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handoutMasterIdLst>
    <p:handoutMasterId r:id="rId19"/>
  </p:handoutMasterIdLst>
  <p:sldIdLst>
    <p:sldId id="381" r:id="rId3"/>
    <p:sldId id="386" r:id="rId4"/>
    <p:sldId id="441" r:id="rId5"/>
    <p:sldId id="368" r:id="rId6"/>
    <p:sldId id="440" r:id="rId7"/>
    <p:sldId id="316" r:id="rId8"/>
    <p:sldId id="431" r:id="rId9"/>
    <p:sldId id="432" r:id="rId10"/>
    <p:sldId id="433" r:id="rId11"/>
    <p:sldId id="415" r:id="rId12"/>
    <p:sldId id="434" r:id="rId13"/>
    <p:sldId id="310" r:id="rId14"/>
    <p:sldId id="442" r:id="rId15"/>
    <p:sldId id="443" r:id="rId16"/>
    <p:sldId id="369" r:id="rId17"/>
  </p:sldIdLst>
  <p:sldSz cx="12192000" cy="6858000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PA" id="{253728C6-8274-4C2D-A6FE-B713FFDC45A2}">
          <p14:sldIdLst>
            <p14:sldId id="381"/>
          </p14:sldIdLst>
        </p14:section>
        <p14:section name="INTRODUÇÃO" id="{63A5E45F-B072-49C9-A225-BF259A0C95CC}">
          <p14:sldIdLst/>
        </p14:section>
        <p14:section name="SLOGAN" id="{90E5FEF5-A31B-4EEF-9DD8-A8F5CFECFA0A}">
          <p14:sldIdLst>
            <p14:sldId id="386"/>
          </p14:sldIdLst>
        </p14:section>
        <p14:section name="BLOCO RENDA FIXA" id="{237E7391-D85E-4C55-BED1-1132E2C6A244}">
          <p14:sldIdLst/>
        </p14:section>
        <p14:section name="BLOCO RENDA VARIÁVEL" id="{2A1DC22A-5FF5-4C63-A669-4C0BD5C27511}">
          <p14:sldIdLst>
            <p14:sldId id="441"/>
            <p14:sldId id="368"/>
            <p14:sldId id="440"/>
            <p14:sldId id="316"/>
            <p14:sldId id="431"/>
            <p14:sldId id="432"/>
            <p14:sldId id="433"/>
            <p14:sldId id="415"/>
            <p14:sldId id="434"/>
            <p14:sldId id="310"/>
            <p14:sldId id="442"/>
            <p14:sldId id="443"/>
            <p14:sldId id="369"/>
          </p14:sldIdLst>
        </p14:section>
        <p14:section name="BLOCO CONSTÂNCIA ABSOLUTO" id="{2B888259-1B52-49F8-BB1F-51A09E5CC108}">
          <p14:sldIdLst/>
        </p14:section>
        <p14:section name="QUEM SOMOS" id="{171985D0-C63C-4A3F-B959-1B1383FF790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userDrawn="1">
          <p15:clr>
            <a:srgbClr val="A4A3A4"/>
          </p15:clr>
        </p15:guide>
        <p15:guide id="4" orient="horz" pos="464" userDrawn="1">
          <p15:clr>
            <a:srgbClr val="A4A3A4"/>
          </p15:clr>
        </p15:guide>
        <p15:guide id="5" pos="600" userDrawn="1">
          <p15:clr>
            <a:srgbClr val="A4A3A4"/>
          </p15:clr>
        </p15:guide>
        <p15:guide id="6" orient="horz" pos="1918" userDrawn="1">
          <p15:clr>
            <a:srgbClr val="A4A3A4"/>
          </p15:clr>
        </p15:guide>
        <p15:guide id="7" orient="horz" pos="2232" userDrawn="1">
          <p15:clr>
            <a:srgbClr val="A4A3A4"/>
          </p15:clr>
        </p15:guide>
        <p15:guide id="8" pos="6798" userDrawn="1">
          <p15:clr>
            <a:srgbClr val="A4A3A4"/>
          </p15:clr>
        </p15:guide>
        <p15:guide id="9" pos="2724" userDrawn="1">
          <p15:clr>
            <a:srgbClr val="A4A3A4"/>
          </p15:clr>
        </p15:guide>
        <p15:guide id="10" orient="horz" pos="1770" userDrawn="1">
          <p15:clr>
            <a:srgbClr val="A4A3A4"/>
          </p15:clr>
        </p15:guide>
        <p15:guide id="12" pos="4929" userDrawn="1">
          <p15:clr>
            <a:srgbClr val="A4A3A4"/>
          </p15:clr>
        </p15:guide>
        <p15:guide id="13" pos="4699" userDrawn="1">
          <p15:clr>
            <a:srgbClr val="A4A3A4"/>
          </p15:clr>
        </p15:guide>
        <p15:guide id="14" orient="horz" pos="2934" userDrawn="1">
          <p15:clr>
            <a:srgbClr val="A4A3A4"/>
          </p15:clr>
        </p15:guide>
        <p15:guide id="15" orient="horz" pos="3777" userDrawn="1">
          <p15:clr>
            <a:srgbClr val="A4A3A4"/>
          </p15:clr>
        </p15:guide>
        <p15:guide id="16" pos="5128" userDrawn="1">
          <p15:clr>
            <a:srgbClr val="A4A3A4"/>
          </p15:clr>
        </p15:guide>
        <p15:guide id="17" pos="5248" userDrawn="1">
          <p15:clr>
            <a:srgbClr val="A4A3A4"/>
          </p15:clr>
        </p15:guide>
        <p15:guide id="18" pos="5544" userDrawn="1">
          <p15:clr>
            <a:srgbClr val="A4A3A4"/>
          </p15:clr>
        </p15:guide>
        <p15:guide id="19" pos="55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ED7D31"/>
    <a:srgbClr val="1F4E79"/>
    <a:srgbClr val="44546A"/>
    <a:srgbClr val="DDD9C3"/>
    <a:srgbClr val="FF6600"/>
    <a:srgbClr val="FFFFFF"/>
    <a:srgbClr val="696969"/>
    <a:srgbClr val="565656"/>
    <a:srgbClr val="568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1" autoAdjust="0"/>
    <p:restoredTop sz="95918" autoAdjust="0"/>
  </p:normalViewPr>
  <p:slideViewPr>
    <p:cSldViewPr snapToGrid="0">
      <p:cViewPr varScale="1">
        <p:scale>
          <a:sx n="68" d="100"/>
          <a:sy n="68" d="100"/>
        </p:scale>
        <p:origin x="954" y="72"/>
      </p:cViewPr>
      <p:guideLst>
        <p:guide orient="horz" pos="4320"/>
        <p:guide/>
        <p:guide orient="horz" pos="464"/>
        <p:guide pos="600"/>
        <p:guide orient="horz" pos="1918"/>
        <p:guide orient="horz" pos="2232"/>
        <p:guide pos="6798"/>
        <p:guide pos="2724"/>
        <p:guide orient="horz" pos="1770"/>
        <p:guide pos="4929"/>
        <p:guide pos="4699"/>
        <p:guide orient="horz" pos="2934"/>
        <p:guide orient="horz" pos="3777"/>
        <p:guide pos="5128"/>
        <p:guide pos="5248"/>
        <p:guide pos="5544"/>
        <p:guide pos="556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63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CSAOT001\CONSTANCIA$\Comercial\Comercial\Apresenta&#231;&#227;o%20SOAP\graphs_presentation_atualizad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CSAOT001\CONSTANCIA$\Comercial\Comercial\Apresenta&#231;&#227;o%20SOAP\graphs_presentation_atualizado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AOT001\CONSTANCIA$\Comercial\Comercial\Apresenta&#231;&#227;o%20SOAP\graphs_presentation_atualizado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AOT001\CONSTANCIA$\Comercial\Comercial\Apresenta&#231;&#227;o%20SOAP\graphs_presentation_atualizad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AOT001\CONSTANCIA$\Comercial\Comercial\Apresenta&#231;&#227;o%20SOAP\graphs_presentation_atualizado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AOT001\CONSTANCIA$\Comercial\Comercial\Apresenta&#231;&#227;o%20SOAP\graphs_presentation_atualizado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pt-BR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pt-BR" sz="1400" b="1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Histórico de Taxas - NTN-Bs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pt-BR" sz="1400" b="1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4"/>
          <c:order val="0"/>
          <c:tx>
            <c:strRef>
              <c:f>A!$Z$2</c:f>
              <c:strCache>
                <c:ptCount val="1"/>
                <c:pt idx="0">
                  <c:v>1 ano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A!$U$3:$U$1000</c:f>
              <c:numCache>
                <c:formatCode>m/d/yyyy</c:formatCode>
                <c:ptCount val="998"/>
                <c:pt idx="0">
                  <c:v>38715</c:v>
                </c:pt>
                <c:pt idx="1">
                  <c:v>38748</c:v>
                </c:pt>
                <c:pt idx="2">
                  <c:v>38772</c:v>
                </c:pt>
                <c:pt idx="3">
                  <c:v>38807</c:v>
                </c:pt>
                <c:pt idx="4">
                  <c:v>38835</c:v>
                </c:pt>
                <c:pt idx="5">
                  <c:v>38868</c:v>
                </c:pt>
                <c:pt idx="6">
                  <c:v>38898</c:v>
                </c:pt>
                <c:pt idx="7">
                  <c:v>38929</c:v>
                </c:pt>
                <c:pt idx="8">
                  <c:v>38960</c:v>
                </c:pt>
                <c:pt idx="9">
                  <c:v>38989</c:v>
                </c:pt>
                <c:pt idx="10">
                  <c:v>39021</c:v>
                </c:pt>
                <c:pt idx="11">
                  <c:v>39051</c:v>
                </c:pt>
                <c:pt idx="12">
                  <c:v>39080</c:v>
                </c:pt>
                <c:pt idx="13">
                  <c:v>39113</c:v>
                </c:pt>
                <c:pt idx="14">
                  <c:v>39141</c:v>
                </c:pt>
                <c:pt idx="15">
                  <c:v>39171</c:v>
                </c:pt>
                <c:pt idx="16">
                  <c:v>39202</c:v>
                </c:pt>
                <c:pt idx="17">
                  <c:v>39233</c:v>
                </c:pt>
                <c:pt idx="18">
                  <c:v>39262</c:v>
                </c:pt>
                <c:pt idx="19">
                  <c:v>39294</c:v>
                </c:pt>
                <c:pt idx="20">
                  <c:v>39325</c:v>
                </c:pt>
                <c:pt idx="21">
                  <c:v>39353</c:v>
                </c:pt>
                <c:pt idx="22">
                  <c:v>39386</c:v>
                </c:pt>
                <c:pt idx="23">
                  <c:v>39416</c:v>
                </c:pt>
                <c:pt idx="24">
                  <c:v>39447</c:v>
                </c:pt>
                <c:pt idx="25">
                  <c:v>39478</c:v>
                </c:pt>
                <c:pt idx="26">
                  <c:v>39507</c:v>
                </c:pt>
                <c:pt idx="27">
                  <c:v>39538</c:v>
                </c:pt>
                <c:pt idx="28">
                  <c:v>39568</c:v>
                </c:pt>
                <c:pt idx="29">
                  <c:v>39598</c:v>
                </c:pt>
                <c:pt idx="30">
                  <c:v>39629</c:v>
                </c:pt>
                <c:pt idx="31">
                  <c:v>39660</c:v>
                </c:pt>
                <c:pt idx="32">
                  <c:v>39689</c:v>
                </c:pt>
                <c:pt idx="33">
                  <c:v>39721</c:v>
                </c:pt>
                <c:pt idx="34">
                  <c:v>39752</c:v>
                </c:pt>
                <c:pt idx="35">
                  <c:v>39780</c:v>
                </c:pt>
                <c:pt idx="36">
                  <c:v>39813</c:v>
                </c:pt>
                <c:pt idx="37">
                  <c:v>39843</c:v>
                </c:pt>
                <c:pt idx="38">
                  <c:v>39871</c:v>
                </c:pt>
                <c:pt idx="39">
                  <c:v>39903</c:v>
                </c:pt>
                <c:pt idx="40">
                  <c:v>39933</c:v>
                </c:pt>
                <c:pt idx="41">
                  <c:v>39962</c:v>
                </c:pt>
                <c:pt idx="42">
                  <c:v>39994</c:v>
                </c:pt>
                <c:pt idx="43">
                  <c:v>40025</c:v>
                </c:pt>
                <c:pt idx="44">
                  <c:v>40056</c:v>
                </c:pt>
                <c:pt idx="45">
                  <c:v>40086</c:v>
                </c:pt>
                <c:pt idx="46">
                  <c:v>40116</c:v>
                </c:pt>
                <c:pt idx="47">
                  <c:v>40147</c:v>
                </c:pt>
                <c:pt idx="48">
                  <c:v>40178</c:v>
                </c:pt>
                <c:pt idx="49">
                  <c:v>40207</c:v>
                </c:pt>
                <c:pt idx="50">
                  <c:v>40235</c:v>
                </c:pt>
                <c:pt idx="51">
                  <c:v>40267</c:v>
                </c:pt>
                <c:pt idx="52">
                  <c:v>40298</c:v>
                </c:pt>
                <c:pt idx="53">
                  <c:v>40329</c:v>
                </c:pt>
                <c:pt idx="54">
                  <c:v>40359</c:v>
                </c:pt>
                <c:pt idx="55">
                  <c:v>40389</c:v>
                </c:pt>
                <c:pt idx="56">
                  <c:v>40421</c:v>
                </c:pt>
                <c:pt idx="57">
                  <c:v>40451</c:v>
                </c:pt>
                <c:pt idx="58">
                  <c:v>40480</c:v>
                </c:pt>
                <c:pt idx="59">
                  <c:v>40512</c:v>
                </c:pt>
                <c:pt idx="60">
                  <c:v>40543</c:v>
                </c:pt>
                <c:pt idx="61">
                  <c:v>40574</c:v>
                </c:pt>
                <c:pt idx="62">
                  <c:v>40602</c:v>
                </c:pt>
                <c:pt idx="63">
                  <c:v>40633</c:v>
                </c:pt>
                <c:pt idx="64">
                  <c:v>40662</c:v>
                </c:pt>
                <c:pt idx="65">
                  <c:v>40694</c:v>
                </c:pt>
                <c:pt idx="66">
                  <c:v>40724</c:v>
                </c:pt>
                <c:pt idx="67">
                  <c:v>40753</c:v>
                </c:pt>
                <c:pt idx="68">
                  <c:v>40786</c:v>
                </c:pt>
                <c:pt idx="69">
                  <c:v>40816</c:v>
                </c:pt>
                <c:pt idx="70">
                  <c:v>40847</c:v>
                </c:pt>
                <c:pt idx="71">
                  <c:v>40877</c:v>
                </c:pt>
                <c:pt idx="72">
                  <c:v>40907</c:v>
                </c:pt>
                <c:pt idx="73">
                  <c:v>40939</c:v>
                </c:pt>
                <c:pt idx="74">
                  <c:v>40968</c:v>
                </c:pt>
                <c:pt idx="75">
                  <c:v>40998</c:v>
                </c:pt>
                <c:pt idx="76">
                  <c:v>41029</c:v>
                </c:pt>
                <c:pt idx="77">
                  <c:v>41060</c:v>
                </c:pt>
                <c:pt idx="78">
                  <c:v>41089</c:v>
                </c:pt>
                <c:pt idx="79">
                  <c:v>41121</c:v>
                </c:pt>
                <c:pt idx="80">
                  <c:v>41152</c:v>
                </c:pt>
                <c:pt idx="81">
                  <c:v>41180</c:v>
                </c:pt>
                <c:pt idx="82">
                  <c:v>41213</c:v>
                </c:pt>
                <c:pt idx="83">
                  <c:v>41242</c:v>
                </c:pt>
                <c:pt idx="84">
                  <c:v>41271</c:v>
                </c:pt>
                <c:pt idx="85">
                  <c:v>41305</c:v>
                </c:pt>
                <c:pt idx="86">
                  <c:v>41333</c:v>
                </c:pt>
                <c:pt idx="87">
                  <c:v>41361</c:v>
                </c:pt>
                <c:pt idx="88">
                  <c:v>41394</c:v>
                </c:pt>
                <c:pt idx="89">
                  <c:v>41425</c:v>
                </c:pt>
                <c:pt idx="90">
                  <c:v>41453</c:v>
                </c:pt>
                <c:pt idx="91">
                  <c:v>41486</c:v>
                </c:pt>
                <c:pt idx="92">
                  <c:v>41516</c:v>
                </c:pt>
                <c:pt idx="93">
                  <c:v>41547</c:v>
                </c:pt>
                <c:pt idx="94">
                  <c:v>41578</c:v>
                </c:pt>
                <c:pt idx="95">
                  <c:v>41607</c:v>
                </c:pt>
                <c:pt idx="96">
                  <c:v>41639</c:v>
                </c:pt>
                <c:pt idx="97">
                  <c:v>41670</c:v>
                </c:pt>
                <c:pt idx="98">
                  <c:v>41698</c:v>
                </c:pt>
                <c:pt idx="99">
                  <c:v>41729</c:v>
                </c:pt>
                <c:pt idx="100">
                  <c:v>41759</c:v>
                </c:pt>
                <c:pt idx="101">
                  <c:v>41789</c:v>
                </c:pt>
                <c:pt idx="102">
                  <c:v>41820</c:v>
                </c:pt>
                <c:pt idx="103">
                  <c:v>41851</c:v>
                </c:pt>
                <c:pt idx="104">
                  <c:v>41880</c:v>
                </c:pt>
                <c:pt idx="105">
                  <c:v>41908</c:v>
                </c:pt>
                <c:pt idx="106">
                  <c:v>41943</c:v>
                </c:pt>
                <c:pt idx="107">
                  <c:v>41971</c:v>
                </c:pt>
                <c:pt idx="108">
                  <c:v>42003</c:v>
                </c:pt>
                <c:pt idx="109">
                  <c:v>42034</c:v>
                </c:pt>
                <c:pt idx="110">
                  <c:v>42062</c:v>
                </c:pt>
                <c:pt idx="111">
                  <c:v>42094</c:v>
                </c:pt>
                <c:pt idx="112">
                  <c:v>42124</c:v>
                </c:pt>
                <c:pt idx="113">
                  <c:v>42153</c:v>
                </c:pt>
                <c:pt idx="114">
                  <c:v>42185</c:v>
                </c:pt>
                <c:pt idx="115">
                  <c:v>42216</c:v>
                </c:pt>
                <c:pt idx="116">
                  <c:v>42247</c:v>
                </c:pt>
                <c:pt idx="117">
                  <c:v>42276</c:v>
                </c:pt>
                <c:pt idx="118">
                  <c:v>42307</c:v>
                </c:pt>
                <c:pt idx="119">
                  <c:v>42335</c:v>
                </c:pt>
                <c:pt idx="120">
                  <c:v>42367</c:v>
                </c:pt>
                <c:pt idx="121">
                  <c:v>42398</c:v>
                </c:pt>
                <c:pt idx="122">
                  <c:v>42426</c:v>
                </c:pt>
                <c:pt idx="123">
                  <c:v>42460</c:v>
                </c:pt>
                <c:pt idx="124">
                  <c:v>42489</c:v>
                </c:pt>
                <c:pt idx="125">
                  <c:v>42521</c:v>
                </c:pt>
                <c:pt idx="126">
                  <c:v>42551</c:v>
                </c:pt>
                <c:pt idx="127">
                  <c:v>42580</c:v>
                </c:pt>
                <c:pt idx="128">
                  <c:v>42613</c:v>
                </c:pt>
                <c:pt idx="129">
                  <c:v>42643</c:v>
                </c:pt>
                <c:pt idx="130">
                  <c:v>42674</c:v>
                </c:pt>
                <c:pt idx="131">
                  <c:v>42704</c:v>
                </c:pt>
                <c:pt idx="132">
                  <c:v>42733</c:v>
                </c:pt>
                <c:pt idx="133">
                  <c:v>42766</c:v>
                </c:pt>
                <c:pt idx="134">
                  <c:v>42790</c:v>
                </c:pt>
                <c:pt idx="135">
                  <c:v>42825</c:v>
                </c:pt>
                <c:pt idx="136">
                  <c:v>42853</c:v>
                </c:pt>
                <c:pt idx="137">
                  <c:v>42886</c:v>
                </c:pt>
                <c:pt idx="138">
                  <c:v>42916</c:v>
                </c:pt>
                <c:pt idx="139">
                  <c:v>42947</c:v>
                </c:pt>
                <c:pt idx="140">
                  <c:v>42978</c:v>
                </c:pt>
                <c:pt idx="141">
                  <c:v>43007</c:v>
                </c:pt>
                <c:pt idx="142">
                  <c:v>43039</c:v>
                </c:pt>
                <c:pt idx="143">
                  <c:v>43069</c:v>
                </c:pt>
                <c:pt idx="144">
                  <c:v>43097</c:v>
                </c:pt>
                <c:pt idx="145">
                  <c:v>43131</c:v>
                </c:pt>
                <c:pt idx="146">
                  <c:v>43159</c:v>
                </c:pt>
                <c:pt idx="147">
                  <c:v>43188</c:v>
                </c:pt>
                <c:pt idx="148">
                  <c:v>43220</c:v>
                </c:pt>
                <c:pt idx="149">
                  <c:v>43250</c:v>
                </c:pt>
                <c:pt idx="150">
                  <c:v>43280</c:v>
                </c:pt>
                <c:pt idx="151">
                  <c:v>43312</c:v>
                </c:pt>
                <c:pt idx="152">
                  <c:v>43343</c:v>
                </c:pt>
                <c:pt idx="153">
                  <c:v>43371</c:v>
                </c:pt>
                <c:pt idx="154">
                  <c:v>43404</c:v>
                </c:pt>
                <c:pt idx="155">
                  <c:v>43434</c:v>
                </c:pt>
                <c:pt idx="156">
                  <c:v>43465</c:v>
                </c:pt>
                <c:pt idx="157">
                  <c:v>43496</c:v>
                </c:pt>
                <c:pt idx="158">
                  <c:v>43524</c:v>
                </c:pt>
              </c:numCache>
            </c:numRef>
          </c:cat>
          <c:val>
            <c:numRef>
              <c:f>A!$Z$3:$Z$1000</c:f>
              <c:numCache>
                <c:formatCode>0.00%</c:formatCode>
                <c:ptCount val="998"/>
                <c:pt idx="0">
                  <c:v>0.112614059638735</c:v>
                </c:pt>
                <c:pt idx="1">
                  <c:v>0.10503052963972367</c:v>
                </c:pt>
                <c:pt idx="2">
                  <c:v>9.8992087155955366E-2</c:v>
                </c:pt>
                <c:pt idx="3">
                  <c:v>9.9249648653613964E-2</c:v>
                </c:pt>
                <c:pt idx="4">
                  <c:v>9.9927021787451498E-2</c:v>
                </c:pt>
                <c:pt idx="5">
                  <c:v>0.1117046254159787</c:v>
                </c:pt>
                <c:pt idx="6">
                  <c:v>0.10799566496171976</c:v>
                </c:pt>
                <c:pt idx="7">
                  <c:v>9.8789406465199431E-2</c:v>
                </c:pt>
                <c:pt idx="8">
                  <c:v>9.4984971097470353E-2</c:v>
                </c:pt>
                <c:pt idx="9">
                  <c:v>9.580291682633621E-2</c:v>
                </c:pt>
                <c:pt idx="10">
                  <c:v>8.9127810421522458E-2</c:v>
                </c:pt>
                <c:pt idx="11">
                  <c:v>8.5362263380792183E-2</c:v>
                </c:pt>
                <c:pt idx="12">
                  <c:v>7.9640348342914294E-2</c:v>
                </c:pt>
                <c:pt idx="13">
                  <c:v>7.9029641308667062E-2</c:v>
                </c:pt>
                <c:pt idx="14">
                  <c:v>7.8429435230299771E-2</c:v>
                </c:pt>
                <c:pt idx="15">
                  <c:v>7.8285337241547209E-2</c:v>
                </c:pt>
                <c:pt idx="16">
                  <c:v>7.2703024059356899E-2</c:v>
                </c:pt>
                <c:pt idx="17">
                  <c:v>6.9871767803514367E-2</c:v>
                </c:pt>
                <c:pt idx="18">
                  <c:v>6.6419438370498865E-2</c:v>
                </c:pt>
                <c:pt idx="19">
                  <c:v>6.8309424257796875E-2</c:v>
                </c:pt>
                <c:pt idx="20">
                  <c:v>7.0347603458061986E-2</c:v>
                </c:pt>
                <c:pt idx="21">
                  <c:v>6.8857080204294277E-2</c:v>
                </c:pt>
                <c:pt idx="22">
                  <c:v>7.2328985777280683E-2</c:v>
                </c:pt>
                <c:pt idx="23">
                  <c:v>7.2730944674584755E-2</c:v>
                </c:pt>
                <c:pt idx="24">
                  <c:v>7.4696791541871213E-2</c:v>
                </c:pt>
                <c:pt idx="25">
                  <c:v>7.4363090404183846E-2</c:v>
                </c:pt>
                <c:pt idx="26">
                  <c:v>7.3702467472227778E-2</c:v>
                </c:pt>
                <c:pt idx="27">
                  <c:v>8.2172094296516174E-2</c:v>
                </c:pt>
                <c:pt idx="28">
                  <c:v>8.0354424986981421E-2</c:v>
                </c:pt>
                <c:pt idx="29">
                  <c:v>8.434387370609682E-2</c:v>
                </c:pt>
                <c:pt idx="30">
                  <c:v>8.7669317156992527E-2</c:v>
                </c:pt>
                <c:pt idx="31">
                  <c:v>9.1225168811597576E-2</c:v>
                </c:pt>
                <c:pt idx="32">
                  <c:v>9.0598625628401042E-2</c:v>
                </c:pt>
                <c:pt idx="33">
                  <c:v>9.3677408818351321E-2</c:v>
                </c:pt>
                <c:pt idx="34">
                  <c:v>0.10279001991555792</c:v>
                </c:pt>
                <c:pt idx="35">
                  <c:v>9.7120269453938354E-2</c:v>
                </c:pt>
                <c:pt idx="36">
                  <c:v>7.9757306642476711E-2</c:v>
                </c:pt>
                <c:pt idx="37">
                  <c:v>7.0147950247561694E-2</c:v>
                </c:pt>
                <c:pt idx="38">
                  <c:v>6.6177101718848913E-2</c:v>
                </c:pt>
                <c:pt idx="39">
                  <c:v>6.4140081173008068E-2</c:v>
                </c:pt>
                <c:pt idx="40">
                  <c:v>6.4790241815880348E-2</c:v>
                </c:pt>
                <c:pt idx="41">
                  <c:v>5.89355866095677E-2</c:v>
                </c:pt>
                <c:pt idx="42">
                  <c:v>6.1813671055741537E-2</c:v>
                </c:pt>
                <c:pt idx="43">
                  <c:v>5.7986749589733676E-2</c:v>
                </c:pt>
                <c:pt idx="44">
                  <c:v>5.9134331541458494E-2</c:v>
                </c:pt>
                <c:pt idx="45">
                  <c:v>6.1092808494853719E-2</c:v>
                </c:pt>
                <c:pt idx="46">
                  <c:v>6.199909397247369E-2</c:v>
                </c:pt>
                <c:pt idx="47">
                  <c:v>6.2621018389438066E-2</c:v>
                </c:pt>
                <c:pt idx="48">
                  <c:v>6.3154165180623251E-2</c:v>
                </c:pt>
                <c:pt idx="49">
                  <c:v>6.1936484646060504E-2</c:v>
                </c:pt>
                <c:pt idx="50">
                  <c:v>6.1341732910617092E-2</c:v>
                </c:pt>
                <c:pt idx="51">
                  <c:v>6.1338278022717768E-2</c:v>
                </c:pt>
                <c:pt idx="52">
                  <c:v>6.6653102773966036E-2</c:v>
                </c:pt>
                <c:pt idx="53">
                  <c:v>6.7511730889619093E-2</c:v>
                </c:pt>
                <c:pt idx="54">
                  <c:v>6.7420291075139888E-2</c:v>
                </c:pt>
                <c:pt idx="55">
                  <c:v>6.1392299649125348E-2</c:v>
                </c:pt>
                <c:pt idx="56">
                  <c:v>5.923995101608346E-2</c:v>
                </c:pt>
                <c:pt idx="57">
                  <c:v>6.0203783123947828E-2</c:v>
                </c:pt>
                <c:pt idx="58">
                  <c:v>5.6588416530252685E-2</c:v>
                </c:pt>
                <c:pt idx="59">
                  <c:v>6.2318371581617855E-2</c:v>
                </c:pt>
                <c:pt idx="60">
                  <c:v>6.207859878014918E-2</c:v>
                </c:pt>
                <c:pt idx="61">
                  <c:v>6.3157718521097056E-2</c:v>
                </c:pt>
                <c:pt idx="62">
                  <c:v>6.6570122033561607E-2</c:v>
                </c:pt>
                <c:pt idx="63">
                  <c:v>6.217044202804721E-2</c:v>
                </c:pt>
                <c:pt idx="64">
                  <c:v>6.5950035476391028E-2</c:v>
                </c:pt>
                <c:pt idx="65">
                  <c:v>6.8184772798700638E-2</c:v>
                </c:pt>
                <c:pt idx="66">
                  <c:v>6.7745839938626512E-2</c:v>
                </c:pt>
                <c:pt idx="67">
                  <c:v>6.488975429788138E-2</c:v>
                </c:pt>
                <c:pt idx="68">
                  <c:v>4.9729414309039779E-2</c:v>
                </c:pt>
                <c:pt idx="69">
                  <c:v>4.3638531243978422E-2</c:v>
                </c:pt>
                <c:pt idx="70">
                  <c:v>4.5493662640783299E-2</c:v>
                </c:pt>
                <c:pt idx="71">
                  <c:v>4.2074619503955531E-2</c:v>
                </c:pt>
                <c:pt idx="72">
                  <c:v>4.7782414021307049E-2</c:v>
                </c:pt>
                <c:pt idx="73">
                  <c:v>4.2238319137696455E-2</c:v>
                </c:pt>
                <c:pt idx="74">
                  <c:v>3.8866388192257038E-2</c:v>
                </c:pt>
                <c:pt idx="75">
                  <c:v>3.8246918051113986E-2</c:v>
                </c:pt>
                <c:pt idx="76">
                  <c:v>3.3093965474965958E-2</c:v>
                </c:pt>
                <c:pt idx="77">
                  <c:v>3.3975796337759379E-2</c:v>
                </c:pt>
                <c:pt idx="78">
                  <c:v>3.1553547661501737E-2</c:v>
                </c:pt>
                <c:pt idx="79">
                  <c:v>2.6677242746288608E-2</c:v>
                </c:pt>
                <c:pt idx="80">
                  <c:v>2.9038930259354095E-2</c:v>
                </c:pt>
                <c:pt idx="81">
                  <c:v>2.398870899401391E-2</c:v>
                </c:pt>
                <c:pt idx="82">
                  <c:v>2.0681721515383344E-2</c:v>
                </c:pt>
                <c:pt idx="83">
                  <c:v>1.9284999218568251E-2</c:v>
                </c:pt>
                <c:pt idx="84">
                  <c:v>1.628708181529619E-2</c:v>
                </c:pt>
                <c:pt idx="85">
                  <c:v>2.1288122393269521E-2</c:v>
                </c:pt>
                <c:pt idx="86">
                  <c:v>2.8409716907614603E-2</c:v>
                </c:pt>
                <c:pt idx="87">
                  <c:v>2.934290957543979E-2</c:v>
                </c:pt>
                <c:pt idx="88">
                  <c:v>2.9278831257665096E-2</c:v>
                </c:pt>
                <c:pt idx="89">
                  <c:v>3.7401238113493836E-2</c:v>
                </c:pt>
                <c:pt idx="90">
                  <c:v>4.2690671895845397E-2</c:v>
                </c:pt>
                <c:pt idx="91">
                  <c:v>4.195948878825214E-2</c:v>
                </c:pt>
                <c:pt idx="92">
                  <c:v>4.540907913697384E-2</c:v>
                </c:pt>
                <c:pt idx="93">
                  <c:v>4.3235659076397009E-2</c:v>
                </c:pt>
                <c:pt idx="94">
                  <c:v>4.5889722581936264E-2</c:v>
                </c:pt>
                <c:pt idx="95">
                  <c:v>4.9879168095324292E-2</c:v>
                </c:pt>
                <c:pt idx="96">
                  <c:v>4.941966419390887E-2</c:v>
                </c:pt>
                <c:pt idx="97">
                  <c:v>6.237776169383235E-2</c:v>
                </c:pt>
                <c:pt idx="98">
                  <c:v>5.2483345901067492E-2</c:v>
                </c:pt>
                <c:pt idx="99">
                  <c:v>5.4682905659413271E-2</c:v>
                </c:pt>
                <c:pt idx="100">
                  <c:v>5.5120971143598665E-2</c:v>
                </c:pt>
                <c:pt idx="101">
                  <c:v>5.3584636386135379E-2</c:v>
                </c:pt>
                <c:pt idx="102">
                  <c:v>5.1118822808602055E-2</c:v>
                </c:pt>
                <c:pt idx="103">
                  <c:v>5.0640181718628163E-2</c:v>
                </c:pt>
                <c:pt idx="104">
                  <c:v>4.6912431195038025E-2</c:v>
                </c:pt>
                <c:pt idx="105">
                  <c:v>4.8686308847515875E-2</c:v>
                </c:pt>
                <c:pt idx="106">
                  <c:v>5.2766133362698524E-2</c:v>
                </c:pt>
                <c:pt idx="107">
                  <c:v>5.1714665784891201E-2</c:v>
                </c:pt>
                <c:pt idx="108">
                  <c:v>5.8466738044650537E-2</c:v>
                </c:pt>
                <c:pt idx="109">
                  <c:v>5.588773206223497E-2</c:v>
                </c:pt>
                <c:pt idx="110">
                  <c:v>5.7307561873490995E-2</c:v>
                </c:pt>
                <c:pt idx="111">
                  <c:v>6.2728895259533901E-2</c:v>
                </c:pt>
                <c:pt idx="112">
                  <c:v>6.8784235880959277E-2</c:v>
                </c:pt>
                <c:pt idx="113">
                  <c:v>6.3580524539032374E-2</c:v>
                </c:pt>
                <c:pt idx="114">
                  <c:v>6.6501055752034036E-2</c:v>
                </c:pt>
                <c:pt idx="115">
                  <c:v>6.3532438243242242E-2</c:v>
                </c:pt>
                <c:pt idx="116">
                  <c:v>7.0486845882154259E-2</c:v>
                </c:pt>
                <c:pt idx="117">
                  <c:v>7.2942702772478926E-2</c:v>
                </c:pt>
                <c:pt idx="118">
                  <c:v>6.192938974780083E-2</c:v>
                </c:pt>
                <c:pt idx="119">
                  <c:v>6.7491532795436515E-2</c:v>
                </c:pt>
                <c:pt idx="120">
                  <c:v>6.7156472181818916E-2</c:v>
                </c:pt>
                <c:pt idx="121">
                  <c:v>5.6617891695117821E-2</c:v>
                </c:pt>
                <c:pt idx="122">
                  <c:v>6.0031020656868585E-2</c:v>
                </c:pt>
                <c:pt idx="123">
                  <c:v>6.4131932315060633E-2</c:v>
                </c:pt>
                <c:pt idx="124">
                  <c:v>6.1198431735804505E-2</c:v>
                </c:pt>
                <c:pt idx="125">
                  <c:v>6.3931041377513764E-2</c:v>
                </c:pt>
                <c:pt idx="126">
                  <c:v>6.5026799846161956E-2</c:v>
                </c:pt>
                <c:pt idx="127">
                  <c:v>6.4743050919703032E-2</c:v>
                </c:pt>
                <c:pt idx="128">
                  <c:v>6.3680745090525445E-2</c:v>
                </c:pt>
                <c:pt idx="129">
                  <c:v>6.0178656685829522E-2</c:v>
                </c:pt>
                <c:pt idx="130">
                  <c:v>6.0975957557490544E-2</c:v>
                </c:pt>
                <c:pt idx="131">
                  <c:v>6.1738691023530946E-2</c:v>
                </c:pt>
                <c:pt idx="132">
                  <c:v>5.8767125575094621E-2</c:v>
                </c:pt>
                <c:pt idx="133">
                  <c:v>5.7656861783687903E-2</c:v>
                </c:pt>
                <c:pt idx="134">
                  <c:v>5.4156947955033875E-2</c:v>
                </c:pt>
                <c:pt idx="135">
                  <c:v>4.985972813657176E-2</c:v>
                </c:pt>
                <c:pt idx="136">
                  <c:v>4.7690863563750394E-2</c:v>
                </c:pt>
                <c:pt idx="137">
                  <c:v>4.9493584905989201E-2</c:v>
                </c:pt>
                <c:pt idx="138">
                  <c:v>4.8020766929610367E-2</c:v>
                </c:pt>
                <c:pt idx="139">
                  <c:v>3.643075439458196E-2</c:v>
                </c:pt>
                <c:pt idx="140">
                  <c:v>3.5806096610560702E-2</c:v>
                </c:pt>
                <c:pt idx="141">
                  <c:v>3.3098704295137574E-2</c:v>
                </c:pt>
                <c:pt idx="142">
                  <c:v>3.2678995950788561E-2</c:v>
                </c:pt>
                <c:pt idx="143">
                  <c:v>3.4978769051557362E-2</c:v>
                </c:pt>
                <c:pt idx="144">
                  <c:v>3.3001741907395826E-2</c:v>
                </c:pt>
                <c:pt idx="145">
                  <c:v>3.3766185222236261E-2</c:v>
                </c:pt>
                <c:pt idx="146">
                  <c:v>3.385404527586406E-2</c:v>
                </c:pt>
                <c:pt idx="147">
                  <c:v>2.9026E-2</c:v>
                </c:pt>
                <c:pt idx="148">
                  <c:v>2.7617000000000003E-2</c:v>
                </c:pt>
                <c:pt idx="149">
                  <c:v>3.6115000000000001E-2</c:v>
                </c:pt>
                <c:pt idx="150">
                  <c:v>4.2423000000000002E-2</c:v>
                </c:pt>
                <c:pt idx="151">
                  <c:v>4.1062000000000001E-2</c:v>
                </c:pt>
                <c:pt idx="152">
                  <c:v>3.1890999999999996E-2</c:v>
                </c:pt>
                <c:pt idx="153">
                  <c:v>2.5899999999999999E-2</c:v>
                </c:pt>
                <c:pt idx="154">
                  <c:v>2.5000000000000001E-2</c:v>
                </c:pt>
                <c:pt idx="155">
                  <c:v>3.0499999999999999E-2</c:v>
                </c:pt>
                <c:pt idx="156">
                  <c:v>2.5699999999999997E-2</c:v>
                </c:pt>
                <c:pt idx="157">
                  <c:v>2.3E-2</c:v>
                </c:pt>
                <c:pt idx="158">
                  <c:v>2.0799999999999999E-2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08-45BA-A5E1-07531100C132}"/>
            </c:ext>
          </c:extLst>
        </c:ser>
        <c:ser>
          <c:idx val="5"/>
          <c:order val="1"/>
          <c:tx>
            <c:strRef>
              <c:f>A!$AA$2</c:f>
              <c:strCache>
                <c:ptCount val="1"/>
                <c:pt idx="0">
                  <c:v>5 anos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numRef>
              <c:f>A!$U$3:$U$1000</c:f>
              <c:numCache>
                <c:formatCode>m/d/yyyy</c:formatCode>
                <c:ptCount val="998"/>
                <c:pt idx="0">
                  <c:v>38715</c:v>
                </c:pt>
                <c:pt idx="1">
                  <c:v>38748</c:v>
                </c:pt>
                <c:pt idx="2">
                  <c:v>38772</c:v>
                </c:pt>
                <c:pt idx="3">
                  <c:v>38807</c:v>
                </c:pt>
                <c:pt idx="4">
                  <c:v>38835</c:v>
                </c:pt>
                <c:pt idx="5">
                  <c:v>38868</c:v>
                </c:pt>
                <c:pt idx="6">
                  <c:v>38898</c:v>
                </c:pt>
                <c:pt idx="7">
                  <c:v>38929</c:v>
                </c:pt>
                <c:pt idx="8">
                  <c:v>38960</c:v>
                </c:pt>
                <c:pt idx="9">
                  <c:v>38989</c:v>
                </c:pt>
                <c:pt idx="10">
                  <c:v>39021</c:v>
                </c:pt>
                <c:pt idx="11">
                  <c:v>39051</c:v>
                </c:pt>
                <c:pt idx="12">
                  <c:v>39080</c:v>
                </c:pt>
                <c:pt idx="13">
                  <c:v>39113</c:v>
                </c:pt>
                <c:pt idx="14">
                  <c:v>39141</c:v>
                </c:pt>
                <c:pt idx="15">
                  <c:v>39171</c:v>
                </c:pt>
                <c:pt idx="16">
                  <c:v>39202</c:v>
                </c:pt>
                <c:pt idx="17">
                  <c:v>39233</c:v>
                </c:pt>
                <c:pt idx="18">
                  <c:v>39262</c:v>
                </c:pt>
                <c:pt idx="19">
                  <c:v>39294</c:v>
                </c:pt>
                <c:pt idx="20">
                  <c:v>39325</c:v>
                </c:pt>
                <c:pt idx="21">
                  <c:v>39353</c:v>
                </c:pt>
                <c:pt idx="22">
                  <c:v>39386</c:v>
                </c:pt>
                <c:pt idx="23">
                  <c:v>39416</c:v>
                </c:pt>
                <c:pt idx="24">
                  <c:v>39447</c:v>
                </c:pt>
                <c:pt idx="25">
                  <c:v>39478</c:v>
                </c:pt>
                <c:pt idx="26">
                  <c:v>39507</c:v>
                </c:pt>
                <c:pt idx="27">
                  <c:v>39538</c:v>
                </c:pt>
                <c:pt idx="28">
                  <c:v>39568</c:v>
                </c:pt>
                <c:pt idx="29">
                  <c:v>39598</c:v>
                </c:pt>
                <c:pt idx="30">
                  <c:v>39629</c:v>
                </c:pt>
                <c:pt idx="31">
                  <c:v>39660</c:v>
                </c:pt>
                <c:pt idx="32">
                  <c:v>39689</c:v>
                </c:pt>
                <c:pt idx="33">
                  <c:v>39721</c:v>
                </c:pt>
                <c:pt idx="34">
                  <c:v>39752</c:v>
                </c:pt>
                <c:pt idx="35">
                  <c:v>39780</c:v>
                </c:pt>
                <c:pt idx="36">
                  <c:v>39813</c:v>
                </c:pt>
                <c:pt idx="37">
                  <c:v>39843</c:v>
                </c:pt>
                <c:pt idx="38">
                  <c:v>39871</c:v>
                </c:pt>
                <c:pt idx="39">
                  <c:v>39903</c:v>
                </c:pt>
                <c:pt idx="40">
                  <c:v>39933</c:v>
                </c:pt>
                <c:pt idx="41">
                  <c:v>39962</c:v>
                </c:pt>
                <c:pt idx="42">
                  <c:v>39994</c:v>
                </c:pt>
                <c:pt idx="43">
                  <c:v>40025</c:v>
                </c:pt>
                <c:pt idx="44">
                  <c:v>40056</c:v>
                </c:pt>
                <c:pt idx="45">
                  <c:v>40086</c:v>
                </c:pt>
                <c:pt idx="46">
                  <c:v>40116</c:v>
                </c:pt>
                <c:pt idx="47">
                  <c:v>40147</c:v>
                </c:pt>
                <c:pt idx="48">
                  <c:v>40178</c:v>
                </c:pt>
                <c:pt idx="49">
                  <c:v>40207</c:v>
                </c:pt>
                <c:pt idx="50">
                  <c:v>40235</c:v>
                </c:pt>
                <c:pt idx="51">
                  <c:v>40267</c:v>
                </c:pt>
                <c:pt idx="52">
                  <c:v>40298</c:v>
                </c:pt>
                <c:pt idx="53">
                  <c:v>40329</c:v>
                </c:pt>
                <c:pt idx="54">
                  <c:v>40359</c:v>
                </c:pt>
                <c:pt idx="55">
                  <c:v>40389</c:v>
                </c:pt>
                <c:pt idx="56">
                  <c:v>40421</c:v>
                </c:pt>
                <c:pt idx="57">
                  <c:v>40451</c:v>
                </c:pt>
                <c:pt idx="58">
                  <c:v>40480</c:v>
                </c:pt>
                <c:pt idx="59">
                  <c:v>40512</c:v>
                </c:pt>
                <c:pt idx="60">
                  <c:v>40543</c:v>
                </c:pt>
                <c:pt idx="61">
                  <c:v>40574</c:v>
                </c:pt>
                <c:pt idx="62">
                  <c:v>40602</c:v>
                </c:pt>
                <c:pt idx="63">
                  <c:v>40633</c:v>
                </c:pt>
                <c:pt idx="64">
                  <c:v>40662</c:v>
                </c:pt>
                <c:pt idx="65">
                  <c:v>40694</c:v>
                </c:pt>
                <c:pt idx="66">
                  <c:v>40724</c:v>
                </c:pt>
                <c:pt idx="67">
                  <c:v>40753</c:v>
                </c:pt>
                <c:pt idx="68">
                  <c:v>40786</c:v>
                </c:pt>
                <c:pt idx="69">
                  <c:v>40816</c:v>
                </c:pt>
                <c:pt idx="70">
                  <c:v>40847</c:v>
                </c:pt>
                <c:pt idx="71">
                  <c:v>40877</c:v>
                </c:pt>
                <c:pt idx="72">
                  <c:v>40907</c:v>
                </c:pt>
                <c:pt idx="73">
                  <c:v>40939</c:v>
                </c:pt>
                <c:pt idx="74">
                  <c:v>40968</c:v>
                </c:pt>
                <c:pt idx="75">
                  <c:v>40998</c:v>
                </c:pt>
                <c:pt idx="76">
                  <c:v>41029</c:v>
                </c:pt>
                <c:pt idx="77">
                  <c:v>41060</c:v>
                </c:pt>
                <c:pt idx="78">
                  <c:v>41089</c:v>
                </c:pt>
                <c:pt idx="79">
                  <c:v>41121</c:v>
                </c:pt>
                <c:pt idx="80">
                  <c:v>41152</c:v>
                </c:pt>
                <c:pt idx="81">
                  <c:v>41180</c:v>
                </c:pt>
                <c:pt idx="82">
                  <c:v>41213</c:v>
                </c:pt>
                <c:pt idx="83">
                  <c:v>41242</c:v>
                </c:pt>
                <c:pt idx="84">
                  <c:v>41271</c:v>
                </c:pt>
                <c:pt idx="85">
                  <c:v>41305</c:v>
                </c:pt>
                <c:pt idx="86">
                  <c:v>41333</c:v>
                </c:pt>
                <c:pt idx="87">
                  <c:v>41361</c:v>
                </c:pt>
                <c:pt idx="88">
                  <c:v>41394</c:v>
                </c:pt>
                <c:pt idx="89">
                  <c:v>41425</c:v>
                </c:pt>
                <c:pt idx="90">
                  <c:v>41453</c:v>
                </c:pt>
                <c:pt idx="91">
                  <c:v>41486</c:v>
                </c:pt>
                <c:pt idx="92">
                  <c:v>41516</c:v>
                </c:pt>
                <c:pt idx="93">
                  <c:v>41547</c:v>
                </c:pt>
                <c:pt idx="94">
                  <c:v>41578</c:v>
                </c:pt>
                <c:pt idx="95">
                  <c:v>41607</c:v>
                </c:pt>
                <c:pt idx="96">
                  <c:v>41639</c:v>
                </c:pt>
                <c:pt idx="97">
                  <c:v>41670</c:v>
                </c:pt>
                <c:pt idx="98">
                  <c:v>41698</c:v>
                </c:pt>
                <c:pt idx="99">
                  <c:v>41729</c:v>
                </c:pt>
                <c:pt idx="100">
                  <c:v>41759</c:v>
                </c:pt>
                <c:pt idx="101">
                  <c:v>41789</c:v>
                </c:pt>
                <c:pt idx="102">
                  <c:v>41820</c:v>
                </c:pt>
                <c:pt idx="103">
                  <c:v>41851</c:v>
                </c:pt>
                <c:pt idx="104">
                  <c:v>41880</c:v>
                </c:pt>
                <c:pt idx="105">
                  <c:v>41908</c:v>
                </c:pt>
                <c:pt idx="106">
                  <c:v>41943</c:v>
                </c:pt>
                <c:pt idx="107">
                  <c:v>41971</c:v>
                </c:pt>
                <c:pt idx="108">
                  <c:v>42003</c:v>
                </c:pt>
                <c:pt idx="109">
                  <c:v>42034</c:v>
                </c:pt>
                <c:pt idx="110">
                  <c:v>42062</c:v>
                </c:pt>
                <c:pt idx="111">
                  <c:v>42094</c:v>
                </c:pt>
                <c:pt idx="112">
                  <c:v>42124</c:v>
                </c:pt>
                <c:pt idx="113">
                  <c:v>42153</c:v>
                </c:pt>
                <c:pt idx="114">
                  <c:v>42185</c:v>
                </c:pt>
                <c:pt idx="115">
                  <c:v>42216</c:v>
                </c:pt>
                <c:pt idx="116">
                  <c:v>42247</c:v>
                </c:pt>
                <c:pt idx="117">
                  <c:v>42276</c:v>
                </c:pt>
                <c:pt idx="118">
                  <c:v>42307</c:v>
                </c:pt>
                <c:pt idx="119">
                  <c:v>42335</c:v>
                </c:pt>
                <c:pt idx="120">
                  <c:v>42367</c:v>
                </c:pt>
                <c:pt idx="121">
                  <c:v>42398</c:v>
                </c:pt>
                <c:pt idx="122">
                  <c:v>42426</c:v>
                </c:pt>
                <c:pt idx="123">
                  <c:v>42460</c:v>
                </c:pt>
                <c:pt idx="124">
                  <c:v>42489</c:v>
                </c:pt>
                <c:pt idx="125">
                  <c:v>42521</c:v>
                </c:pt>
                <c:pt idx="126">
                  <c:v>42551</c:v>
                </c:pt>
                <c:pt idx="127">
                  <c:v>42580</c:v>
                </c:pt>
                <c:pt idx="128">
                  <c:v>42613</c:v>
                </c:pt>
                <c:pt idx="129">
                  <c:v>42643</c:v>
                </c:pt>
                <c:pt idx="130">
                  <c:v>42674</c:v>
                </c:pt>
                <c:pt idx="131">
                  <c:v>42704</c:v>
                </c:pt>
                <c:pt idx="132">
                  <c:v>42733</c:v>
                </c:pt>
                <c:pt idx="133">
                  <c:v>42766</c:v>
                </c:pt>
                <c:pt idx="134">
                  <c:v>42790</c:v>
                </c:pt>
                <c:pt idx="135">
                  <c:v>42825</c:v>
                </c:pt>
                <c:pt idx="136">
                  <c:v>42853</c:v>
                </c:pt>
                <c:pt idx="137">
                  <c:v>42886</c:v>
                </c:pt>
                <c:pt idx="138">
                  <c:v>42916</c:v>
                </c:pt>
                <c:pt idx="139">
                  <c:v>42947</c:v>
                </c:pt>
                <c:pt idx="140">
                  <c:v>42978</c:v>
                </c:pt>
                <c:pt idx="141">
                  <c:v>43007</c:v>
                </c:pt>
                <c:pt idx="142">
                  <c:v>43039</c:v>
                </c:pt>
                <c:pt idx="143">
                  <c:v>43069</c:v>
                </c:pt>
                <c:pt idx="144">
                  <c:v>43097</c:v>
                </c:pt>
                <c:pt idx="145">
                  <c:v>43131</c:v>
                </c:pt>
                <c:pt idx="146">
                  <c:v>43159</c:v>
                </c:pt>
                <c:pt idx="147">
                  <c:v>43188</c:v>
                </c:pt>
                <c:pt idx="148">
                  <c:v>43220</c:v>
                </c:pt>
                <c:pt idx="149">
                  <c:v>43250</c:v>
                </c:pt>
                <c:pt idx="150">
                  <c:v>43280</c:v>
                </c:pt>
                <c:pt idx="151">
                  <c:v>43312</c:v>
                </c:pt>
                <c:pt idx="152">
                  <c:v>43343</c:v>
                </c:pt>
                <c:pt idx="153">
                  <c:v>43371</c:v>
                </c:pt>
                <c:pt idx="154">
                  <c:v>43404</c:v>
                </c:pt>
                <c:pt idx="155">
                  <c:v>43434</c:v>
                </c:pt>
                <c:pt idx="156">
                  <c:v>43465</c:v>
                </c:pt>
                <c:pt idx="157">
                  <c:v>43496</c:v>
                </c:pt>
                <c:pt idx="158">
                  <c:v>43524</c:v>
                </c:pt>
              </c:numCache>
            </c:numRef>
          </c:cat>
          <c:val>
            <c:numRef>
              <c:f>A!$AA$3:$AA$1000</c:f>
              <c:numCache>
                <c:formatCode>0.00%</c:formatCode>
                <c:ptCount val="998"/>
                <c:pt idx="0">
                  <c:v>8.9247102047286211E-2</c:v>
                </c:pt>
                <c:pt idx="1">
                  <c:v>8.8714821831586438E-2</c:v>
                </c:pt>
                <c:pt idx="2">
                  <c:v>8.569074117841885E-2</c:v>
                </c:pt>
                <c:pt idx="3">
                  <c:v>8.2023830026863906E-2</c:v>
                </c:pt>
                <c:pt idx="4">
                  <c:v>8.6062302396725979E-2</c:v>
                </c:pt>
                <c:pt idx="5">
                  <c:v>9.8288274474244389E-2</c:v>
                </c:pt>
                <c:pt idx="6">
                  <c:v>9.6884659018020514E-2</c:v>
                </c:pt>
                <c:pt idx="7">
                  <c:v>9.2899327384545552E-2</c:v>
                </c:pt>
                <c:pt idx="8">
                  <c:v>8.8277075534281296E-2</c:v>
                </c:pt>
                <c:pt idx="9">
                  <c:v>8.8367375260828759E-2</c:v>
                </c:pt>
                <c:pt idx="10">
                  <c:v>8.4644347894691802E-2</c:v>
                </c:pt>
                <c:pt idx="11">
                  <c:v>8.2270234289397962E-2</c:v>
                </c:pt>
                <c:pt idx="12">
                  <c:v>7.8137837638365001E-2</c:v>
                </c:pt>
                <c:pt idx="13">
                  <c:v>7.7437423154237003E-2</c:v>
                </c:pt>
                <c:pt idx="14">
                  <c:v>7.5970285108197033E-2</c:v>
                </c:pt>
                <c:pt idx="15">
                  <c:v>7.250330479131592E-2</c:v>
                </c:pt>
                <c:pt idx="16">
                  <c:v>6.5159204648839564E-2</c:v>
                </c:pt>
                <c:pt idx="17">
                  <c:v>0.06</c:v>
                </c:pt>
                <c:pt idx="18">
                  <c:v>6.197676364028086E-2</c:v>
                </c:pt>
                <c:pt idx="19">
                  <c:v>6.7297516638828908E-2</c:v>
                </c:pt>
                <c:pt idx="20">
                  <c:v>6.9902932482995103E-2</c:v>
                </c:pt>
                <c:pt idx="21">
                  <c:v>6.7309379992323184E-2</c:v>
                </c:pt>
                <c:pt idx="22">
                  <c:v>7.0185893837246868E-2</c:v>
                </c:pt>
                <c:pt idx="23">
                  <c:v>7.3743195247681192E-2</c:v>
                </c:pt>
                <c:pt idx="24">
                  <c:v>7.3577709922175175E-2</c:v>
                </c:pt>
                <c:pt idx="25">
                  <c:v>7.3483823275219448E-2</c:v>
                </c:pt>
                <c:pt idx="26">
                  <c:v>7.0219743940949653E-2</c:v>
                </c:pt>
                <c:pt idx="27">
                  <c:v>7.5826558958413462E-2</c:v>
                </c:pt>
                <c:pt idx="28">
                  <c:v>7.3329675744062253E-2</c:v>
                </c:pt>
                <c:pt idx="29">
                  <c:v>7.0920294978167597E-2</c:v>
                </c:pt>
                <c:pt idx="30">
                  <c:v>7.4287585645443827E-2</c:v>
                </c:pt>
                <c:pt idx="31">
                  <c:v>7.386117168835532E-2</c:v>
                </c:pt>
                <c:pt idx="32">
                  <c:v>7.6065330838722384E-2</c:v>
                </c:pt>
                <c:pt idx="33">
                  <c:v>8.3568988427068197E-2</c:v>
                </c:pt>
                <c:pt idx="34">
                  <c:v>9.633717661410035E-2</c:v>
                </c:pt>
                <c:pt idx="35">
                  <c:v>9.1670390958182718E-2</c:v>
                </c:pt>
                <c:pt idx="36">
                  <c:v>8.0801599902480384E-2</c:v>
                </c:pt>
                <c:pt idx="37">
                  <c:v>7.3598761745427441E-2</c:v>
                </c:pt>
                <c:pt idx="38">
                  <c:v>7.1355391488450368E-2</c:v>
                </c:pt>
                <c:pt idx="39">
                  <c:v>6.9306394869851642E-2</c:v>
                </c:pt>
                <c:pt idx="40">
                  <c:v>7.1834469140467011E-2</c:v>
                </c:pt>
                <c:pt idx="41">
                  <c:v>6.5632533943844842E-2</c:v>
                </c:pt>
                <c:pt idx="42">
                  <c:v>6.6300999361448995E-2</c:v>
                </c:pt>
                <c:pt idx="43">
                  <c:v>6.539956979240194E-2</c:v>
                </c:pt>
                <c:pt idx="44">
                  <c:v>6.3500886932754241E-2</c:v>
                </c:pt>
                <c:pt idx="45">
                  <c:v>6.3358314149117689E-2</c:v>
                </c:pt>
                <c:pt idx="46">
                  <c:v>6.6881141646166084E-2</c:v>
                </c:pt>
                <c:pt idx="47">
                  <c:v>6.757168265415936E-2</c:v>
                </c:pt>
                <c:pt idx="48">
                  <c:v>6.6632236638222334E-2</c:v>
                </c:pt>
                <c:pt idx="49">
                  <c:v>6.6355689097347001E-2</c:v>
                </c:pt>
                <c:pt idx="50">
                  <c:v>6.5148023013715917E-2</c:v>
                </c:pt>
                <c:pt idx="51">
                  <c:v>6.3413243454341253E-2</c:v>
                </c:pt>
                <c:pt idx="52">
                  <c:v>6.5079475070779685E-2</c:v>
                </c:pt>
                <c:pt idx="53">
                  <c:v>6.6566373946772991E-2</c:v>
                </c:pt>
                <c:pt idx="54">
                  <c:v>6.473477712254265E-2</c:v>
                </c:pt>
                <c:pt idx="55">
                  <c:v>6.293965635158251E-2</c:v>
                </c:pt>
                <c:pt idx="56">
                  <c:v>6.0519732293507766E-2</c:v>
                </c:pt>
                <c:pt idx="57">
                  <c:v>6.1082722067169921E-2</c:v>
                </c:pt>
                <c:pt idx="58">
                  <c:v>5.9875848905638643E-2</c:v>
                </c:pt>
                <c:pt idx="59">
                  <c:v>6.0409032461261898E-2</c:v>
                </c:pt>
                <c:pt idx="60">
                  <c:v>5.9470032828500587E-2</c:v>
                </c:pt>
                <c:pt idx="61">
                  <c:v>6.2809451720923129E-2</c:v>
                </c:pt>
                <c:pt idx="62">
                  <c:v>6.4262769912412768E-2</c:v>
                </c:pt>
                <c:pt idx="63">
                  <c:v>6.3542484770631041E-2</c:v>
                </c:pt>
                <c:pt idx="64">
                  <c:v>6.5172027836003107E-2</c:v>
                </c:pt>
                <c:pt idx="65">
                  <c:v>6.3434465070383667E-2</c:v>
                </c:pt>
                <c:pt idx="66">
                  <c:v>6.574659904189703E-2</c:v>
                </c:pt>
                <c:pt idx="67">
                  <c:v>6.5338226089362947E-2</c:v>
                </c:pt>
                <c:pt idx="68">
                  <c:v>5.5561228251324681E-2</c:v>
                </c:pt>
                <c:pt idx="69">
                  <c:v>5.5915981259111298E-2</c:v>
                </c:pt>
                <c:pt idx="70">
                  <c:v>5.5322320541403569E-2</c:v>
                </c:pt>
                <c:pt idx="71">
                  <c:v>5.3294542559855704E-2</c:v>
                </c:pt>
                <c:pt idx="72">
                  <c:v>5.4482113547898246E-2</c:v>
                </c:pt>
                <c:pt idx="73">
                  <c:v>5.289761340299954E-2</c:v>
                </c:pt>
                <c:pt idx="74">
                  <c:v>5.0556817757126067E-2</c:v>
                </c:pt>
                <c:pt idx="75">
                  <c:v>4.8507344136645397E-2</c:v>
                </c:pt>
                <c:pt idx="76">
                  <c:v>4.3336511781434946E-2</c:v>
                </c:pt>
                <c:pt idx="77">
                  <c:v>4.207652043152682E-2</c:v>
                </c:pt>
                <c:pt idx="78">
                  <c:v>4.332491317502711E-2</c:v>
                </c:pt>
                <c:pt idx="79">
                  <c:v>3.9529906235439054E-2</c:v>
                </c:pt>
                <c:pt idx="80">
                  <c:v>3.810860088866215E-2</c:v>
                </c:pt>
                <c:pt idx="81">
                  <c:v>3.6125526099715838E-2</c:v>
                </c:pt>
                <c:pt idx="82">
                  <c:v>3.2109273131261711E-2</c:v>
                </c:pt>
                <c:pt idx="83">
                  <c:v>3.3206088036633059E-2</c:v>
                </c:pt>
                <c:pt idx="84">
                  <c:v>3.0963053035598785E-2</c:v>
                </c:pt>
                <c:pt idx="85">
                  <c:v>3.3095193343558253E-2</c:v>
                </c:pt>
                <c:pt idx="86">
                  <c:v>3.6756285560716619E-2</c:v>
                </c:pt>
                <c:pt idx="87">
                  <c:v>3.8124658444240032E-2</c:v>
                </c:pt>
                <c:pt idx="88">
                  <c:v>3.7784752587490686E-2</c:v>
                </c:pt>
                <c:pt idx="89">
                  <c:v>4.4724947052078044E-2</c:v>
                </c:pt>
                <c:pt idx="90">
                  <c:v>5.0719187404864245E-2</c:v>
                </c:pt>
                <c:pt idx="91">
                  <c:v>5.0593869623434741E-2</c:v>
                </c:pt>
                <c:pt idx="92">
                  <c:v>5.5634611921679296E-2</c:v>
                </c:pt>
                <c:pt idx="93">
                  <c:v>5.4778001676352286E-2</c:v>
                </c:pt>
                <c:pt idx="94">
                  <c:v>5.630638285563052E-2</c:v>
                </c:pt>
                <c:pt idx="95">
                  <c:v>6.2424718379980461E-2</c:v>
                </c:pt>
                <c:pt idx="96">
                  <c:v>6.2723334124845528E-2</c:v>
                </c:pt>
                <c:pt idx="97">
                  <c:v>6.892904621274612E-2</c:v>
                </c:pt>
                <c:pt idx="98">
                  <c:v>6.176649950949846E-2</c:v>
                </c:pt>
                <c:pt idx="99">
                  <c:v>6.3377070949062364E-2</c:v>
                </c:pt>
                <c:pt idx="100">
                  <c:v>6.2346210269730466E-2</c:v>
                </c:pt>
                <c:pt idx="101">
                  <c:v>5.8506548064788666E-2</c:v>
                </c:pt>
                <c:pt idx="102">
                  <c:v>5.8868600277557429E-2</c:v>
                </c:pt>
                <c:pt idx="103">
                  <c:v>5.8491004493266774E-2</c:v>
                </c:pt>
                <c:pt idx="104">
                  <c:v>5.4179830657668494E-2</c:v>
                </c:pt>
                <c:pt idx="105">
                  <c:v>5.7035928870357439E-2</c:v>
                </c:pt>
                <c:pt idx="106">
                  <c:v>5.8252729727014056E-2</c:v>
                </c:pt>
                <c:pt idx="107">
                  <c:v>5.6902268858636314E-2</c:v>
                </c:pt>
                <c:pt idx="108">
                  <c:v>6.1317225360926313E-2</c:v>
                </c:pt>
                <c:pt idx="109">
                  <c:v>5.8231622962591593E-2</c:v>
                </c:pt>
                <c:pt idx="110">
                  <c:v>6.0285999756109557E-2</c:v>
                </c:pt>
                <c:pt idx="111">
                  <c:v>6.3814085776550011E-2</c:v>
                </c:pt>
                <c:pt idx="112">
                  <c:v>6.3928493001691733E-2</c:v>
                </c:pt>
                <c:pt idx="113">
                  <c:v>6.2187393447289289E-2</c:v>
                </c:pt>
                <c:pt idx="114">
                  <c:v>6.4597618439856855E-2</c:v>
                </c:pt>
                <c:pt idx="115">
                  <c:v>6.570994576941061E-2</c:v>
                </c:pt>
                <c:pt idx="116">
                  <c:v>7.16314798430496E-2</c:v>
                </c:pt>
                <c:pt idx="117">
                  <c:v>7.6643042952304216E-2</c:v>
                </c:pt>
                <c:pt idx="118">
                  <c:v>7.3962605558938521E-2</c:v>
                </c:pt>
                <c:pt idx="119">
                  <c:v>7.4347067734256603E-2</c:v>
                </c:pt>
                <c:pt idx="120">
                  <c:v>7.3066663230523812E-2</c:v>
                </c:pt>
                <c:pt idx="121">
                  <c:v>7.180938127016194E-2</c:v>
                </c:pt>
                <c:pt idx="122">
                  <c:v>6.9303421962904163E-2</c:v>
                </c:pt>
                <c:pt idx="123">
                  <c:v>6.5043006062382544E-2</c:v>
                </c:pt>
                <c:pt idx="124">
                  <c:v>6.1337427746188132E-2</c:v>
                </c:pt>
                <c:pt idx="125">
                  <c:v>6.2138297850366016E-2</c:v>
                </c:pt>
                <c:pt idx="126">
                  <c:v>6.2876604133495648E-2</c:v>
                </c:pt>
                <c:pt idx="127">
                  <c:v>6.0501568876322027E-2</c:v>
                </c:pt>
                <c:pt idx="128">
                  <c:v>6.0357489008287628E-2</c:v>
                </c:pt>
                <c:pt idx="129">
                  <c:v>5.9147463624098881E-2</c:v>
                </c:pt>
                <c:pt idx="130">
                  <c:v>5.9255175145723163E-2</c:v>
                </c:pt>
                <c:pt idx="131">
                  <c:v>6.1264184024557966E-2</c:v>
                </c:pt>
                <c:pt idx="132">
                  <c:v>5.9171468022382954E-2</c:v>
                </c:pt>
                <c:pt idx="133">
                  <c:v>5.7731806923991352E-2</c:v>
                </c:pt>
                <c:pt idx="134">
                  <c:v>5.3450086415842826E-2</c:v>
                </c:pt>
                <c:pt idx="135">
                  <c:v>5.2371285869847489E-2</c:v>
                </c:pt>
                <c:pt idx="136">
                  <c:v>5.3368744224599425E-2</c:v>
                </c:pt>
                <c:pt idx="137">
                  <c:v>5.5921072104248494E-2</c:v>
                </c:pt>
                <c:pt idx="138">
                  <c:v>5.6238125138406737E-2</c:v>
                </c:pt>
                <c:pt idx="139">
                  <c:v>4.986507845595723E-2</c:v>
                </c:pt>
                <c:pt idx="140">
                  <c:v>4.8379655704261976E-2</c:v>
                </c:pt>
                <c:pt idx="141">
                  <c:v>4.6609029563354415E-2</c:v>
                </c:pt>
                <c:pt idx="142">
                  <c:v>4.8431602166922542E-2</c:v>
                </c:pt>
                <c:pt idx="143">
                  <c:v>5.0467841457087409E-2</c:v>
                </c:pt>
                <c:pt idx="144">
                  <c:v>5.0168754099403016E-2</c:v>
                </c:pt>
                <c:pt idx="145">
                  <c:v>4.6539367301573868E-2</c:v>
                </c:pt>
                <c:pt idx="146">
                  <c:v>4.6933934408661261E-2</c:v>
                </c:pt>
                <c:pt idx="147">
                  <c:v>4.2661999999999999E-2</c:v>
                </c:pt>
                <c:pt idx="148">
                  <c:v>4.4008000000000005E-2</c:v>
                </c:pt>
                <c:pt idx="149">
                  <c:v>5.2835E-2</c:v>
                </c:pt>
                <c:pt idx="150">
                  <c:v>5.5597000000000001E-2</c:v>
                </c:pt>
                <c:pt idx="151">
                  <c:v>5.3822000000000002E-2</c:v>
                </c:pt>
                <c:pt idx="152">
                  <c:v>5.6334000000000002E-2</c:v>
                </c:pt>
                <c:pt idx="153">
                  <c:v>5.79E-2</c:v>
                </c:pt>
                <c:pt idx="154">
                  <c:v>4.7E-2</c:v>
                </c:pt>
                <c:pt idx="155">
                  <c:v>4.7699999999999992E-2</c:v>
                </c:pt>
                <c:pt idx="156">
                  <c:v>4.4199999999999996E-2</c:v>
                </c:pt>
                <c:pt idx="157">
                  <c:v>4.0099999999999997E-2</c:v>
                </c:pt>
                <c:pt idx="158">
                  <c:v>4.0500000000000001E-2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08-45BA-A5E1-07531100C1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95855248"/>
        <c:axId val="1032650992"/>
      </c:lineChart>
      <c:dateAx>
        <c:axId val="895855248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032650992"/>
        <c:crosses val="autoZero"/>
        <c:auto val="1"/>
        <c:lblOffset val="100"/>
        <c:baseTimeUnit val="days"/>
        <c:majorUnit val="2"/>
        <c:majorTimeUnit val="years"/>
      </c:dateAx>
      <c:valAx>
        <c:axId val="1032650992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89585524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r>
              <a:rPr lang="pt-BR" b="1">
                <a:latin typeface="Segoe UI" panose="020B0502040204020203" pitchFamily="34" charset="0"/>
                <a:cs typeface="Segoe UI" panose="020B0502040204020203" pitchFamily="34" charset="0"/>
              </a:rPr>
              <a:t>Histórico do IMA-B e CDI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ea typeface="+mn-ea"/>
              <a:cs typeface="Segoe UI" panose="020B0502040204020203" pitchFamily="34" charset="0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1994146825396826"/>
          <c:y val="0.17345659722222223"/>
          <c:w val="0.82636468253968254"/>
          <c:h val="0.48395555555555558"/>
        </c:manualLayout>
      </c:layout>
      <c:lineChart>
        <c:grouping val="standard"/>
        <c:varyColors val="0"/>
        <c:ser>
          <c:idx val="0"/>
          <c:order val="0"/>
          <c:tx>
            <c:strRef>
              <c:f>A!$C$3</c:f>
              <c:strCache>
                <c:ptCount val="1"/>
                <c:pt idx="0">
                  <c:v>CDI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A!$B$4:$B$10000</c:f>
              <c:numCache>
                <c:formatCode>m/d/yyyy</c:formatCode>
                <c:ptCount val="9997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A!$C$4:$C$10000</c:f>
              <c:numCache>
                <c:formatCode>0%</c:formatCode>
                <c:ptCount val="9997"/>
                <c:pt idx="0">
                  <c:v>1.0005829860044813</c:v>
                </c:pt>
                <c:pt idx="1">
                  <c:v>1.0011652687474324</c:v>
                </c:pt>
                <c:pt idx="2">
                  <c:v>1.0017485841275671</c:v>
                </c:pt>
                <c:pt idx="3">
                  <c:v>1.0023311962461716</c:v>
                </c:pt>
                <c:pt idx="4">
                  <c:v>1.0029145027242616</c:v>
                </c:pt>
                <c:pt idx="5">
                  <c:v>1.0034984946597927</c:v>
                </c:pt>
                <c:pt idx="6">
                  <c:v>1.0040821216114915</c:v>
                </c:pt>
                <c:pt idx="7">
                  <c:v>1.0046671372821614</c:v>
                </c:pt>
                <c:pt idx="8">
                  <c:v>1.005254209325154</c:v>
                </c:pt>
                <c:pt idx="9">
                  <c:v>1.0058419757276318</c:v>
                </c:pt>
                <c:pt idx="10">
                  <c:v>1.0064307658652487</c:v>
                </c:pt>
                <c:pt idx="11">
                  <c:v>1.0070291969172613</c:v>
                </c:pt>
                <c:pt idx="12">
                  <c:v>1.0076276457733633</c:v>
                </c:pt>
                <c:pt idx="13">
                  <c:v>1.0082271450707381</c:v>
                </c:pt>
                <c:pt idx="14">
                  <c:v>1.0088252734532315</c:v>
                </c:pt>
                <c:pt idx="15">
                  <c:v>1.0094247905546956</c:v>
                </c:pt>
                <c:pt idx="16">
                  <c:v>1.0100243165582048</c:v>
                </c:pt>
                <c:pt idx="17">
                  <c:v>1.0106252401827296</c:v>
                </c:pt>
                <c:pt idx="18">
                  <c:v>1.0112265198890418</c:v>
                </c:pt>
                <c:pt idx="19">
                  <c:v>1.0118281645791862</c:v>
                </c:pt>
                <c:pt idx="20">
                  <c:v>1.012429114909845</c:v>
                </c:pt>
                <c:pt idx="21">
                  <c:v>1.0130314717635645</c:v>
                </c:pt>
                <c:pt idx="22">
                  <c:v>1.013634531878814</c:v>
                </c:pt>
                <c:pt idx="23">
                  <c:v>1.0142372448143209</c:v>
                </c:pt>
                <c:pt idx="24">
                  <c:v>1.014839975553917</c:v>
                </c:pt>
                <c:pt idx="25">
                  <c:v>1.0154430623753008</c:v>
                </c:pt>
                <c:pt idx="26">
                  <c:v>1.0160465141805166</c:v>
                </c:pt>
                <c:pt idx="27">
                  <c:v>1.01665032206752</c:v>
                </c:pt>
                <c:pt idx="28">
                  <c:v>1.0172544860363109</c:v>
                </c:pt>
                <c:pt idx="29">
                  <c:v>1.0178597093484192</c:v>
                </c:pt>
                <c:pt idx="30">
                  <c:v>1.0184649415625724</c:v>
                </c:pt>
                <c:pt idx="31">
                  <c:v>1.019070529858513</c:v>
                </c:pt>
                <c:pt idx="32">
                  <c:v>1.019676474236241</c:v>
                </c:pt>
                <c:pt idx="33">
                  <c:v>1.0202824364180585</c:v>
                </c:pt>
                <c:pt idx="34">
                  <c:v>1.0208887635837081</c:v>
                </c:pt>
                <c:pt idx="35">
                  <c:v>1.0215121737731112</c:v>
                </c:pt>
                <c:pt idx="36">
                  <c:v>1.0221373465673624</c:v>
                </c:pt>
                <c:pt idx="37">
                  <c:v>1.0227635965090207</c:v>
                </c:pt>
                <c:pt idx="38">
                  <c:v>1.023390238140645</c:v>
                </c:pt>
                <c:pt idx="39">
                  <c:v>1.024016559298661</c:v>
                </c:pt>
                <c:pt idx="40">
                  <c:v>1.0246432721466427</c:v>
                </c:pt>
                <c:pt idx="41">
                  <c:v>1.0252700117007587</c:v>
                </c:pt>
                <c:pt idx="42">
                  <c:v>1.0258974901245836</c:v>
                </c:pt>
                <c:pt idx="43">
                  <c:v>1.0265263928755584</c:v>
                </c:pt>
                <c:pt idx="44">
                  <c:v>1.0271556873164993</c:v>
                </c:pt>
                <c:pt idx="45">
                  <c:v>1.0277857117251048</c:v>
                </c:pt>
                <c:pt idx="46">
                  <c:v>1.0284161278236763</c:v>
                </c:pt>
                <c:pt idx="47">
                  <c:v>1.0290469267101694</c:v>
                </c:pt>
                <c:pt idx="48">
                  <c:v>1.0296781083845841</c:v>
                </c:pt>
                <c:pt idx="49">
                  <c:v>1.030309681748965</c:v>
                </c:pt>
                <c:pt idx="50">
                  <c:v>1.0309419939830546</c:v>
                </c:pt>
                <c:pt idx="51">
                  <c:v>1.0315750450868535</c:v>
                </c:pt>
                <c:pt idx="52">
                  <c:v>1.032208131798831</c:v>
                </c:pt>
                <c:pt idx="53">
                  <c:v>1.0328587822449753</c:v>
                </c:pt>
                <c:pt idx="54">
                  <c:v>1.0335098510872198</c:v>
                </c:pt>
                <c:pt idx="55">
                  <c:v>1.0341613205214752</c:v>
                </c:pt>
                <c:pt idx="56">
                  <c:v>1.0348125050903005</c:v>
                </c:pt>
                <c:pt idx="57">
                  <c:v>1.0354640902511369</c:v>
                </c:pt>
                <c:pt idx="58">
                  <c:v>1.0361153905465434</c:v>
                </c:pt>
                <c:pt idx="59">
                  <c:v>1.0367670914339606</c:v>
                </c:pt>
                <c:pt idx="60">
                  <c:v>1.0374195667992656</c:v>
                </c:pt>
                <c:pt idx="61">
                  <c:v>1.0380731460181116</c:v>
                </c:pt>
                <c:pt idx="62">
                  <c:v>1.0387278379925435</c:v>
                </c:pt>
                <c:pt idx="63">
                  <c:v>1.0393826011833327</c:v>
                </c:pt>
                <c:pt idx="64">
                  <c:v>1.0400374266884349</c:v>
                </c:pt>
                <c:pt idx="65">
                  <c:v>1.0406923056058053</c:v>
                </c:pt>
                <c:pt idx="66">
                  <c:v>1.0413475940172312</c:v>
                </c:pt>
                <c:pt idx="67">
                  <c:v>1.0420025975632272</c:v>
                </c:pt>
                <c:pt idx="68">
                  <c:v>1.0426580017012341</c:v>
                </c:pt>
                <c:pt idx="69">
                  <c:v>1.0433145363989162</c:v>
                </c:pt>
                <c:pt idx="70">
                  <c:v>1.0439714805906539</c:v>
                </c:pt>
                <c:pt idx="71">
                  <c:v>1.0446291903582345</c:v>
                </c:pt>
                <c:pt idx="72">
                  <c:v>1.0452873185219154</c:v>
                </c:pt>
                <c:pt idx="73">
                  <c:v>1.0459631706565673</c:v>
                </c:pt>
                <c:pt idx="74">
                  <c:v>1.046639458991409</c:v>
                </c:pt>
                <c:pt idx="75">
                  <c:v>1.0473165396082276</c:v>
                </c:pt>
                <c:pt idx="76">
                  <c:v>1.0479937003434485</c:v>
                </c:pt>
                <c:pt idx="77">
                  <c:v>1.0486716622626913</c:v>
                </c:pt>
                <c:pt idx="78">
                  <c:v>1.0500296068653208</c:v>
                </c:pt>
                <c:pt idx="79">
                  <c:v>1.0507092334669199</c:v>
                </c:pt>
                <c:pt idx="80">
                  <c:v>1.0513889490889659</c:v>
                </c:pt>
                <c:pt idx="81">
                  <c:v>1.0520698219768208</c:v>
                </c:pt>
                <c:pt idx="82">
                  <c:v>1.0534353511215231</c:v>
                </c:pt>
                <c:pt idx="83">
                  <c:v>1.0541189569370972</c:v>
                </c:pt>
                <c:pt idx="84">
                  <c:v>1.0548016013318451</c:v>
                </c:pt>
                <c:pt idx="85">
                  <c:v>1.055484673024738</c:v>
                </c:pt>
                <c:pt idx="86">
                  <c:v>1.0561681987219098</c:v>
                </c:pt>
                <c:pt idx="87">
                  <c:v>1.0568518045374837</c:v>
                </c:pt>
                <c:pt idx="88">
                  <c:v>1.0575358465532474</c:v>
                </c:pt>
                <c:pt idx="89">
                  <c:v>1.0582199775894581</c:v>
                </c:pt>
                <c:pt idx="90">
                  <c:v>1.0589052747935226</c:v>
                </c:pt>
                <c:pt idx="91">
                  <c:v>1.0595902871321572</c:v>
                </c:pt>
                <c:pt idx="92">
                  <c:v>1.0602764656386454</c:v>
                </c:pt>
                <c:pt idx="93">
                  <c:v>1.0609638014109433</c:v>
                </c:pt>
                <c:pt idx="94">
                  <c:v>1.0616512262036879</c:v>
                </c:pt>
                <c:pt idx="95">
                  <c:v>1.0623390871966223</c:v>
                </c:pt>
                <c:pt idx="96">
                  <c:v>1.0630449303198233</c:v>
                </c:pt>
                <c:pt idx="97">
                  <c:v>1.0637515835290909</c:v>
                </c:pt>
                <c:pt idx="98">
                  <c:v>1.0651670353403957</c:v>
                </c:pt>
                <c:pt idx="99">
                  <c:v>1.0658747567950257</c:v>
                </c:pt>
                <c:pt idx="100">
                  <c:v>1.0665832972377671</c:v>
                </c:pt>
                <c:pt idx="101">
                  <c:v>1.0672919534070893</c:v>
                </c:pt>
                <c:pt idx="102">
                  <c:v>1.0680021496301424</c:v>
                </c:pt>
                <c:pt idx="103">
                  <c:v>1.0687128265636083</c:v>
                </c:pt>
                <c:pt idx="104">
                  <c:v>1.0694243313872303</c:v>
                </c:pt>
                <c:pt idx="105">
                  <c:v>1.0701359430353883</c:v>
                </c:pt>
                <c:pt idx="106">
                  <c:v>1.0708480353939596</c:v>
                </c:pt>
                <c:pt idx="107">
                  <c:v>1.0715605995608992</c:v>
                </c:pt>
                <c:pt idx="108">
                  <c:v>1.0722729233726322</c:v>
                </c:pt>
                <c:pt idx="109">
                  <c:v>1.072985710090689</c:v>
                </c:pt>
                <c:pt idx="110">
                  <c:v>1.073698630339416</c:v>
                </c:pt>
                <c:pt idx="111">
                  <c:v>1.0744120134944668</c:v>
                </c:pt>
                <c:pt idx="112">
                  <c:v>1.0751251473922663</c:v>
                </c:pt>
                <c:pt idx="113">
                  <c:v>1.0758567797389247</c:v>
                </c:pt>
                <c:pt idx="114">
                  <c:v>1.0765885456162532</c:v>
                </c:pt>
                <c:pt idx="115">
                  <c:v>1.0773208100080842</c:v>
                </c:pt>
                <c:pt idx="116">
                  <c:v>1.078053564012373</c:v>
                </c:pt>
                <c:pt idx="117">
                  <c:v>1.0787864693514215</c:v>
                </c:pt>
                <c:pt idx="118">
                  <c:v>1.0795198732049724</c:v>
                </c:pt>
                <c:pt idx="119">
                  <c:v>1.0802537755730259</c:v>
                </c:pt>
                <c:pt idx="120">
                  <c:v>1.0809881764555818</c:v>
                </c:pt>
                <c:pt idx="121">
                  <c:v>1.0817227019667632</c:v>
                </c:pt>
                <c:pt idx="122">
                  <c:v>1.0824570138288723</c:v>
                </c:pt>
                <c:pt idx="123">
                  <c:v>1.083191815303439</c:v>
                </c:pt>
                <c:pt idx="124">
                  <c:v>1.0839267592107209</c:v>
                </c:pt>
                <c:pt idx="125">
                  <c:v>1.0846629316001692</c:v>
                </c:pt>
                <c:pt idx="126">
                  <c:v>1.0853988725364561</c:v>
                </c:pt>
                <c:pt idx="127">
                  <c:v>1.0861349470034127</c:v>
                </c:pt>
                <c:pt idx="128">
                  <c:v>1.0868711639030848</c:v>
                </c:pt>
                <c:pt idx="129">
                  <c:v>1.0876078793172592</c:v>
                </c:pt>
                <c:pt idx="130">
                  <c:v>1.0883450932459362</c:v>
                </c:pt>
                <c:pt idx="131">
                  <c:v>1.0890831617709029</c:v>
                </c:pt>
                <c:pt idx="132">
                  <c:v>1.0898221026962489</c:v>
                </c:pt>
                <c:pt idx="133">
                  <c:v>1.0905801118013136</c:v>
                </c:pt>
                <c:pt idx="134">
                  <c:v>1.0913393760946792</c:v>
                </c:pt>
                <c:pt idx="135">
                  <c:v>1.0920995216904688</c:v>
                </c:pt>
                <c:pt idx="136">
                  <c:v>1.0928605663927715</c:v>
                </c:pt>
                <c:pt idx="137">
                  <c:v>1.0936225012995431</c:v>
                </c:pt>
                <c:pt idx="138">
                  <c:v>1.0943853442148725</c:v>
                </c:pt>
                <c:pt idx="139">
                  <c:v>1.0951483473670063</c:v>
                </c:pt>
                <c:pt idx="140">
                  <c:v>1.0959118846418214</c:v>
                </c:pt>
                <c:pt idx="141">
                  <c:v>1.0966755821534409</c:v>
                </c:pt>
                <c:pt idx="142">
                  <c:v>1.0974405437554058</c:v>
                </c:pt>
                <c:pt idx="143">
                  <c:v>1.0982060394800519</c:v>
                </c:pt>
                <c:pt idx="144">
                  <c:v>1.0989720693273792</c:v>
                </c:pt>
                <c:pt idx="145">
                  <c:v>1.0997389982812198</c:v>
                </c:pt>
                <c:pt idx="146">
                  <c:v>1.1005061052759542</c:v>
                </c:pt>
                <c:pt idx="147">
                  <c:v>1.1012737374913253</c:v>
                </c:pt>
                <c:pt idx="148">
                  <c:v>1.10204154774759</c:v>
                </c:pt>
                <c:pt idx="149">
                  <c:v>1.1028098921265357</c:v>
                </c:pt>
                <c:pt idx="150">
                  <c:v>1.1035780317584538</c:v>
                </c:pt>
                <c:pt idx="151">
                  <c:v>1.1043470704968854</c:v>
                </c:pt>
                <c:pt idx="152">
                  <c:v>1.105116643357998</c:v>
                </c:pt>
                <c:pt idx="153">
                  <c:v>1.1058863942600043</c:v>
                </c:pt>
                <c:pt idx="154">
                  <c:v>1.1066566792846917</c:v>
                </c:pt>
                <c:pt idx="155">
                  <c:v>1.1074278634158925</c:v>
                </c:pt>
                <c:pt idx="156">
                  <c:v>1.1081992166859425</c:v>
                </c:pt>
                <c:pt idx="157">
                  <c:v>1.1089788577595954</c:v>
                </c:pt>
                <c:pt idx="158">
                  <c:v>1.109759789629728</c:v>
                </c:pt>
                <c:pt idx="159">
                  <c:v>1.1105412734266313</c:v>
                </c:pt>
                <c:pt idx="160">
                  <c:v>1.1113240391179695</c:v>
                </c:pt>
                <c:pt idx="161">
                  <c:v>1.1121077217199102</c:v>
                </c:pt>
                <c:pt idx="162">
                  <c:v>1.1128927040203753</c:v>
                </c:pt>
                <c:pt idx="163">
                  <c:v>1.1136789682152752</c:v>
                </c:pt>
                <c:pt idx="164">
                  <c:v>1.1144657932389905</c:v>
                </c:pt>
                <c:pt idx="165">
                  <c:v>1.1152531790915212</c:v>
                </c:pt>
                <c:pt idx="166">
                  <c:v>1.1160411168708222</c:v>
                </c:pt>
                <c:pt idx="167">
                  <c:v>1.1168299893648153</c:v>
                </c:pt>
                <c:pt idx="168">
                  <c:v>1.1176186749158701</c:v>
                </c:pt>
                <c:pt idx="169">
                  <c:v>1.1184079123936952</c:v>
                </c:pt>
                <c:pt idx="170">
                  <c:v>1.1191977107003359</c:v>
                </c:pt>
                <c:pt idx="171">
                  <c:v>1.1199880609337471</c:v>
                </c:pt>
                <c:pt idx="172">
                  <c:v>1.1207786070121415</c:v>
                </c:pt>
                <c:pt idx="173">
                  <c:v>1.12157045278906</c:v>
                </c:pt>
                <c:pt idx="174">
                  <c:v>1.1223628504927492</c:v>
                </c:pt>
                <c:pt idx="175">
                  <c:v>1.1231554351393767</c:v>
                </c:pt>
                <c:pt idx="176">
                  <c:v>1.1239575449738188</c:v>
                </c:pt>
                <c:pt idx="177">
                  <c:v>1.1247602156370762</c:v>
                </c:pt>
                <c:pt idx="178">
                  <c:v>1.1255634649332382</c:v>
                </c:pt>
                <c:pt idx="179">
                  <c:v>1.1263672839602603</c:v>
                </c:pt>
                <c:pt idx="180">
                  <c:v>1.1271713077343102</c:v>
                </c:pt>
                <c:pt idx="181">
                  <c:v>1.1279762751250966</c:v>
                </c:pt>
                <c:pt idx="182">
                  <c:v>1.1287825689205413</c:v>
                </c:pt>
                <c:pt idx="183">
                  <c:v>1.1295909279903535</c:v>
                </c:pt>
                <c:pt idx="184">
                  <c:v>1.1303998745951152</c:v>
                </c:pt>
                <c:pt idx="185">
                  <c:v>1.1312086520610276</c:v>
                </c:pt>
                <c:pt idx="186">
                  <c:v>1.1320176431760125</c:v>
                </c:pt>
                <c:pt idx="187">
                  <c:v>1.1328268212339359</c:v>
                </c:pt>
                <c:pt idx="188">
                  <c:v>1.1336365690227193</c:v>
                </c:pt>
                <c:pt idx="189">
                  <c:v>1.1344461565746982</c:v>
                </c:pt>
                <c:pt idx="190">
                  <c:v>1.1352563227595818</c:v>
                </c:pt>
                <c:pt idx="191">
                  <c:v>1.136067441463247</c:v>
                </c:pt>
                <c:pt idx="192">
                  <c:v>1.1368795126856934</c:v>
                </c:pt>
                <c:pt idx="193">
                  <c:v>1.1376921714430892</c:v>
                </c:pt>
                <c:pt idx="194">
                  <c:v>1.138505399931345</c:v>
                </c:pt>
                <c:pt idx="195">
                  <c:v>1.1393188420686733</c:v>
                </c:pt>
                <c:pt idx="196">
                  <c:v>1.1401332367247832</c:v>
                </c:pt>
                <c:pt idx="197">
                  <c:v>1.1409478361279206</c:v>
                </c:pt>
                <c:pt idx="198">
                  <c:v>1.1417626491801307</c:v>
                </c:pt>
                <c:pt idx="199">
                  <c:v>1.1425784147511222</c:v>
                </c:pt>
                <c:pt idx="200">
                  <c:v>1.1433947589550184</c:v>
                </c:pt>
                <c:pt idx="201">
                  <c:v>1.1442120734817853</c:v>
                </c:pt>
                <c:pt idx="202">
                  <c:v>1.145030358331423</c:v>
                </c:pt>
                <c:pt idx="203">
                  <c:v>1.1458492218139655</c:v>
                </c:pt>
                <c:pt idx="204">
                  <c:v>1.1466686817335019</c:v>
                </c:pt>
                <c:pt idx="205">
                  <c:v>1.1474887202859427</c:v>
                </c:pt>
                <c:pt idx="206">
                  <c:v>1.1483089546833669</c:v>
                </c:pt>
                <c:pt idx="207">
                  <c:v>1.1491301683057065</c:v>
                </c:pt>
                <c:pt idx="208">
                  <c:v>1.1499511949851076</c:v>
                </c:pt>
                <c:pt idx="209">
                  <c:v>1.1507728181015029</c:v>
                </c:pt>
                <c:pt idx="210">
                  <c:v>1.1515946370628811</c:v>
                </c:pt>
                <c:pt idx="211">
                  <c:v>1.1524162957874551</c:v>
                </c:pt>
                <c:pt idx="212">
                  <c:v>1.153239289818732</c:v>
                </c:pt>
                <c:pt idx="213">
                  <c:v>1.1540624974990816</c:v>
                </c:pt>
                <c:pt idx="214">
                  <c:v>1.1548862838123357</c:v>
                </c:pt>
                <c:pt idx="215">
                  <c:v>1.1557110493505052</c:v>
                </c:pt>
                <c:pt idx="216">
                  <c:v>1.1565364024236242</c:v>
                </c:pt>
                <c:pt idx="217">
                  <c:v>1.157361960243771</c:v>
                </c:pt>
                <c:pt idx="218">
                  <c:v>1.1581881055988672</c:v>
                </c:pt>
                <c:pt idx="219">
                  <c:v>1.1590144646030358</c:v>
                </c:pt>
                <c:pt idx="220">
                  <c:v>1.1598414111421538</c:v>
                </c:pt>
                <c:pt idx="221">
                  <c:v>1.1606689452162209</c:v>
                </c:pt>
                <c:pt idx="222">
                  <c:v>1.1614970668252373</c:v>
                </c:pt>
                <c:pt idx="223">
                  <c:v>1.1623254020833265</c:v>
                </c:pt>
                <c:pt idx="224">
                  <c:v>1.1631539331863985</c:v>
                </c:pt>
                <c:pt idx="225">
                  <c:v>1.1639830518244199</c:v>
                </c:pt>
                <c:pt idx="226">
                  <c:v>1.1648131585894013</c:v>
                </c:pt>
                <c:pt idx="227">
                  <c:v>1.1656442356772536</c:v>
                </c:pt>
                <c:pt idx="228">
                  <c:v>1.1664763008920664</c:v>
                </c:pt>
                <c:pt idx="229">
                  <c:v>1.1673089536418284</c:v>
                </c:pt>
                <c:pt idx="230">
                  <c:v>1.1681422028285842</c:v>
                </c:pt>
                <c:pt idx="231">
                  <c:v>1.1689756567623677</c:v>
                </c:pt>
                <c:pt idx="232">
                  <c:v>1.1698097160351901</c:v>
                </c:pt>
                <c:pt idx="233">
                  <c:v>1.1706439711529957</c:v>
                </c:pt>
                <c:pt idx="234">
                  <c:v>1.1714788316098399</c:v>
                </c:pt>
                <c:pt idx="235">
                  <c:v>1.1723142796016335</c:v>
                </c:pt>
                <c:pt idx="236">
                  <c:v>1.1731503329324655</c:v>
                </c:pt>
                <c:pt idx="237">
                  <c:v>1.173986573206236</c:v>
                </c:pt>
                <c:pt idx="238">
                  <c:v>1.1748230271290792</c:v>
                </c:pt>
                <c:pt idx="239">
                  <c:v>1.1756593030110285</c:v>
                </c:pt>
                <c:pt idx="240">
                  <c:v>1.1764953830479947</c:v>
                </c:pt>
                <c:pt idx="241">
                  <c:v>1.1773332345918535</c:v>
                </c:pt>
                <c:pt idx="242">
                  <c:v>1.1781720742626727</c:v>
                </c:pt>
                <c:pt idx="243">
                  <c:v>1.1790115103704859</c:v>
                </c:pt>
                <c:pt idx="244">
                  <c:v>1.1798519346052592</c:v>
                </c:pt>
                <c:pt idx="245">
                  <c:v>1.1806929552770267</c:v>
                </c:pt>
                <c:pt idx="246">
                  <c:v>1.1815341895978666</c:v>
                </c:pt>
                <c:pt idx="247">
                  <c:v>1.1823772043276437</c:v>
                </c:pt>
                <c:pt idx="248">
                  <c:v>1.183220815494415</c:v>
                </c:pt>
                <c:pt idx="249">
                  <c:v>1.1840658153801573</c:v>
                </c:pt>
                <c:pt idx="250">
                  <c:v>1.1849118033928598</c:v>
                </c:pt>
                <c:pt idx="251">
                  <c:v>1.1857583967446008</c:v>
                </c:pt>
                <c:pt idx="252">
                  <c:v>1.1866056043374256</c:v>
                </c:pt>
                <c:pt idx="253">
                  <c:v>1.1874530166772779</c:v>
                </c:pt>
                <c:pt idx="254">
                  <c:v>1.1883002509762364</c:v>
                </c:pt>
                <c:pt idx="255">
                  <c:v>1.1891480906142335</c:v>
                </c:pt>
                <c:pt idx="256">
                  <c:v>1.1899969272812356</c:v>
                </c:pt>
                <c:pt idx="257">
                  <c:v>1.1908459775973104</c:v>
                </c:pt>
                <c:pt idx="258">
                  <c:v>1.1916956332524238</c:v>
                </c:pt>
                <c:pt idx="259">
                  <c:v>1.1925367963569062</c:v>
                </c:pt>
                <c:pt idx="260">
                  <c:v>1.1933785469963376</c:v>
                </c:pt>
                <c:pt idx="261">
                  <c:v>1.1942208940727634</c:v>
                </c:pt>
                <c:pt idx="262">
                  <c:v>1.1950634369941722</c:v>
                </c:pt>
                <c:pt idx="263">
                  <c:v>1.1959053834785867</c:v>
                </c:pt>
                <c:pt idx="264">
                  <c:v>1.1967483180899614</c:v>
                </c:pt>
                <c:pt idx="265">
                  <c:v>1.1975914574483641</c:v>
                </c:pt>
                <c:pt idx="266">
                  <c:v>1.1984359677216485</c:v>
                </c:pt>
                <c:pt idx="267">
                  <c:v>1.1992806916440055</c:v>
                </c:pt>
                <c:pt idx="268">
                  <c:v>1.2001263947912781</c:v>
                </c:pt>
                <c:pt idx="269">
                  <c:v>1.2009731127716448</c:v>
                </c:pt>
                <c:pt idx="270">
                  <c:v>1.2018228129369815</c:v>
                </c:pt>
                <c:pt idx="271">
                  <c:v>1.2026715160733135</c:v>
                </c:pt>
                <c:pt idx="272">
                  <c:v>1.2035192132785957</c:v>
                </c:pt>
                <c:pt idx="273">
                  <c:v>1.2043671241329506</c:v>
                </c:pt>
                <c:pt idx="274">
                  <c:v>1.2052148124361881</c:v>
                </c:pt>
                <c:pt idx="275">
                  <c:v>1.2060635155725199</c:v>
                </c:pt>
                <c:pt idx="276">
                  <c:v>1.2069124056517901</c:v>
                </c:pt>
                <c:pt idx="277">
                  <c:v>1.20776230166211</c:v>
                </c:pt>
                <c:pt idx="278">
                  <c:v>1.2086115834313464</c:v>
                </c:pt>
                <c:pt idx="279">
                  <c:v>1.2094614705396216</c:v>
                </c:pt>
                <c:pt idx="280">
                  <c:v>1.2103111350967797</c:v>
                </c:pt>
                <c:pt idx="281">
                  <c:v>1.211161814487032</c:v>
                </c:pt>
                <c:pt idx="282">
                  <c:v>1.2120130992163229</c:v>
                </c:pt>
                <c:pt idx="283">
                  <c:v>1.2128459834192467</c:v>
                </c:pt>
                <c:pt idx="284">
                  <c:v>1.2136790367610195</c:v>
                </c:pt>
                <c:pt idx="285">
                  <c:v>1.2145122503395966</c:v>
                </c:pt>
                <c:pt idx="286">
                  <c:v>1.215346452045134</c:v>
                </c:pt>
                <c:pt idx="287">
                  <c:v>1.2161804044934201</c:v>
                </c:pt>
                <c:pt idx="288">
                  <c:v>1.2170153361666218</c:v>
                </c:pt>
                <c:pt idx="289">
                  <c:v>1.2178504458807173</c:v>
                </c:pt>
                <c:pt idx="290">
                  <c:v>1.2186881549918613</c:v>
                </c:pt>
                <c:pt idx="291">
                  <c:v>1.2195280629080429</c:v>
                </c:pt>
                <c:pt idx="292">
                  <c:v>1.2203673298770068</c:v>
                </c:pt>
                <c:pt idx="293">
                  <c:v>1.2212079944669867</c:v>
                </c:pt>
                <c:pt idx="294">
                  <c:v>1.2220492287878264</c:v>
                </c:pt>
                <c:pt idx="295">
                  <c:v>1.2228906500516048</c:v>
                </c:pt>
                <c:pt idx="296">
                  <c:v>1.2237330505402986</c:v>
                </c:pt>
                <c:pt idx="297">
                  <c:v>1.224576029661897</c:v>
                </c:pt>
                <c:pt idx="298">
                  <c:v>1.2254191868243891</c:v>
                </c:pt>
                <c:pt idx="299">
                  <c:v>1.2262633321138414</c:v>
                </c:pt>
                <c:pt idx="300">
                  <c:v>1.2271068275540316</c:v>
                </c:pt>
                <c:pt idx="301">
                  <c:v>1.2279509105291713</c:v>
                </c:pt>
                <c:pt idx="302">
                  <c:v>1.2287955632351708</c:v>
                </c:pt>
                <c:pt idx="303">
                  <c:v>1.2296395749939528</c:v>
                </c:pt>
                <c:pt idx="304">
                  <c:v>1.2304841653856393</c:v>
                </c:pt>
                <c:pt idx="305">
                  <c:v>1.2313280970260192</c:v>
                </c:pt>
                <c:pt idx="306">
                  <c:v>1.23215282695601</c:v>
                </c:pt>
                <c:pt idx="307">
                  <c:v>1.2329785183068269</c:v>
                </c:pt>
                <c:pt idx="308">
                  <c:v>1.2338047615844145</c:v>
                </c:pt>
                <c:pt idx="309">
                  <c:v>1.2346323846789284</c:v>
                </c:pt>
                <c:pt idx="310">
                  <c:v>1.2354613875903688</c:v>
                </c:pt>
                <c:pt idx="311">
                  <c:v>1.2362909513306246</c:v>
                </c:pt>
                <c:pt idx="312">
                  <c:v>1.23712066640564</c:v>
                </c:pt>
                <c:pt idx="313">
                  <c:v>1.2379513429014815</c:v>
                </c:pt>
                <c:pt idx="314">
                  <c:v>1.2387821618300381</c:v>
                </c:pt>
                <c:pt idx="315">
                  <c:v>1.2396135504894545</c:v>
                </c:pt>
                <c:pt idx="316">
                  <c:v>1.2404442358873407</c:v>
                </c:pt>
                <c:pt idx="317">
                  <c:v>1.2412754821140424</c:v>
                </c:pt>
                <c:pt idx="318">
                  <c:v>1.2421072891695588</c:v>
                </c:pt>
                <c:pt idx="319">
                  <c:v>1.2429392386577907</c:v>
                </c:pt>
                <c:pt idx="320">
                  <c:v>1.243770912182637</c:v>
                </c:pt>
                <c:pt idx="321">
                  <c:v>1.2445839092177311</c:v>
                </c:pt>
                <c:pt idx="322">
                  <c:v>1.2453978498695617</c:v>
                </c:pt>
                <c:pt idx="323">
                  <c:v>1.2462131614362741</c:v>
                </c:pt>
                <c:pt idx="324">
                  <c:v>1.2470294344238124</c:v>
                </c:pt>
                <c:pt idx="325">
                  <c:v>1.2478466599301326</c:v>
                </c:pt>
                <c:pt idx="326">
                  <c:v>1.2486644284611783</c:v>
                </c:pt>
                <c:pt idx="327">
                  <c:v>1.2494827222128606</c:v>
                </c:pt>
                <c:pt idx="328">
                  <c:v>1.2503011405931688</c:v>
                </c:pt>
                <c:pt idx="329">
                  <c:v>1.2511200841941132</c:v>
                </c:pt>
                <c:pt idx="330">
                  <c:v>1.2519391435216387</c:v>
                </c:pt>
                <c:pt idx="331">
                  <c:v>1.2535835203141044</c:v>
                </c:pt>
                <c:pt idx="332">
                  <c:v>1.2544046093078185</c:v>
                </c:pt>
                <c:pt idx="333">
                  <c:v>1.2552262502283031</c:v>
                </c:pt>
                <c:pt idx="334">
                  <c:v>1.2560479979733241</c:v>
                </c:pt>
                <c:pt idx="335">
                  <c:v>1.2568698614449259</c:v>
                </c:pt>
                <c:pt idx="336">
                  <c:v>1.2576922768432983</c:v>
                </c:pt>
                <c:pt idx="337">
                  <c:v>1.2585147901641622</c:v>
                </c:pt>
                <c:pt idx="338">
                  <c:v>1.2593370008155067</c:v>
                </c:pt>
                <c:pt idx="339">
                  <c:v>1.260159754491577</c:v>
                </c:pt>
                <c:pt idx="340">
                  <c:v>1.260983460686429</c:v>
                </c:pt>
                <c:pt idx="341">
                  <c:v>1.2618072826078617</c:v>
                </c:pt>
                <c:pt idx="342">
                  <c:v>1.2626316475540205</c:v>
                </c:pt>
                <c:pt idx="343">
                  <c:v>1.2634561193247154</c:v>
                </c:pt>
                <c:pt idx="344">
                  <c:v>1.2642811341201363</c:v>
                </c:pt>
                <c:pt idx="345">
                  <c:v>1.2650737810810766</c:v>
                </c:pt>
                <c:pt idx="346">
                  <c:v>1.265867362756709</c:v>
                </c:pt>
                <c:pt idx="347">
                  <c:v>1.2666631521394236</c:v>
                </c:pt>
                <c:pt idx="348">
                  <c:v>1.2682596804416986</c:v>
                </c:pt>
                <c:pt idx="349">
                  <c:v>1.2690621285538388</c:v>
                </c:pt>
                <c:pt idx="350">
                  <c:v>1.2698616478932774</c:v>
                </c:pt>
                <c:pt idx="351">
                  <c:v>1.2706586568561142</c:v>
                </c:pt>
                <c:pt idx="352">
                  <c:v>1.271454873536974</c:v>
                </c:pt>
                <c:pt idx="353">
                  <c:v>1.2722537430271501</c:v>
                </c:pt>
                <c:pt idx="354">
                  <c:v>1.273054410730353</c:v>
                </c:pt>
                <c:pt idx="355">
                  <c:v>1.2738555858501031</c:v>
                </c:pt>
                <c:pt idx="356">
                  <c:v>1.2746572594843555</c:v>
                </c:pt>
                <c:pt idx="357">
                  <c:v>1.2754594405351549</c:v>
                </c:pt>
                <c:pt idx="358">
                  <c:v>1.2762621201004571</c:v>
                </c:pt>
                <c:pt idx="359">
                  <c:v>1.277065315984351</c:v>
                </c:pt>
                <c:pt idx="360">
                  <c:v>1.2778685741825577</c:v>
                </c:pt>
                <c:pt idx="361">
                  <c:v>1.2786719035971221</c:v>
                </c:pt>
                <c:pt idx="362">
                  <c:v>1.2794761766284231</c:v>
                </c:pt>
                <c:pt idx="363">
                  <c:v>1.28028312027313</c:v>
                </c:pt>
                <c:pt idx="364">
                  <c:v>1.2810901440362392</c:v>
                </c:pt>
                <c:pt idx="365">
                  <c:v>1.2818981025140406</c:v>
                </c:pt>
                <c:pt idx="366">
                  <c:v>1.2827065684083889</c:v>
                </c:pt>
                <c:pt idx="367">
                  <c:v>1.2835155506213294</c:v>
                </c:pt>
                <c:pt idx="368">
                  <c:v>1.2843259037491512</c:v>
                </c:pt>
                <c:pt idx="369">
                  <c:v>1.2851367820976098</c:v>
                </c:pt>
                <c:pt idx="370">
                  <c:v>1.2859503310594742</c:v>
                </c:pt>
                <c:pt idx="371">
                  <c:v>1.2867644052419751</c:v>
                </c:pt>
                <c:pt idx="372">
                  <c:v>1.2875789957430679</c:v>
                </c:pt>
                <c:pt idx="373">
                  <c:v>1.288393666362563</c:v>
                </c:pt>
                <c:pt idx="374">
                  <c:v>1.2892084260025047</c:v>
                </c:pt>
                <c:pt idx="375">
                  <c:v>1.2900232568588041</c:v>
                </c:pt>
                <c:pt idx="376">
                  <c:v>1.2908377227312711</c:v>
                </c:pt>
                <c:pt idx="377">
                  <c:v>1.2916206931696372</c:v>
                </c:pt>
                <c:pt idx="378">
                  <c:v>1.2924032630159923</c:v>
                </c:pt>
                <c:pt idx="379">
                  <c:v>1.2931863046707159</c:v>
                </c:pt>
                <c:pt idx="380">
                  <c:v>1.293969381933618</c:v>
                </c:pt>
                <c:pt idx="381">
                  <c:v>1.2947524859026545</c:v>
                </c:pt>
                <c:pt idx="382">
                  <c:v>1.2955356343819142</c:v>
                </c:pt>
                <c:pt idx="383">
                  <c:v>1.2963192546695423</c:v>
                </c:pt>
                <c:pt idx="384">
                  <c:v>1.2971033467655388</c:v>
                </c:pt>
                <c:pt idx="385">
                  <c:v>1.2978879106699035</c:v>
                </c:pt>
                <c:pt idx="386">
                  <c:v>1.2986733914848709</c:v>
                </c:pt>
                <c:pt idx="387">
                  <c:v>1.2994602343126755</c:v>
                </c:pt>
                <c:pt idx="388">
                  <c:v>1.3002466676464246</c:v>
                </c:pt>
                <c:pt idx="389">
                  <c:v>1.301033572788542</c:v>
                </c:pt>
                <c:pt idx="390">
                  <c:v>1.3018214037433069</c:v>
                </c:pt>
                <c:pt idx="391">
                  <c:v>1.3026097065064401</c:v>
                </c:pt>
                <c:pt idx="392">
                  <c:v>1.303398935082221</c:v>
                </c:pt>
                <c:pt idx="393">
                  <c:v>1.304189516768794</c:v>
                </c:pt>
                <c:pt idx="394">
                  <c:v>1.3049779263564634</c:v>
                </c:pt>
                <c:pt idx="395">
                  <c:v>1.3057659175480325</c:v>
                </c:pt>
                <c:pt idx="396">
                  <c:v>1.3065539354457356</c:v>
                </c:pt>
                <c:pt idx="397">
                  <c:v>1.3073419800495729</c:v>
                </c:pt>
                <c:pt idx="398">
                  <c:v>1.3081300602615888</c:v>
                </c:pt>
                <c:pt idx="399">
                  <c:v>1.3089186122819736</c:v>
                </c:pt>
                <c:pt idx="400">
                  <c:v>1.3097076450127709</c:v>
                </c:pt>
                <c:pt idx="401">
                  <c:v>1.3104971495519369</c:v>
                </c:pt>
                <c:pt idx="402">
                  <c:v>1.3112871258994712</c:v>
                </c:pt>
                <c:pt idx="403">
                  <c:v>1.3120775829574185</c:v>
                </c:pt>
                <c:pt idx="404">
                  <c:v>1.3128685207257791</c:v>
                </c:pt>
                <c:pt idx="405">
                  <c:v>1.313659930302508</c:v>
                </c:pt>
                <c:pt idx="406">
                  <c:v>1.3144180907423322</c:v>
                </c:pt>
                <c:pt idx="407">
                  <c:v>1.3151762511821565</c:v>
                </c:pt>
                <c:pt idx="408">
                  <c:v>1.3159343938178913</c:v>
                </c:pt>
                <c:pt idx="409">
                  <c:v>1.3166925186495371</c:v>
                </c:pt>
                <c:pt idx="410">
                  <c:v>1.3174515425876963</c:v>
                </c:pt>
                <c:pt idx="411">
                  <c:v>1.3182141629519086</c:v>
                </c:pt>
                <c:pt idx="412">
                  <c:v>1.3189767744140763</c:v>
                </c:pt>
                <c:pt idx="413">
                  <c:v>1.3197398309784782</c:v>
                </c:pt>
                <c:pt idx="414">
                  <c:v>1.320502415734512</c:v>
                </c:pt>
                <c:pt idx="415">
                  <c:v>1.321266353601338</c:v>
                </c:pt>
                <c:pt idx="416">
                  <c:v>1.3220311816726327</c:v>
                </c:pt>
                <c:pt idx="417">
                  <c:v>1.3227955379355589</c:v>
                </c:pt>
                <c:pt idx="418">
                  <c:v>1.3235594401942063</c:v>
                </c:pt>
                <c:pt idx="419">
                  <c:v>1.3243233157467196</c:v>
                </c:pt>
                <c:pt idx="420">
                  <c:v>1.3250880993077907</c:v>
                </c:pt>
                <c:pt idx="421">
                  <c:v>1.3258546899839332</c:v>
                </c:pt>
                <c:pt idx="422">
                  <c:v>1.3266226248688235</c:v>
                </c:pt>
                <c:pt idx="423">
                  <c:v>1.327388734834553</c:v>
                </c:pt>
                <c:pt idx="424">
                  <c:v>1.3281548269961931</c:v>
                </c:pt>
                <c:pt idx="425">
                  <c:v>1.328920901353744</c:v>
                </c:pt>
                <c:pt idx="426">
                  <c:v>1.3296869757112948</c:v>
                </c:pt>
                <c:pt idx="427">
                  <c:v>1.3304534862690351</c:v>
                </c:pt>
                <c:pt idx="428">
                  <c:v>1.3312204419290099</c:v>
                </c:pt>
                <c:pt idx="429">
                  <c:v>1.3319882877934532</c:v>
                </c:pt>
                <c:pt idx="430">
                  <c:v>1.3327561247558519</c:v>
                </c:pt>
                <c:pt idx="431">
                  <c:v>1.333524406820485</c:v>
                </c:pt>
                <c:pt idx="432">
                  <c:v>1.3342935790895869</c:v>
                </c:pt>
                <c:pt idx="433">
                  <c:v>1.3350636593672467</c:v>
                </c:pt>
                <c:pt idx="434">
                  <c:v>1.3358112085698046</c:v>
                </c:pt>
                <c:pt idx="435">
                  <c:v>1.3365601108831546</c:v>
                </c:pt>
                <c:pt idx="436">
                  <c:v>1.3373098766948395</c:v>
                </c:pt>
                <c:pt idx="437">
                  <c:v>1.3380586899877429</c:v>
                </c:pt>
                <c:pt idx="438">
                  <c:v>1.3388074676724675</c:v>
                </c:pt>
                <c:pt idx="439">
                  <c:v>1.3395566637532923</c:v>
                </c:pt>
                <c:pt idx="440">
                  <c:v>1.3403062782302175</c:v>
                </c:pt>
                <c:pt idx="441">
                  <c:v>1.3410567740095669</c:v>
                </c:pt>
                <c:pt idx="442">
                  <c:v>1.3418076881850165</c:v>
                </c:pt>
                <c:pt idx="443">
                  <c:v>1.3425585578502426</c:v>
                </c:pt>
                <c:pt idx="444">
                  <c:v>1.3433098548136135</c:v>
                </c:pt>
                <c:pt idx="445">
                  <c:v>1.3440615701730849</c:v>
                </c:pt>
                <c:pt idx="446">
                  <c:v>1.3448137128307012</c:v>
                </c:pt>
                <c:pt idx="447">
                  <c:v>1.3455667278886967</c:v>
                </c:pt>
                <c:pt idx="448">
                  <c:v>1.3463197073385134</c:v>
                </c:pt>
                <c:pt idx="449">
                  <c:v>1.3470731051844307</c:v>
                </c:pt>
                <c:pt idx="450">
                  <c:v>1.3478269303284927</c:v>
                </c:pt>
                <c:pt idx="451">
                  <c:v>1.3485807020602867</c:v>
                </c:pt>
                <c:pt idx="452">
                  <c:v>1.3493348921881809</c:v>
                </c:pt>
                <c:pt idx="453">
                  <c:v>1.3500890467078961</c:v>
                </c:pt>
                <c:pt idx="454">
                  <c:v>1.3508464059636986</c:v>
                </c:pt>
                <c:pt idx="455">
                  <c:v>1.3516041925176461</c:v>
                </c:pt>
                <c:pt idx="456">
                  <c:v>1.3523614716550465</c:v>
                </c:pt>
                <c:pt idx="457">
                  <c:v>1.3531191691885471</c:v>
                </c:pt>
                <c:pt idx="458">
                  <c:v>1.353876840015914</c:v>
                </c:pt>
                <c:pt idx="459">
                  <c:v>1.3546344663330572</c:v>
                </c:pt>
                <c:pt idx="460">
                  <c:v>1.3553925199483452</c:v>
                </c:pt>
                <c:pt idx="461">
                  <c:v>1.3561505201513653</c:v>
                </c:pt>
                <c:pt idx="462">
                  <c:v>1.3569094283629433</c:v>
                </c:pt>
                <c:pt idx="463">
                  <c:v>1.3576682742602084</c:v>
                </c:pt>
                <c:pt idx="464">
                  <c:v>1.3584270934513394</c:v>
                </c:pt>
                <c:pt idx="465">
                  <c:v>1.3591867939448947</c:v>
                </c:pt>
                <c:pt idx="466">
                  <c:v>1.35994691283455</c:v>
                </c:pt>
                <c:pt idx="467">
                  <c:v>1.3607070050180716</c:v>
                </c:pt>
                <c:pt idx="468">
                  <c:v>1.3614444682039997</c:v>
                </c:pt>
                <c:pt idx="469">
                  <c:v>1.3621818512715254</c:v>
                </c:pt>
                <c:pt idx="470">
                  <c:v>1.3629191720247387</c:v>
                </c:pt>
                <c:pt idx="471">
                  <c:v>1.3636568933699624</c:v>
                </c:pt>
                <c:pt idx="472">
                  <c:v>1.3643945345967841</c:v>
                </c:pt>
                <c:pt idx="473">
                  <c:v>1.3651321046072484</c:v>
                </c:pt>
                <c:pt idx="474">
                  <c:v>1.3658700663076788</c:v>
                </c:pt>
                <c:pt idx="475">
                  <c:v>1.3666103247356383</c:v>
                </c:pt>
                <c:pt idx="476">
                  <c:v>1.3673500401388721</c:v>
                </c:pt>
                <c:pt idx="477">
                  <c:v>1.3680901650361612</c:v>
                </c:pt>
                <c:pt idx="478">
                  <c:v>1.3688306816234168</c:v>
                </c:pt>
                <c:pt idx="479">
                  <c:v>1.369571607704728</c:v>
                </c:pt>
                <c:pt idx="480">
                  <c:v>1.3703124447655921</c:v>
                </c:pt>
                <c:pt idx="481">
                  <c:v>1.3710541720309251</c:v>
                </c:pt>
                <c:pt idx="482">
                  <c:v>1.3717962909862242</c:v>
                </c:pt>
                <c:pt idx="483">
                  <c:v>1.372538338725166</c:v>
                </c:pt>
                <c:pt idx="484">
                  <c:v>1.3732817306728553</c:v>
                </c:pt>
                <c:pt idx="485">
                  <c:v>1.3740260128250135</c:v>
                </c:pt>
                <c:pt idx="486">
                  <c:v>1.3747711762795953</c:v>
                </c:pt>
                <c:pt idx="487">
                  <c:v>1.3755167403261881</c:v>
                </c:pt>
                <c:pt idx="488">
                  <c:v>1.3762622242543787</c:v>
                </c:pt>
                <c:pt idx="489">
                  <c:v>1.3770085983870379</c:v>
                </c:pt>
                <c:pt idx="490">
                  <c:v>1.3777553820137527</c:v>
                </c:pt>
                <c:pt idx="491">
                  <c:v>1.3785025662324784</c:v>
                </c:pt>
                <c:pt idx="492">
                  <c:v>1.3792496703328021</c:v>
                </c:pt>
                <c:pt idx="493">
                  <c:v>1.3799967032167682</c:v>
                </c:pt>
                <c:pt idx="494">
                  <c:v>1.3807441366927451</c:v>
                </c:pt>
                <c:pt idx="495">
                  <c:v>1.3814915078544094</c:v>
                </c:pt>
                <c:pt idx="496">
                  <c:v>1.3822392796080845</c:v>
                </c:pt>
                <c:pt idx="497">
                  <c:v>1.3829864905329443</c:v>
                </c:pt>
                <c:pt idx="498">
                  <c:v>1.3837110635581662</c:v>
                </c:pt>
                <c:pt idx="499">
                  <c:v>1.3844369718900911</c:v>
                </c:pt>
                <c:pt idx="500">
                  <c:v>1.3851632630099375</c:v>
                </c:pt>
                <c:pt idx="501">
                  <c:v>1.3858894651093367</c:v>
                </c:pt>
                <c:pt idx="502">
                  <c:v>1.3866165129029815</c:v>
                </c:pt>
                <c:pt idx="503">
                  <c:v>1.3873434716761792</c:v>
                </c:pt>
                <c:pt idx="504">
                  <c:v>1.3880703325268855</c:v>
                </c:pt>
                <c:pt idx="505">
                  <c:v>1.3887965969405978</c:v>
                </c:pt>
                <c:pt idx="506">
                  <c:v>1.3895237248526446</c:v>
                </c:pt>
                <c:pt idx="507">
                  <c:v>1.3902512444546578</c:v>
                </c:pt>
                <c:pt idx="508">
                  <c:v>1.3909786483300899</c:v>
                </c:pt>
                <c:pt idx="509">
                  <c:v>1.3917064349934436</c:v>
                </c:pt>
                <c:pt idx="510">
                  <c:v>1.3924350940571764</c:v>
                </c:pt>
                <c:pt idx="511">
                  <c:v>1.3931636462963732</c:v>
                </c:pt>
                <c:pt idx="512">
                  <c:v>1.3938925724214466</c:v>
                </c:pt>
                <c:pt idx="513">
                  <c:v>1.3946218902364862</c:v>
                </c:pt>
                <c:pt idx="514">
                  <c:v>1.3953525522602739</c:v>
                </c:pt>
                <c:pt idx="515">
                  <c:v>1.3960831252636146</c:v>
                </c:pt>
                <c:pt idx="516">
                  <c:v>1.3968155231861157</c:v>
                </c:pt>
                <c:pt idx="517">
                  <c:v>1.3975483038965384</c:v>
                </c:pt>
                <c:pt idx="518">
                  <c:v>1.3982839065551269</c:v>
                </c:pt>
                <c:pt idx="519">
                  <c:v>1.3990189216787661</c:v>
                </c:pt>
                <c:pt idx="520">
                  <c:v>1.3997533581695007</c:v>
                </c:pt>
                <c:pt idx="521">
                  <c:v>1.4004881685461121</c:v>
                </c:pt>
                <c:pt idx="522">
                  <c:v>1.40122337061269</c:v>
                </c:pt>
                <c:pt idx="523">
                  <c:v>1.4019584658547313</c:v>
                </c:pt>
                <c:pt idx="524">
                  <c:v>1.4026929824638681</c:v>
                </c:pt>
                <c:pt idx="525">
                  <c:v>1.4034273833464239</c:v>
                </c:pt>
                <c:pt idx="526">
                  <c:v>1.4041616863064881</c:v>
                </c:pt>
                <c:pt idx="527">
                  <c:v>1.4048958824420159</c:v>
                </c:pt>
                <c:pt idx="528">
                  <c:v>1.4056304613654653</c:v>
                </c:pt>
                <c:pt idx="529">
                  <c:v>1.4063659126892945</c:v>
                </c:pt>
                <c:pt idx="530">
                  <c:v>1.4071022453155473</c:v>
                </c:pt>
                <c:pt idx="531">
                  <c:v>1.4078144177925207</c:v>
                </c:pt>
                <c:pt idx="532">
                  <c:v>1.4085269552533262</c:v>
                </c:pt>
                <c:pt idx="533">
                  <c:v>1.4092398576979639</c:v>
                </c:pt>
                <c:pt idx="534">
                  <c:v>1.409953116224389</c:v>
                </c:pt>
                <c:pt idx="535">
                  <c:v>1.4106667308326015</c:v>
                </c:pt>
                <c:pt idx="536">
                  <c:v>1.411380719326691</c:v>
                </c:pt>
                <c:pt idx="537">
                  <c:v>1.4120950550005231</c:v>
                </c:pt>
                <c:pt idx="538">
                  <c:v>1.4128092660457299</c:v>
                </c:pt>
                <c:pt idx="539">
                  <c:v>1.4135268064556494</c:v>
                </c:pt>
                <c:pt idx="540">
                  <c:v>1.4142442133348985</c:v>
                </c:pt>
                <c:pt idx="541">
                  <c:v>1.4149619851979796</c:v>
                </c:pt>
                <c:pt idx="542">
                  <c:v>1.4156820982988132</c:v>
                </c:pt>
                <c:pt idx="543">
                  <c:v>1.4164020867710212</c:v>
                </c:pt>
                <c:pt idx="544">
                  <c:v>1.4171214521001014</c:v>
                </c:pt>
                <c:pt idx="545">
                  <c:v>1.4178401853840088</c:v>
                </c:pt>
                <c:pt idx="546">
                  <c:v>1.4185592836517484</c:v>
                </c:pt>
                <c:pt idx="547">
                  <c:v>1.4192787469033201</c:v>
                </c:pt>
                <c:pt idx="548">
                  <c:v>1.419998584040769</c:v>
                </c:pt>
                <c:pt idx="549">
                  <c:v>1.4207182787455026</c:v>
                </c:pt>
                <c:pt idx="550">
                  <c:v>1.4221577749795058</c:v>
                </c:pt>
                <c:pt idx="551">
                  <c:v>1.4228785646357358</c:v>
                </c:pt>
                <c:pt idx="552">
                  <c:v>1.4235992296633402</c:v>
                </c:pt>
                <c:pt idx="553">
                  <c:v>1.4243207492872343</c:v>
                </c:pt>
                <c:pt idx="554">
                  <c:v>1.4250421353804581</c:v>
                </c:pt>
                <c:pt idx="555">
                  <c:v>1.4257638953595591</c:v>
                </c:pt>
                <c:pt idx="556">
                  <c:v>1.4264855129059448</c:v>
                </c:pt>
                <c:pt idx="557">
                  <c:v>1.4272075043382075</c:v>
                </c:pt>
                <c:pt idx="558">
                  <c:v>1.4279063593563297</c:v>
                </c:pt>
                <c:pt idx="559">
                  <c:v>1.4286060689707418</c:v>
                </c:pt>
                <c:pt idx="560">
                  <c:v>1.4293066153773548</c:v>
                </c:pt>
                <c:pt idx="561">
                  <c:v>1.4300075000616657</c:v>
                </c:pt>
                <c:pt idx="562">
                  <c:v>1.4307082334112164</c:v>
                </c:pt>
                <c:pt idx="563">
                  <c:v>1.4314083080094606</c:v>
                </c:pt>
                <c:pt idx="564">
                  <c:v>1.4321092283019501</c:v>
                </c:pt>
                <c:pt idx="565">
                  <c:v>1.4328094809410878</c:v>
                </c:pt>
                <c:pt idx="566">
                  <c:v>1.4335095822454664</c:v>
                </c:pt>
                <c:pt idx="567">
                  <c:v>1.4342100218275431</c:v>
                </c:pt>
                <c:pt idx="568">
                  <c:v>1.4349108085893623</c:v>
                </c:pt>
                <c:pt idx="569">
                  <c:v>1.4356124321433821</c:v>
                </c:pt>
                <c:pt idx="570">
                  <c:v>1.4363149102936918</c:v>
                </c:pt>
                <c:pt idx="571">
                  <c:v>1.4370187326527493</c:v>
                </c:pt>
                <c:pt idx="572">
                  <c:v>1.4377234007060518</c:v>
                </c:pt>
                <c:pt idx="573">
                  <c:v>1.438428415939097</c:v>
                </c:pt>
                <c:pt idx="574">
                  <c:v>1.4391332798373826</c:v>
                </c:pt>
                <c:pt idx="575">
                  <c:v>1.4398395057485056</c:v>
                </c:pt>
                <c:pt idx="576">
                  <c:v>1.4405460788393714</c:v>
                </c:pt>
                <c:pt idx="577">
                  <c:v>1.4419612724913804</c:v>
                </c:pt>
                <c:pt idx="578">
                  <c:v>1.4426688871214741</c:v>
                </c:pt>
                <c:pt idx="579">
                  <c:v>1.4433768489313106</c:v>
                </c:pt>
                <c:pt idx="580">
                  <c:v>1.44408515792089</c:v>
                </c:pt>
                <c:pt idx="581">
                  <c:v>1.4447943126047145</c:v>
                </c:pt>
                <c:pt idx="582">
                  <c:v>1.445504330786874</c:v>
                </c:pt>
                <c:pt idx="583">
                  <c:v>1.4462146961487761</c:v>
                </c:pt>
                <c:pt idx="584">
                  <c:v>1.4469238775387345</c:v>
                </c:pt>
                <c:pt idx="585">
                  <c:v>1.4476318838587947</c:v>
                </c:pt>
                <c:pt idx="586">
                  <c:v>1.4483407447751446</c:v>
                </c:pt>
                <c:pt idx="587">
                  <c:v>1.4490504602877845</c:v>
                </c:pt>
                <c:pt idx="588">
                  <c:v>1.4497595081470727</c:v>
                </c:pt>
                <c:pt idx="589">
                  <c:v>1.4504689031861038</c:v>
                </c:pt>
                <c:pt idx="590">
                  <c:v>1.4511791617234695</c:v>
                </c:pt>
                <c:pt idx="591">
                  <c:v>1.4518887437054389</c:v>
                </c:pt>
                <c:pt idx="592">
                  <c:v>1.4525991802836984</c:v>
                </c:pt>
                <c:pt idx="593">
                  <c:v>1.4533099640417004</c:v>
                </c:pt>
                <c:pt idx="594">
                  <c:v>1.4547136918601529</c:v>
                </c:pt>
                <c:pt idx="595">
                  <c:v>1.4554112026695276</c:v>
                </c:pt>
                <c:pt idx="596">
                  <c:v>1.4561095502711026</c:v>
                </c:pt>
                <c:pt idx="597">
                  <c:v>1.4568092687875593</c:v>
                </c:pt>
                <c:pt idx="598">
                  <c:v>1.4575113641499475</c:v>
                </c:pt>
                <c:pt idx="599">
                  <c:v>1.4582143230106701</c:v>
                </c:pt>
                <c:pt idx="600">
                  <c:v>1.4589170949284547</c:v>
                </c:pt>
                <c:pt idx="601">
                  <c:v>1.4596207303445734</c:v>
                </c:pt>
                <c:pt idx="602">
                  <c:v>1.460323662499162</c:v>
                </c:pt>
                <c:pt idx="603">
                  <c:v>1.4610264344169464</c:v>
                </c:pt>
                <c:pt idx="604">
                  <c:v>1.4617295357103841</c:v>
                </c:pt>
                <c:pt idx="605">
                  <c:v>1.4624324678649725</c:v>
                </c:pt>
                <c:pt idx="606">
                  <c:v>1.4631357382972594</c:v>
                </c:pt>
                <c:pt idx="607">
                  <c:v>1.4638398544237912</c:v>
                </c:pt>
                <c:pt idx="608">
                  <c:v>1.4645443177300661</c:v>
                </c:pt>
                <c:pt idx="609">
                  <c:v>1.4652486029954475</c:v>
                </c:pt>
                <c:pt idx="610">
                  <c:v>1.4659537339550737</c:v>
                </c:pt>
                <c:pt idx="611">
                  <c:v>1.4666602358295815</c:v>
                </c:pt>
                <c:pt idx="612">
                  <c:v>1.4673650285115096</c:v>
                </c:pt>
                <c:pt idx="613">
                  <c:v>1.468070150569091</c:v>
                </c:pt>
                <c:pt idx="614">
                  <c:v>1.4687756198064155</c:v>
                </c:pt>
                <c:pt idx="615">
                  <c:v>1.4694809110028462</c:v>
                </c:pt>
                <c:pt idx="616">
                  <c:v>1.4701885968492976</c:v>
                </c:pt>
                <c:pt idx="617">
                  <c:v>1.470896629875492</c:v>
                </c:pt>
                <c:pt idx="618">
                  <c:v>1.471605001179384</c:v>
                </c:pt>
                <c:pt idx="619">
                  <c:v>1.4723137107609743</c:v>
                </c:pt>
                <c:pt idx="620">
                  <c:v>1.4730222423016708</c:v>
                </c:pt>
                <c:pt idx="621">
                  <c:v>1.4737300883849267</c:v>
                </c:pt>
                <c:pt idx="622">
                  <c:v>1.4744263351039555</c:v>
                </c:pt>
                <c:pt idx="623">
                  <c:v>1.4751239527378666</c:v>
                </c:pt>
                <c:pt idx="624">
                  <c:v>1.4758213745267943</c:v>
                </c:pt>
                <c:pt idx="625">
                  <c:v>1.4765175589315107</c:v>
                </c:pt>
                <c:pt idx="626">
                  <c:v>1.4772146068345615</c:v>
                </c:pt>
                <c:pt idx="627">
                  <c:v>1.4779119930153104</c:v>
                </c:pt>
                <c:pt idx="628">
                  <c:v>1.4786107323068518</c:v>
                </c:pt>
                <c:pt idx="629">
                  <c:v>1.4793098009740464</c:v>
                </c:pt>
                <c:pt idx="630">
                  <c:v>1.4800086916003476</c:v>
                </c:pt>
                <c:pt idx="631">
                  <c:v>1.4807084190188493</c:v>
                </c:pt>
                <c:pt idx="632">
                  <c:v>1.4814074520778651</c:v>
                </c:pt>
                <c:pt idx="633">
                  <c:v>1.4821057551692169</c:v>
                </c:pt>
                <c:pt idx="634">
                  <c:v>1.4828038713176299</c:v>
                </c:pt>
                <c:pt idx="635">
                  <c:v>1.4835023168416965</c:v>
                </c:pt>
                <c:pt idx="636">
                  <c:v>1.4842016080600084</c:v>
                </c:pt>
                <c:pt idx="637">
                  <c:v>1.4849017538746101</c:v>
                </c:pt>
                <c:pt idx="638">
                  <c:v>1.4856043210453667</c:v>
                </c:pt>
                <c:pt idx="639">
                  <c:v>1.4863077517144578</c:v>
                </c:pt>
                <c:pt idx="640">
                  <c:v>1.4870104613179296</c:v>
                </c:pt>
                <c:pt idx="641">
                  <c:v>1.4877129839784626</c:v>
                </c:pt>
                <c:pt idx="642">
                  <c:v>1.4884168864559222</c:v>
                </c:pt>
                <c:pt idx="643">
                  <c:v>1.4891205930883984</c:v>
                </c:pt>
                <c:pt idx="644">
                  <c:v>1.4898235875573</c:v>
                </c:pt>
                <c:pt idx="645">
                  <c:v>1.4905269203038998</c:v>
                </c:pt>
                <c:pt idx="646">
                  <c:v>1.4912305824261525</c:v>
                </c:pt>
                <c:pt idx="647">
                  <c:v>1.4919345828261037</c:v>
                </c:pt>
                <c:pt idx="648">
                  <c:v>1.4926394289203002</c:v>
                </c:pt>
                <c:pt idx="649">
                  <c:v>1.4933435539488769</c:v>
                </c:pt>
                <c:pt idx="650">
                  <c:v>1.4940469579118341</c:v>
                </c:pt>
                <c:pt idx="651">
                  <c:v>1.4947385755676259</c:v>
                </c:pt>
                <c:pt idx="652">
                  <c:v>1.4954305047949819</c:v>
                </c:pt>
                <c:pt idx="653">
                  <c:v>1.4961222292753102</c:v>
                </c:pt>
                <c:pt idx="654">
                  <c:v>1.4968132148859294</c:v>
                </c:pt>
                <c:pt idx="655">
                  <c:v>1.4975039868474762</c:v>
                </c:pt>
                <c:pt idx="656">
                  <c:v>1.4981950881846764</c:v>
                </c:pt>
                <c:pt idx="657">
                  <c:v>1.4988865099954851</c:v>
                </c:pt>
                <c:pt idx="658">
                  <c:v>1.4995782433778582</c:v>
                </c:pt>
                <c:pt idx="659">
                  <c:v>1.5002702972338395</c:v>
                </c:pt>
                <c:pt idx="660">
                  <c:v>1.5009626715634297</c:v>
                </c:pt>
                <c:pt idx="661">
                  <c:v>1.5016558915872655</c:v>
                </c:pt>
                <c:pt idx="662">
                  <c:v>1.5023505003300719</c:v>
                </c:pt>
                <c:pt idx="663">
                  <c:v>1.5030448954238063</c:v>
                </c:pt>
                <c:pt idx="664">
                  <c:v>1.5037396198931938</c:v>
                </c:pt>
                <c:pt idx="665">
                  <c:v>1.5044351900568267</c:v>
                </c:pt>
                <c:pt idx="666">
                  <c:v>1.5051305554734318</c:v>
                </c:pt>
                <c:pt idx="667">
                  <c:v>1.5058267665842819</c:v>
                </c:pt>
                <c:pt idx="668">
                  <c:v>1.5065227729481043</c:v>
                </c:pt>
                <c:pt idx="669">
                  <c:v>1.5072185656628541</c:v>
                </c:pt>
                <c:pt idx="670">
                  <c:v>1.5079157470965752</c:v>
                </c:pt>
                <c:pt idx="671">
                  <c:v>1.5086127148812241</c:v>
                </c:pt>
                <c:pt idx="672">
                  <c:v>1.5093100120415259</c:v>
                </c:pt>
                <c:pt idx="673">
                  <c:v>1.5100076296754368</c:v>
                </c:pt>
                <c:pt idx="674">
                  <c:v>1.5107055766850008</c:v>
                </c:pt>
                <c:pt idx="675">
                  <c:v>1.5114032922414031</c:v>
                </c:pt>
                <c:pt idx="676">
                  <c:v>1.512102405418821</c:v>
                </c:pt>
                <c:pt idx="677">
                  <c:v>1.5128023731925291</c:v>
                </c:pt>
                <c:pt idx="678">
                  <c:v>1.5135032133666164</c:v>
                </c:pt>
                <c:pt idx="679">
                  <c:v>1.5142038220875418</c:v>
                </c:pt>
                <c:pt idx="680">
                  <c:v>1.5149058373315278</c:v>
                </c:pt>
                <c:pt idx="681">
                  <c:v>1.5156081819511671</c:v>
                </c:pt>
                <c:pt idx="682">
                  <c:v>1.5163108470444153</c:v>
                </c:pt>
                <c:pt idx="683">
                  <c:v>1.5170143667339533</c:v>
                </c:pt>
                <c:pt idx="684">
                  <c:v>1.5177171564558272</c:v>
                </c:pt>
                <c:pt idx="685">
                  <c:v>1.5183933913784007</c:v>
                </c:pt>
                <c:pt idx="686">
                  <c:v>1.5190699289704934</c:v>
                </c:pt>
                <c:pt idx="687">
                  <c:v>1.5197462351094249</c:v>
                </c:pt>
                <c:pt idx="688">
                  <c:v>1.5204228350158302</c:v>
                </c:pt>
                <c:pt idx="689">
                  <c:v>1.5210991945670291</c:v>
                </c:pt>
                <c:pt idx="690">
                  <c:v>1.5217758567877475</c:v>
                </c:pt>
                <c:pt idx="691">
                  <c:v>1.5224533736047561</c:v>
                </c:pt>
                <c:pt idx="692">
                  <c:v>1.523131184189239</c:v>
                </c:pt>
                <c:pt idx="693">
                  <c:v>1.5238087455164711</c:v>
                </c:pt>
                <c:pt idx="694">
                  <c:v>1.5244866095132223</c:v>
                </c:pt>
                <c:pt idx="695">
                  <c:v>1.5251647761794929</c:v>
                </c:pt>
                <c:pt idx="696">
                  <c:v>1.5258432455152828</c:v>
                </c:pt>
                <c:pt idx="697">
                  <c:v>1.526522017520592</c:v>
                </c:pt>
                <c:pt idx="698">
                  <c:v>1.5272010921954207</c:v>
                </c:pt>
                <c:pt idx="699">
                  <c:v>1.5278810214665393</c:v>
                </c:pt>
                <c:pt idx="700">
                  <c:v>1.5285623305545839</c:v>
                </c:pt>
                <c:pt idx="701">
                  <c:v>1.5292433992874224</c:v>
                </c:pt>
                <c:pt idx="702">
                  <c:v>1.5299242365670991</c:v>
                </c:pt>
                <c:pt idx="703">
                  <c:v>1.5306053676142504</c:v>
                </c:pt>
                <c:pt idx="704">
                  <c:v>1.5312868102329653</c:v>
                </c:pt>
                <c:pt idx="705">
                  <c:v>1.5326522236510869</c:v>
                </c:pt>
                <c:pt idx="706">
                  <c:v>1.5333345831804046</c:v>
                </c:pt>
                <c:pt idx="707">
                  <c:v>1.5340177705998783</c:v>
                </c:pt>
                <c:pt idx="708">
                  <c:v>1.5347007354682347</c:v>
                </c:pt>
                <c:pt idx="709">
                  <c:v>1.5353834421772956</c:v>
                </c:pt>
                <c:pt idx="710">
                  <c:v>1.5360664604579202</c:v>
                </c:pt>
                <c:pt idx="711">
                  <c:v>1.5367497814080644</c:v>
                </c:pt>
                <c:pt idx="712">
                  <c:v>1.5374344910771798</c:v>
                </c:pt>
                <c:pt idx="713">
                  <c:v>1.5380905272603596</c:v>
                </c:pt>
                <c:pt idx="714">
                  <c:v>1.5387479432604656</c:v>
                </c:pt>
                <c:pt idx="715">
                  <c:v>1.5394061871507279</c:v>
                </c:pt>
                <c:pt idx="716">
                  <c:v>1.5400652678331901</c:v>
                </c:pt>
                <c:pt idx="717">
                  <c:v>1.5407240814543122</c:v>
                </c:pt>
                <c:pt idx="718">
                  <c:v>1.5413826102100041</c:v>
                </c:pt>
                <c:pt idx="719">
                  <c:v>1.5420419846599411</c:v>
                </c:pt>
                <c:pt idx="720">
                  <c:v>1.5427016439753083</c:v>
                </c:pt>
                <c:pt idx="721">
                  <c:v>1.5433610184252453</c:v>
                </c:pt>
                <c:pt idx="722">
                  <c:v>1.5440212385694279</c:v>
                </c:pt>
                <c:pt idx="723">
                  <c:v>1.5446822955058106</c:v>
                </c:pt>
                <c:pt idx="724">
                  <c:v>1.5453441803323493</c:v>
                </c:pt>
                <c:pt idx="725">
                  <c:v>1.5460063411222733</c:v>
                </c:pt>
                <c:pt idx="726">
                  <c:v>1.5466676918261306</c:v>
                </c:pt>
                <c:pt idx="727">
                  <c:v>1.5473287754686476</c:v>
                </c:pt>
                <c:pt idx="728">
                  <c:v>1.5479895920498237</c:v>
                </c:pt>
                <c:pt idx="729">
                  <c:v>1.5486512276191116</c:v>
                </c:pt>
                <c:pt idx="730">
                  <c:v>1.5493126139311475</c:v>
                </c:pt>
                <c:pt idx="731">
                  <c:v>1.5499748192312948</c:v>
                </c:pt>
                <c:pt idx="732">
                  <c:v>1.5506367663721463</c:v>
                </c:pt>
                <c:pt idx="733">
                  <c:v>1.551298998378428</c:v>
                </c:pt>
                <c:pt idx="734">
                  <c:v>1.5519620582748657</c:v>
                </c:pt>
                <c:pt idx="735">
                  <c:v>1.5526253941346881</c:v>
                </c:pt>
                <c:pt idx="736">
                  <c:v>1.5532884718352149</c:v>
                </c:pt>
                <c:pt idx="737">
                  <c:v>1.5539518344011718</c:v>
                </c:pt>
                <c:pt idx="738">
                  <c:v>1.5546149210037432</c:v>
                </c:pt>
                <c:pt idx="739">
                  <c:v>1.5552793963252856</c:v>
                </c:pt>
                <c:pt idx="740">
                  <c:v>1.5559436134875324</c:v>
                </c:pt>
                <c:pt idx="741">
                  <c:v>1.5566081066131641</c:v>
                </c:pt>
                <c:pt idx="742">
                  <c:v>1.5572728846042263</c:v>
                </c:pt>
                <c:pt idx="743">
                  <c:v>1.5579379563627627</c:v>
                </c:pt>
                <c:pt idx="744">
                  <c:v>1.5586066334493971</c:v>
                </c:pt>
                <c:pt idx="745">
                  <c:v>1.5592772600838181</c:v>
                </c:pt>
                <c:pt idx="746">
                  <c:v>1.5599448422189564</c:v>
                </c:pt>
                <c:pt idx="747">
                  <c:v>1.5606115964639384</c:v>
                </c:pt>
                <c:pt idx="748">
                  <c:v>1.5612658344340911</c:v>
                </c:pt>
                <c:pt idx="749">
                  <c:v>1.5619203483676296</c:v>
                </c:pt>
                <c:pt idx="750">
                  <c:v>1.5625745774357378</c:v>
                </c:pt>
                <c:pt idx="751">
                  <c:v>1.5632285127363716</c:v>
                </c:pt>
                <c:pt idx="752">
                  <c:v>1.5638821631715751</c:v>
                </c:pt>
                <c:pt idx="753">
                  <c:v>1.564536650398979</c:v>
                </c:pt>
                <c:pt idx="754">
                  <c:v>1.5651908438589086</c:v>
                </c:pt>
                <c:pt idx="755">
                  <c:v>1.5658458741110386</c:v>
                </c:pt>
                <c:pt idx="756">
                  <c:v>1.5665000675709679</c:v>
                </c:pt>
                <c:pt idx="757">
                  <c:v>1.5671539761654676</c:v>
                </c:pt>
                <c:pt idx="758">
                  <c:v>1.5678081518213076</c:v>
                </c:pt>
                <c:pt idx="759">
                  <c:v>1.5684620337096733</c:v>
                </c:pt>
                <c:pt idx="760">
                  <c:v>1.5691161915614238</c:v>
                </c:pt>
                <c:pt idx="761">
                  <c:v>1.5697711951074198</c:v>
                </c:pt>
                <c:pt idx="762">
                  <c:v>1.5704270265435711</c:v>
                </c:pt>
                <c:pt idx="763">
                  <c:v>1.5710842466986941</c:v>
                </c:pt>
                <c:pt idx="764">
                  <c:v>1.5717417517192471</c:v>
                </c:pt>
                <c:pt idx="765">
                  <c:v>1.5723995238011406</c:v>
                </c:pt>
                <c:pt idx="766">
                  <c:v>1.5730570021155594</c:v>
                </c:pt>
                <c:pt idx="767">
                  <c:v>1.573714765295408</c:v>
                </c:pt>
                <c:pt idx="768">
                  <c:v>1.5743727955365976</c:v>
                </c:pt>
                <c:pt idx="769">
                  <c:v>1.5750311017411722</c:v>
                </c:pt>
                <c:pt idx="770">
                  <c:v>1.575689692811177</c:v>
                </c:pt>
                <c:pt idx="771">
                  <c:v>1.5763485509425221</c:v>
                </c:pt>
                <c:pt idx="772">
                  <c:v>1.5770076850372525</c:v>
                </c:pt>
                <c:pt idx="773">
                  <c:v>1.5776676559241838</c:v>
                </c:pt>
                <c:pt idx="774">
                  <c:v>1.5783279116765445</c:v>
                </c:pt>
                <c:pt idx="775">
                  <c:v>1.5789867520038006</c:v>
                </c:pt>
                <c:pt idx="776">
                  <c:v>1.5796464380253017</c:v>
                </c:pt>
                <c:pt idx="777">
                  <c:v>1.5803069519369588</c:v>
                </c:pt>
                <c:pt idx="778">
                  <c:v>1.580968311542861</c:v>
                </c:pt>
                <c:pt idx="779">
                  <c:v>1.5816293773812888</c:v>
                </c:pt>
                <c:pt idx="780">
                  <c:v>1.5822912889139618</c:v>
                </c:pt>
                <c:pt idx="781">
                  <c:v>1.5829534764100199</c:v>
                </c:pt>
                <c:pt idx="782">
                  <c:v>1.583615379040648</c:v>
                </c:pt>
                <c:pt idx="783">
                  <c:v>1.5842781184634767</c:v>
                </c:pt>
                <c:pt idx="784">
                  <c:v>1.5849405641188303</c:v>
                </c:pt>
                <c:pt idx="785">
                  <c:v>1.5856021729819836</c:v>
                </c:pt>
                <c:pt idx="786">
                  <c:v>1.5862646186373375</c:v>
                </c:pt>
                <c:pt idx="787">
                  <c:v>1.5869279010848922</c:v>
                </c:pt>
                <c:pt idx="788">
                  <c:v>1.587591459495832</c:v>
                </c:pt>
                <c:pt idx="789">
                  <c:v>1.5882552938701573</c:v>
                </c:pt>
                <c:pt idx="790">
                  <c:v>1.5889188522810969</c:v>
                </c:pt>
                <c:pt idx="791">
                  <c:v>1.5895826866554219</c:v>
                </c:pt>
                <c:pt idx="792">
                  <c:v>1.5902473489199029</c:v>
                </c:pt>
                <c:pt idx="793">
                  <c:v>1.5909134444135784</c:v>
                </c:pt>
                <c:pt idx="794">
                  <c:v>1.5915786675068746</c:v>
                </c:pt>
                <c:pt idx="795">
                  <c:v>1.5922436146367855</c:v>
                </c:pt>
                <c:pt idx="796">
                  <c:v>1.5935777462698781</c:v>
                </c:pt>
                <c:pt idx="797">
                  <c:v>1.5942452304825248</c:v>
                </c:pt>
                <c:pt idx="798">
                  <c:v>1.5949124209276966</c:v>
                </c:pt>
                <c:pt idx="799">
                  <c:v>1.5955787656786233</c:v>
                </c:pt>
                <c:pt idx="800">
                  <c:v>1.5962459383197058</c:v>
                </c:pt>
                <c:pt idx="801">
                  <c:v>1.596914544189983</c:v>
                </c:pt>
                <c:pt idx="802">
                  <c:v>1.5975822776598809</c:v>
                </c:pt>
                <c:pt idx="803">
                  <c:v>1.5982497262643489</c:v>
                </c:pt>
                <c:pt idx="804">
                  <c:v>1.5989185991959665</c:v>
                </c:pt>
                <c:pt idx="805">
                  <c:v>1.5995883178218295</c:v>
                </c:pt>
                <c:pt idx="806">
                  <c:v>1.6002583213131225</c:v>
                </c:pt>
                <c:pt idx="807">
                  <c:v>1.6009291883027499</c:v>
                </c:pt>
                <c:pt idx="808">
                  <c:v>1.6015991739899533</c:v>
                </c:pt>
                <c:pt idx="809">
                  <c:v>1.6022683050808668</c:v>
                </c:pt>
                <c:pt idx="810">
                  <c:v>1.6029382818660258</c:v>
                </c:pt>
                <c:pt idx="811">
                  <c:v>1.6036073951528502</c:v>
                </c:pt>
                <c:pt idx="812">
                  <c:v>1.6042767844030597</c:v>
                </c:pt>
                <c:pt idx="813">
                  <c:v>1.6049458798857945</c:v>
                </c:pt>
                <c:pt idx="814">
                  <c:v>1.6056152602339595</c:v>
                </c:pt>
                <c:pt idx="815">
                  <c:v>1.6062849076434647</c:v>
                </c:pt>
                <c:pt idx="816">
                  <c:v>1.6069554185513049</c:v>
                </c:pt>
                <c:pt idx="817">
                  <c:v>1.6076267929574795</c:v>
                </c:pt>
                <c:pt idx="818">
                  <c:v>1.608297864694135</c:v>
                </c:pt>
                <c:pt idx="819">
                  <c:v>1.6096454473167492</c:v>
                </c:pt>
                <c:pt idx="820">
                  <c:v>1.6103185042093695</c:v>
                </c:pt>
                <c:pt idx="821">
                  <c:v>1.61099184596742</c:v>
                </c:pt>
                <c:pt idx="822">
                  <c:v>1.6123405235415305</c:v>
                </c:pt>
                <c:pt idx="823">
                  <c:v>1.6130135626300612</c:v>
                </c:pt>
                <c:pt idx="824">
                  <c:v>1.6136868865840224</c:v>
                </c:pt>
                <c:pt idx="825">
                  <c:v>1.6143576022388904</c:v>
                </c:pt>
                <c:pt idx="826">
                  <c:v>1.6150308994867171</c:v>
                </c:pt>
                <c:pt idx="827">
                  <c:v>1.6157050602328786</c:v>
                </c:pt>
                <c:pt idx="828">
                  <c:v>1.616380084477375</c:v>
                </c:pt>
                <c:pt idx="829">
                  <c:v>1.6170559633181609</c:v>
                </c:pt>
                <c:pt idx="830">
                  <c:v>1.6177309697585676</c:v>
                </c:pt>
                <c:pt idx="831">
                  <c:v>1.6184062610644043</c:v>
                </c:pt>
                <c:pt idx="832">
                  <c:v>1.6190812497007219</c:v>
                </c:pt>
                <c:pt idx="833">
                  <c:v>1.6197565143004242</c:v>
                </c:pt>
                <c:pt idx="834">
                  <c:v>1.6204315029367415</c:v>
                </c:pt>
                <c:pt idx="835">
                  <c:v>1.6211067675364443</c:v>
                </c:pt>
                <c:pt idx="836">
                  <c:v>1.6217828867324371</c:v>
                </c:pt>
                <c:pt idx="837">
                  <c:v>1.6224592818918151</c:v>
                </c:pt>
                <c:pt idx="838">
                  <c:v>1.623135961916623</c:v>
                </c:pt>
                <c:pt idx="839">
                  <c:v>1.624491333828338</c:v>
                </c:pt>
                <c:pt idx="840">
                  <c:v>1.6251694470823401</c:v>
                </c:pt>
                <c:pt idx="841">
                  <c:v>1.625847257666823</c:v>
                </c:pt>
                <c:pt idx="842">
                  <c:v>1.6265259317496408</c:v>
                </c:pt>
                <c:pt idx="843">
                  <c:v>1.6272054782328376</c:v>
                </c:pt>
                <c:pt idx="844">
                  <c:v>1.6278847220465151</c:v>
                </c:pt>
                <c:pt idx="845">
                  <c:v>1.628564838260572</c:v>
                </c:pt>
                <c:pt idx="846">
                  <c:v>1.6292446429030649</c:v>
                </c:pt>
                <c:pt idx="847">
                  <c:v>1.6299241537780833</c:v>
                </c:pt>
                <c:pt idx="848">
                  <c:v>1.6306045370534807</c:v>
                </c:pt>
                <c:pt idx="849">
                  <c:v>1.6312851962922637</c:v>
                </c:pt>
                <c:pt idx="850">
                  <c:v>1.6319655617635715</c:v>
                </c:pt>
                <c:pt idx="851">
                  <c:v>1.6326456334674051</c:v>
                </c:pt>
                <c:pt idx="852">
                  <c:v>1.6333254025017192</c:v>
                </c:pt>
                <c:pt idx="853">
                  <c:v>1.6340060350343679</c:v>
                </c:pt>
                <c:pt idx="854">
                  <c:v>1.6346863737995418</c:v>
                </c:pt>
                <c:pt idx="855">
                  <c:v>1.635366988528101</c:v>
                </c:pt>
                <c:pt idx="856">
                  <c:v>1.636047300587141</c:v>
                </c:pt>
                <c:pt idx="857">
                  <c:v>1.6367284939486049</c:v>
                </c:pt>
                <c:pt idx="858">
                  <c:v>1.6374099543714096</c:v>
                </c:pt>
                <c:pt idx="859">
                  <c:v>1.638092296096638</c:v>
                </c:pt>
                <c:pt idx="860">
                  <c:v>1.6387749226872965</c:v>
                </c:pt>
                <c:pt idx="861">
                  <c:v>1.6394584127762895</c:v>
                </c:pt>
                <c:pt idx="862">
                  <c:v>1.6401421788286674</c:v>
                </c:pt>
                <c:pt idx="863">
                  <c:v>1.6408274137184193</c:v>
                </c:pt>
                <c:pt idx="864">
                  <c:v>1.6415123459386518</c:v>
                </c:pt>
                <c:pt idx="865">
                  <c:v>1.6421969665873202</c:v>
                </c:pt>
                <c:pt idx="866">
                  <c:v>1.6428818810034629</c:v>
                </c:pt>
                <c:pt idx="867">
                  <c:v>1.6435676678199851</c:v>
                </c:pt>
                <c:pt idx="868">
                  <c:v>1.6442537395019372</c:v>
                </c:pt>
                <c:pt idx="869">
                  <c:v>1.6449406924863132</c:v>
                </c:pt>
                <c:pt idx="870">
                  <c:v>1.6456267552662212</c:v>
                </c:pt>
                <c:pt idx="871">
                  <c:v>1.6463130940095136</c:v>
                </c:pt>
                <c:pt idx="872">
                  <c:v>1.6470009015901801</c:v>
                </c:pt>
                <c:pt idx="873">
                  <c:v>1.6476884154033715</c:v>
                </c:pt>
                <c:pt idx="874">
                  <c:v>1.6483762051799482</c:v>
                </c:pt>
                <c:pt idx="875">
                  <c:v>1.6490648851609935</c:v>
                </c:pt>
                <c:pt idx="876">
                  <c:v>1.6497544197383287</c:v>
                </c:pt>
                <c:pt idx="877">
                  <c:v>1.650443669450234</c:v>
                </c:pt>
                <c:pt idx="878">
                  <c:v>1.6511332129296141</c:v>
                </c:pt>
                <c:pt idx="879">
                  <c:v>1.6518224448374301</c:v>
                </c:pt>
                <c:pt idx="880">
                  <c:v>1.6525119616106765</c:v>
                </c:pt>
                <c:pt idx="881">
                  <c:v>1.653201772151397</c:v>
                </c:pt>
                <c:pt idx="882">
                  <c:v>1.653895410571333</c:v>
                </c:pt>
                <c:pt idx="883">
                  <c:v>1.6545887552237939</c:v>
                </c:pt>
                <c:pt idx="884">
                  <c:v>1.655280025699843</c:v>
                </c:pt>
                <c:pt idx="885">
                  <c:v>1.6559745276181135</c:v>
                </c:pt>
                <c:pt idx="886">
                  <c:v>1.6566681482339602</c:v>
                </c:pt>
                <c:pt idx="887">
                  <c:v>1.6573632376871801</c:v>
                </c:pt>
                <c:pt idx="888">
                  <c:v>1.658056252963988</c:v>
                </c:pt>
                <c:pt idx="889">
                  <c:v>1.6587489655712764</c:v>
                </c:pt>
                <c:pt idx="890">
                  <c:v>1.6594425594809887</c:v>
                </c:pt>
                <c:pt idx="891">
                  <c:v>1.660136438256131</c:v>
                </c:pt>
                <c:pt idx="892">
                  <c:v>1.6608306107987478</c:v>
                </c:pt>
                <c:pt idx="893">
                  <c:v>1.6615256646437886</c:v>
                </c:pt>
                <c:pt idx="894">
                  <c:v>1.6622210122563041</c:v>
                </c:pt>
                <c:pt idx="895">
                  <c:v>1.6629462885430564</c:v>
                </c:pt>
                <c:pt idx="896">
                  <c:v>1.6636718853034174</c:v>
                </c:pt>
                <c:pt idx="897">
                  <c:v>1.664397197198348</c:v>
                </c:pt>
                <c:pt idx="898">
                  <c:v>1.6651210402559056</c:v>
                </c:pt>
                <c:pt idx="899">
                  <c:v>1.6658452037870719</c:v>
                </c:pt>
                <c:pt idx="900">
                  <c:v>1.6665702753267964</c:v>
                </c:pt>
                <c:pt idx="901">
                  <c:v>1.6672950709031351</c:v>
                </c:pt>
                <c:pt idx="902">
                  <c:v>1.6680195905160888</c:v>
                </c:pt>
                <c:pt idx="903">
                  <c:v>1.6687444306026511</c:v>
                </c:pt>
                <c:pt idx="904">
                  <c:v>1.6694701697957266</c:v>
                </c:pt>
                <c:pt idx="905">
                  <c:v>1.6701950365884231</c:v>
                </c:pt>
                <c:pt idx="906">
                  <c:v>1.6709202149526836</c:v>
                </c:pt>
                <c:pt idx="907">
                  <c:v>1.6716451262556036</c:v>
                </c:pt>
                <c:pt idx="908">
                  <c:v>1.6723703580321321</c:v>
                </c:pt>
                <c:pt idx="909">
                  <c:v>1.6730964800131294</c:v>
                </c:pt>
                <c:pt idx="910">
                  <c:v>1.673822922467735</c:v>
                </c:pt>
                <c:pt idx="911">
                  <c:v>1.674549676493905</c:v>
                </c:pt>
                <c:pt idx="912">
                  <c:v>1.6752755670217405</c:v>
                </c:pt>
                <c:pt idx="913">
                  <c:v>1.6760017602190949</c:v>
                </c:pt>
                <c:pt idx="914">
                  <c:v>1.6767282738900584</c:v>
                </c:pt>
                <c:pt idx="915">
                  <c:v>1.6774545026955923</c:v>
                </c:pt>
                <c:pt idx="916">
                  <c:v>1.6781822448487222</c:v>
                </c:pt>
                <c:pt idx="917">
                  <c:v>1.6789103074754614</c:v>
                </c:pt>
                <c:pt idx="918">
                  <c:v>1.6796380852367707</c:v>
                </c:pt>
                <c:pt idx="919">
                  <c:v>1.6803667799086821</c:v>
                </c:pt>
                <c:pt idx="920">
                  <c:v>1.6810957861521578</c:v>
                </c:pt>
                <c:pt idx="921">
                  <c:v>1.6818245075302034</c:v>
                </c:pt>
                <c:pt idx="922">
                  <c:v>1.6825529440428193</c:v>
                </c:pt>
                <c:pt idx="923">
                  <c:v>1.6832829028050766</c:v>
                </c:pt>
                <c:pt idx="924">
                  <c:v>1.6840137606738472</c:v>
                </c:pt>
                <c:pt idx="925">
                  <c:v>1.6847437550442834</c:v>
                </c:pt>
                <c:pt idx="926">
                  <c:v>1.6854734467451997</c:v>
                </c:pt>
                <c:pt idx="927">
                  <c:v>1.6862333964960063</c:v>
                </c:pt>
                <c:pt idx="928">
                  <c:v>1.6869936845245108</c:v>
                </c:pt>
                <c:pt idx="929">
                  <c:v>1.6877549250717969</c:v>
                </c:pt>
                <c:pt idx="930">
                  <c:v>1.6885176878687242</c:v>
                </c:pt>
                <c:pt idx="931">
                  <c:v>1.6892814031844334</c:v>
                </c:pt>
                <c:pt idx="932">
                  <c:v>1.6900460532148345</c:v>
                </c:pt>
                <c:pt idx="933">
                  <c:v>1.6908104628900287</c:v>
                </c:pt>
                <c:pt idx="934">
                  <c:v>1.6915752197449658</c:v>
                </c:pt>
                <c:pt idx="935">
                  <c:v>1.6923409113145953</c:v>
                </c:pt>
                <c:pt idx="936">
                  <c:v>1.6931057482879346</c:v>
                </c:pt>
                <c:pt idx="937">
                  <c:v>1.6938709235389717</c:v>
                </c:pt>
                <c:pt idx="938">
                  <c:v>1.6946364548717965</c:v>
                </c:pt>
                <c:pt idx="939">
                  <c:v>1.6954041404994358</c:v>
                </c:pt>
                <c:pt idx="940">
                  <c:v>1.6961715679677789</c:v>
                </c:pt>
                <c:pt idx="941">
                  <c:v>1.696939342615865</c:v>
                </c:pt>
                <c:pt idx="942">
                  <c:v>1.6977068680066996</c:v>
                </c:pt>
                <c:pt idx="943">
                  <c:v>1.6984747405772773</c:v>
                </c:pt>
                <c:pt idx="944">
                  <c:v>1.6992441621036305</c:v>
                </c:pt>
                <c:pt idx="945">
                  <c:v>1.7000193432528956</c:v>
                </c:pt>
                <c:pt idx="946">
                  <c:v>1.7007918626907996</c:v>
                </c:pt>
                <c:pt idx="947">
                  <c:v>1.7015629310954195</c:v>
                </c:pt>
                <c:pt idx="948">
                  <c:v>1.7023355662599042</c:v>
                </c:pt>
                <c:pt idx="949">
                  <c:v>1.7031079432650931</c:v>
                </c:pt>
                <c:pt idx="950">
                  <c:v>1.7046567655098928</c:v>
                </c:pt>
                <c:pt idx="951">
                  <c:v>1.7054307982953933</c:v>
                </c:pt>
                <c:pt idx="952">
                  <c:v>1.7062045907256873</c:v>
                </c:pt>
                <c:pt idx="953">
                  <c:v>1.706977510755602</c:v>
                </c:pt>
                <c:pt idx="954">
                  <c:v>1.7077501815282652</c:v>
                </c:pt>
                <c:pt idx="955">
                  <c:v>1.7085244012567047</c:v>
                </c:pt>
                <c:pt idx="956">
                  <c:v>1.7092983806299369</c:v>
                </c:pt>
                <c:pt idx="957">
                  <c:v>1.7100727071829118</c:v>
                </c:pt>
                <c:pt idx="958">
                  <c:v>1.7108479862546686</c:v>
                </c:pt>
                <c:pt idx="959">
                  <c:v>1.7116224018280908</c:v>
                </c:pt>
                <c:pt idx="960">
                  <c:v>1.7123965681442619</c:v>
                </c:pt>
                <c:pt idx="961">
                  <c:v>1.7132176304318421</c:v>
                </c:pt>
                <c:pt idx="962">
                  <c:v>1.714039084409388</c:v>
                </c:pt>
                <c:pt idx="963">
                  <c:v>1.7148603336399062</c:v>
                </c:pt>
                <c:pt idx="964">
                  <c:v>1.7156819745603906</c:v>
                </c:pt>
                <c:pt idx="965">
                  <c:v>1.71650461250988</c:v>
                </c:pt>
                <c:pt idx="966">
                  <c:v>1.7173282385863298</c:v>
                </c:pt>
                <c:pt idx="967">
                  <c:v>1.7181540901739514</c:v>
                </c:pt>
                <c:pt idx="968">
                  <c:v>1.7189791227734612</c:v>
                </c:pt>
                <c:pt idx="969">
                  <c:v>1.7198051613040213</c:v>
                </c:pt>
                <c:pt idx="970">
                  <c:v>1.7206316004265916</c:v>
                </c:pt>
                <c:pt idx="971">
                  <c:v>1.7214584312391288</c:v>
                </c:pt>
                <c:pt idx="972">
                  <c:v>1.7222850573046378</c:v>
                </c:pt>
                <c:pt idx="973">
                  <c:v>1.7231108643820359</c:v>
                </c:pt>
                <c:pt idx="974">
                  <c:v>1.7239370542473551</c:v>
                </c:pt>
                <c:pt idx="975">
                  <c:v>1.7247642500437244</c:v>
                </c:pt>
                <c:pt idx="976">
                  <c:v>1.7255918464321043</c:v>
                </c:pt>
                <c:pt idx="977">
                  <c:v>1.7264198345104507</c:v>
                </c:pt>
                <c:pt idx="978">
                  <c:v>1.7272500570020133</c:v>
                </c:pt>
                <c:pt idx="979">
                  <c:v>1.728080065844503</c:v>
                </c:pt>
                <c:pt idx="980">
                  <c:v>1.7289098788420101</c:v>
                </c:pt>
                <c:pt idx="981">
                  <c:v>1.7297400835294834</c:v>
                </c:pt>
                <c:pt idx="982">
                  <c:v>1.7305694603268005</c:v>
                </c:pt>
                <c:pt idx="983">
                  <c:v>1.7313998341531229</c:v>
                </c:pt>
                <c:pt idx="984">
                  <c:v>1.7322300121344618</c:v>
                </c:pt>
                <c:pt idx="985">
                  <c:v>1.7330605818057672</c:v>
                </c:pt>
                <c:pt idx="986">
                  <c:v>1.7338915431670388</c:v>
                </c:pt>
                <c:pt idx="987">
                  <c:v>1.7347216944422437</c:v>
                </c:pt>
                <c:pt idx="988">
                  <c:v>1.7355534658895819</c:v>
                </c:pt>
                <c:pt idx="989">
                  <c:v>1.7363850147858029</c:v>
                </c:pt>
                <c:pt idx="990">
                  <c:v>1.737219421238368</c:v>
                </c:pt>
                <c:pt idx="991">
                  <c:v>1.7380523855596941</c:v>
                </c:pt>
                <c:pt idx="992">
                  <c:v>1.7388839166518253</c:v>
                </c:pt>
                <c:pt idx="993">
                  <c:v>1.7397207355585007</c:v>
                </c:pt>
                <c:pt idx="994">
                  <c:v>1.7405561390400708</c:v>
                </c:pt>
                <c:pt idx="995">
                  <c:v>1.7413931537917291</c:v>
                </c:pt>
                <c:pt idx="996">
                  <c:v>1.7422763523512219</c:v>
                </c:pt>
                <c:pt idx="997">
                  <c:v>1.7431575568527045</c:v>
                </c:pt>
                <c:pt idx="998">
                  <c:v>1.7440392153584661</c:v>
                </c:pt>
                <c:pt idx="999">
                  <c:v>1.7449219243055005</c:v>
                </c:pt>
                <c:pt idx="1000">
                  <c:v>1.7458038587746478</c:v>
                </c:pt>
                <c:pt idx="1001">
                  <c:v>1.7466862383460291</c:v>
                </c:pt>
                <c:pt idx="1002">
                  <c:v>1.7475733538051839</c:v>
                </c:pt>
                <c:pt idx="1003">
                  <c:v>1.7484627392857335</c:v>
                </c:pt>
                <c:pt idx="1004">
                  <c:v>1.7493489200301959</c:v>
                </c:pt>
                <c:pt idx="1005">
                  <c:v>1.7502337031536426</c:v>
                </c:pt>
                <c:pt idx="1006">
                  <c:v>1.7511195456204072</c:v>
                </c:pt>
                <c:pt idx="1007">
                  <c:v>1.7520058420914504</c:v>
                </c:pt>
                <c:pt idx="1008">
                  <c:v>1.7528913551825616</c:v>
                </c:pt>
                <c:pt idx="1009">
                  <c:v>1.7537779365190347</c:v>
                </c:pt>
                <c:pt idx="1010">
                  <c:v>1.7546643487166591</c:v>
                </c:pt>
                <c:pt idx="1011">
                  <c:v>1.7555530487397679</c:v>
                </c:pt>
                <c:pt idx="1012">
                  <c:v>1.7564446597314891</c:v>
                </c:pt>
                <c:pt idx="1013">
                  <c:v>1.757342849334234</c:v>
                </c:pt>
                <c:pt idx="1014">
                  <c:v>1.7582384484419751</c:v>
                </c:pt>
                <c:pt idx="1015">
                  <c:v>1.7591326499287003</c:v>
                </c:pt>
                <c:pt idx="1016">
                  <c:v>1.760026076937538</c:v>
                </c:pt>
                <c:pt idx="1017">
                  <c:v>1.7609205810937822</c:v>
                </c:pt>
                <c:pt idx="1018">
                  <c:v>1.7618186104597229</c:v>
                </c:pt>
                <c:pt idx="1019">
                  <c:v>1.7627127852403137</c:v>
                </c:pt>
                <c:pt idx="1020">
                  <c:v>1.7636098887936067</c:v>
                </c:pt>
                <c:pt idx="1021">
                  <c:v>1.7645062089669672</c:v>
                </c:pt>
                <c:pt idx="1022">
                  <c:v>1.7654017457603952</c:v>
                </c:pt>
                <c:pt idx="1023">
                  <c:v>1.7662995970854418</c:v>
                </c:pt>
                <c:pt idx="1024">
                  <c:v>1.7671948045032166</c:v>
                </c:pt>
                <c:pt idx="1025">
                  <c:v>1.7680861662376868</c:v>
                </c:pt>
                <c:pt idx="1026">
                  <c:v>1.7689810442798084</c:v>
                </c:pt>
                <c:pt idx="1027">
                  <c:v>1.7698782368535482</c:v>
                </c:pt>
                <c:pt idx="1028">
                  <c:v>1.770775883431567</c:v>
                </c:pt>
                <c:pt idx="1029">
                  <c:v>1.7716746071569927</c:v>
                </c:pt>
                <c:pt idx="1030">
                  <c:v>1.7725725386004412</c:v>
                </c:pt>
                <c:pt idx="1031">
                  <c:v>1.7734678350386632</c:v>
                </c:pt>
                <c:pt idx="1032">
                  <c:v>1.7743648139633308</c:v>
                </c:pt>
                <c:pt idx="1033">
                  <c:v>1.7752616326511939</c:v>
                </c:pt>
                <c:pt idx="1034">
                  <c:v>1.7761576768611693</c:v>
                </c:pt>
                <c:pt idx="1035">
                  <c:v>1.7770541750754236</c:v>
                </c:pt>
                <c:pt idx="1036">
                  <c:v>1.7779473973372331</c:v>
                </c:pt>
                <c:pt idx="1037">
                  <c:v>1.7788404415581491</c:v>
                </c:pt>
                <c:pt idx="1038">
                  <c:v>1.7797345540244272</c:v>
                </c:pt>
                <c:pt idx="1039">
                  <c:v>1.7806266368245169</c:v>
                </c:pt>
                <c:pt idx="1040">
                  <c:v>1.7815154169660279</c:v>
                </c:pt>
                <c:pt idx="1041">
                  <c:v>1.7823946452135901</c:v>
                </c:pt>
                <c:pt idx="1042">
                  <c:v>1.7832749328044701</c:v>
                </c:pt>
                <c:pt idx="1043">
                  <c:v>1.7841575349269689</c:v>
                </c:pt>
                <c:pt idx="1044">
                  <c:v>1.785038694918228</c:v>
                </c:pt>
                <c:pt idx="1045">
                  <c:v>1.7867578132778825</c:v>
                </c:pt>
                <c:pt idx="1046">
                  <c:v>1.7876296083181316</c:v>
                </c:pt>
                <c:pt idx="1047">
                  <c:v>1.7885068514097289</c:v>
                </c:pt>
                <c:pt idx="1048">
                  <c:v>1.7893832577091253</c:v>
                </c:pt>
                <c:pt idx="1049">
                  <c:v>1.7902607144497951</c:v>
                </c:pt>
                <c:pt idx="1050">
                  <c:v>1.7911430050007298</c:v>
                </c:pt>
                <c:pt idx="1051">
                  <c:v>1.7920345269720039</c:v>
                </c:pt>
                <c:pt idx="1052">
                  <c:v>1.7929334020321896</c:v>
                </c:pt>
                <c:pt idx="1053">
                  <c:v>1.7938333453377375</c:v>
                </c:pt>
                <c:pt idx="1054">
                  <c:v>1.7947324874592641</c:v>
                </c:pt>
                <c:pt idx="1055">
                  <c:v>1.7956327067281972</c:v>
                </c:pt>
                <c:pt idx="1056">
                  <c:v>1.7965327479562365</c:v>
                </c:pt>
                <c:pt idx="1057">
                  <c:v>1.7974332431885554</c:v>
                </c:pt>
                <c:pt idx="1058">
                  <c:v>1.7983348155682808</c:v>
                </c:pt>
                <c:pt idx="1059">
                  <c:v>1.7992362099071126</c:v>
                </c:pt>
                <c:pt idx="1060">
                  <c:v>1.8001380582502235</c:v>
                </c:pt>
                <c:pt idx="1061">
                  <c:v>1.8010397285524409</c:v>
                </c:pt>
                <c:pt idx="1062">
                  <c:v>1.8019424849041099</c:v>
                </c:pt>
                <c:pt idx="1063">
                  <c:v>1.802845695260058</c:v>
                </c:pt>
                <c:pt idx="1064">
                  <c:v>1.8037506148085858</c:v>
                </c:pt>
                <c:pt idx="1065">
                  <c:v>1.8046572524517379</c:v>
                </c:pt>
                <c:pt idx="1066">
                  <c:v>1.8055618159184783</c:v>
                </c:pt>
                <c:pt idx="1067">
                  <c:v>1.8064699936153616</c:v>
                </c:pt>
                <c:pt idx="1068">
                  <c:v>1.8082858237884911</c:v>
                </c:pt>
                <c:pt idx="1069">
                  <c:v>1.8091953813023005</c:v>
                </c:pt>
                <c:pt idx="1070">
                  <c:v>1.8101104313776817</c:v>
                </c:pt>
                <c:pt idx="1071">
                  <c:v>1.8119450982773684</c:v>
                </c:pt>
                <c:pt idx="1072">
                  <c:v>1.8128634510113284</c:v>
                </c:pt>
                <c:pt idx="1073">
                  <c:v>1.8137803616140491</c:v>
                </c:pt>
                <c:pt idx="1074">
                  <c:v>1.8146983671682666</c:v>
                </c:pt>
                <c:pt idx="1075">
                  <c:v>1.8156174765760247</c:v>
                </c:pt>
                <c:pt idx="1076">
                  <c:v>1.8165364168449341</c:v>
                </c:pt>
                <c:pt idx="1077">
                  <c:v>1.8174564520653398</c:v>
                </c:pt>
                <c:pt idx="1078">
                  <c:v>1.8183763181468966</c:v>
                </c:pt>
                <c:pt idx="1079">
                  <c:v>1.8192966560368213</c:v>
                </c:pt>
                <c:pt idx="1080">
                  <c:v>1.82021745683307</c:v>
                </c:pt>
                <c:pt idx="1081">
                  <c:v>1.8211400024300777</c:v>
                </c:pt>
                <c:pt idx="1082">
                  <c:v>1.8220623699861911</c:v>
                </c:pt>
                <c:pt idx="1083">
                  <c:v>1.8229705565851189</c:v>
                </c:pt>
                <c:pt idx="1084">
                  <c:v>1.8238836660147584</c:v>
                </c:pt>
                <c:pt idx="1085">
                  <c:v>1.8248074222898434</c:v>
                </c:pt>
                <c:pt idx="1086">
                  <c:v>1.8256676001617764</c:v>
                </c:pt>
                <c:pt idx="1087">
                  <c:v>1.8265281875277648</c:v>
                </c:pt>
                <c:pt idx="1088">
                  <c:v>1.8273898164329816</c:v>
                </c:pt>
                <c:pt idx="1089">
                  <c:v>1.8282518459302095</c:v>
                </c:pt>
                <c:pt idx="1090">
                  <c:v>1.8291142938235374</c:v>
                </c:pt>
                <c:pt idx="1091">
                  <c:v>1.829977142308876</c:v>
                </c:pt>
                <c:pt idx="1092">
                  <c:v>1.8308397504390086</c:v>
                </c:pt>
                <c:pt idx="1093">
                  <c:v>1.8317040766637653</c:v>
                </c:pt>
                <c:pt idx="1094">
                  <c:v>1.8325681447292264</c:v>
                </c:pt>
                <c:pt idx="1095">
                  <c:v>1.8334332810400498</c:v>
                </c:pt>
                <c:pt idx="1096">
                  <c:v>1.8342988268449285</c:v>
                </c:pt>
                <c:pt idx="1097">
                  <c:v>1.8351647821438632</c:v>
                </c:pt>
                <c:pt idx="1098">
                  <c:v>1.8360304792835018</c:v>
                </c:pt>
                <c:pt idx="1099">
                  <c:v>1.8368972535705475</c:v>
                </c:pt>
                <c:pt idx="1100">
                  <c:v>1.8377637786003422</c:v>
                </c:pt>
                <c:pt idx="1101">
                  <c:v>1.8386313629734543</c:v>
                </c:pt>
                <c:pt idx="1102">
                  <c:v>1.8394986980893155</c:v>
                </c:pt>
                <c:pt idx="1103">
                  <c:v>1.8403671103525838</c:v>
                </c:pt>
                <c:pt idx="1104">
                  <c:v>1.8412352644565557</c:v>
                </c:pt>
                <c:pt idx="1105">
                  <c:v>1.842103836956628</c:v>
                </c:pt>
                <c:pt idx="1106">
                  <c:v>1.8429728100487113</c:v>
                </c:pt>
                <c:pt idx="1107">
                  <c:v>1.8438421926348503</c:v>
                </c:pt>
                <c:pt idx="1108">
                  <c:v>1.8447119936170895</c:v>
                </c:pt>
                <c:pt idx="1109">
                  <c:v>1.8455821951913396</c:v>
                </c:pt>
                <c:pt idx="1110">
                  <c:v>1.8464515243652104</c:v>
                </c:pt>
                <c:pt idx="1111">
                  <c:v>1.8473219039803541</c:v>
                </c:pt>
                <c:pt idx="1112">
                  <c:v>1.8481933340367711</c:v>
                </c:pt>
                <c:pt idx="1113">
                  <c:v>1.8490651824892883</c:v>
                </c:pt>
                <c:pt idx="1114">
                  <c:v>1.8499374493379053</c:v>
                </c:pt>
                <c:pt idx="1115">
                  <c:v>1.8508101167785336</c:v>
                </c:pt>
                <c:pt idx="1116">
                  <c:v>1.8516832026152619</c:v>
                </c:pt>
                <c:pt idx="1117">
                  <c:v>1.8525566979460459</c:v>
                </c:pt>
                <c:pt idx="1118">
                  <c:v>1.8534293030723614</c:v>
                </c:pt>
                <c:pt idx="1119">
                  <c:v>1.8542049649320398</c:v>
                </c:pt>
                <c:pt idx="1120">
                  <c:v>1.8549809472653267</c:v>
                </c:pt>
                <c:pt idx="1121">
                  <c:v>1.8557526210089852</c:v>
                </c:pt>
                <c:pt idx="1122">
                  <c:v>1.8565226300702877</c:v>
                </c:pt>
                <c:pt idx="1123">
                  <c:v>1.8572989150730941</c:v>
                </c:pt>
                <c:pt idx="1124">
                  <c:v>1.8580768647582568</c:v>
                </c:pt>
                <c:pt idx="1125">
                  <c:v>1.8588551349170284</c:v>
                </c:pt>
                <c:pt idx="1126">
                  <c:v>1.8596337344514535</c:v>
                </c:pt>
                <c:pt idx="1127">
                  <c:v>1.8604119957081797</c:v>
                </c:pt>
                <c:pt idx="1128">
                  <c:v>1.8611905774385151</c:v>
                </c:pt>
                <c:pt idx="1129">
                  <c:v>1.8619694885445039</c:v>
                </c:pt>
                <c:pt idx="1130">
                  <c:v>1.862747393719443</c:v>
                </c:pt>
                <c:pt idx="1131">
                  <c:v>1.8635209814027094</c:v>
                </c:pt>
                <c:pt idx="1132">
                  <c:v>1.8642981922181632</c:v>
                </c:pt>
                <c:pt idx="1133">
                  <c:v>1.8650790795780727</c:v>
                </c:pt>
                <c:pt idx="1134">
                  <c:v>1.8658602874115906</c:v>
                </c:pt>
                <c:pt idx="1135">
                  <c:v>1.8666418157187175</c:v>
                </c:pt>
                <c:pt idx="1136">
                  <c:v>1.8674236823035424</c:v>
                </c:pt>
                <c:pt idx="1137">
                  <c:v>1.8682058693619759</c:v>
                </c:pt>
                <c:pt idx="1138">
                  <c:v>1.8689883857960632</c:v>
                </c:pt>
                <c:pt idx="1139">
                  <c:v>1.8697712316058035</c:v>
                </c:pt>
                <c:pt idx="1140">
                  <c:v>1.8705477302576823</c:v>
                </c:pt>
                <c:pt idx="1141">
                  <c:v>1.8713238728277737</c:v>
                </c:pt>
                <c:pt idx="1142">
                  <c:v>1.8721076978624296</c:v>
                </c:pt>
                <c:pt idx="1143">
                  <c:v>1.8728918433706943</c:v>
                </c:pt>
                <c:pt idx="1144">
                  <c:v>1.8736716446811517</c:v>
                </c:pt>
                <c:pt idx="1145">
                  <c:v>1.8744524430206142</c:v>
                </c:pt>
                <c:pt idx="1146">
                  <c:v>1.875236900100443</c:v>
                </c:pt>
                <c:pt idx="1147">
                  <c:v>1.8760223631113211</c:v>
                </c:pt>
                <c:pt idx="1148">
                  <c:v>1.876808146595808</c:v>
                </c:pt>
                <c:pt idx="1149">
                  <c:v>1.8775942683579929</c:v>
                </c:pt>
                <c:pt idx="1150">
                  <c:v>1.8783800429404351</c:v>
                </c:pt>
                <c:pt idx="1151">
                  <c:v>1.8791574317967825</c:v>
                </c:pt>
                <c:pt idx="1152">
                  <c:v>1.8798764143379414</c:v>
                </c:pt>
                <c:pt idx="1153">
                  <c:v>1.8805963672019708</c:v>
                </c:pt>
                <c:pt idx="1154">
                  <c:v>1.8813166049314305</c:v>
                </c:pt>
                <c:pt idx="1155">
                  <c:v>1.8820371097222308</c:v>
                </c:pt>
                <c:pt idx="1156">
                  <c:v>1.8827578904764162</c:v>
                </c:pt>
                <c:pt idx="1157">
                  <c:v>1.8834782528345011</c:v>
                </c:pt>
                <c:pt idx="1158">
                  <c:v>1.8841988911559715</c:v>
                </c:pt>
                <c:pt idx="1159">
                  <c:v>1.8849198054408269</c:v>
                </c:pt>
                <c:pt idx="1160">
                  <c:v>1.8856409956890681</c:v>
                </c:pt>
                <c:pt idx="1161">
                  <c:v>1.8863624529986496</c:v>
                </c:pt>
                <c:pt idx="1162">
                  <c:v>1.8870848984351913</c:v>
                </c:pt>
                <c:pt idx="1163">
                  <c:v>1.8878076109330739</c:v>
                </c:pt>
                <c:pt idx="1164">
                  <c:v>1.8885306082963864</c:v>
                </c:pt>
                <c:pt idx="1165">
                  <c:v>1.8892538727210391</c:v>
                </c:pt>
                <c:pt idx="1166">
                  <c:v>1.8899699175874507</c:v>
                </c:pt>
                <c:pt idx="1167">
                  <c:v>1.8906841998490149</c:v>
                </c:pt>
                <c:pt idx="1168">
                  <c:v>1.8913980459103892</c:v>
                </c:pt>
                <c:pt idx="1169">
                  <c:v>1.8921217109270532</c:v>
                </c:pt>
                <c:pt idx="1170">
                  <c:v>1.8928456519071022</c:v>
                </c:pt>
                <c:pt idx="1171">
                  <c:v>1.8935685157397444</c:v>
                </c:pt>
                <c:pt idx="1172">
                  <c:v>1.8942855131249379</c:v>
                </c:pt>
                <c:pt idx="1173">
                  <c:v>1.8950021010160758</c:v>
                </c:pt>
                <c:pt idx="1174">
                  <c:v>1.8957257838368293</c:v>
                </c:pt>
                <c:pt idx="1175">
                  <c:v>1.8964463331378525</c:v>
                </c:pt>
                <c:pt idx="1176">
                  <c:v>1.8971698824279355</c:v>
                </c:pt>
                <c:pt idx="1177">
                  <c:v>1.8978943931388446</c:v>
                </c:pt>
                <c:pt idx="1178">
                  <c:v>1.8986130285002603</c:v>
                </c:pt>
                <c:pt idx="1179">
                  <c:v>1.8993243997932117</c:v>
                </c:pt>
                <c:pt idx="1180">
                  <c:v>1.9000387799772673</c:v>
                </c:pt>
                <c:pt idx="1181">
                  <c:v>1.9006962671937304</c:v>
                </c:pt>
                <c:pt idx="1182">
                  <c:v>1.9013470689746343</c:v>
                </c:pt>
                <c:pt idx="1183">
                  <c:v>1.9019966956856398</c:v>
                </c:pt>
                <c:pt idx="1184">
                  <c:v>1.902646553849807</c:v>
                </c:pt>
                <c:pt idx="1185">
                  <c:v>1.9032973200225323</c:v>
                </c:pt>
                <c:pt idx="1186">
                  <c:v>1.9039490031058601</c:v>
                </c:pt>
                <c:pt idx="1187">
                  <c:v>1.9045988434659378</c:v>
                </c:pt>
                <c:pt idx="1188">
                  <c:v>1.9052488974750885</c:v>
                </c:pt>
                <c:pt idx="1189">
                  <c:v>1.9058984796758702</c:v>
                </c:pt>
                <c:pt idx="1190">
                  <c:v>1.906549664244696</c:v>
                </c:pt>
                <c:pt idx="1191">
                  <c:v>1.9072100891359063</c:v>
                </c:pt>
                <c:pt idx="1192">
                  <c:v>1.9078700600228373</c:v>
                </c:pt>
                <c:pt idx="1193">
                  <c:v>1.9085198469706468</c:v>
                </c:pt>
                <c:pt idx="1194">
                  <c:v>1.9091781887834001</c:v>
                </c:pt>
                <c:pt idx="1195">
                  <c:v>1.9098381329641971</c:v>
                </c:pt>
                <c:pt idx="1196">
                  <c:v>1.9104990207617309</c:v>
                </c:pt>
                <c:pt idx="1197">
                  <c:v>1.9111608165678229</c:v>
                </c:pt>
                <c:pt idx="1198">
                  <c:v>1.9118228438270763</c:v>
                </c:pt>
                <c:pt idx="1199">
                  <c:v>1.9131329666456496</c:v>
                </c:pt>
                <c:pt idx="1200">
                  <c:v>1.9137963826238744</c:v>
                </c:pt>
                <c:pt idx="1201">
                  <c:v>1.9144593267937309</c:v>
                </c:pt>
                <c:pt idx="1202">
                  <c:v>1.9151141255926993</c:v>
                </c:pt>
                <c:pt idx="1203">
                  <c:v>1.915766378406887</c:v>
                </c:pt>
                <c:pt idx="1204">
                  <c:v>1.9164307112957146</c:v>
                </c:pt>
                <c:pt idx="1205">
                  <c:v>1.9170952667356593</c:v>
                </c:pt>
                <c:pt idx="1206">
                  <c:v>1.9177600625308109</c:v>
                </c:pt>
                <c:pt idx="1207">
                  <c:v>1.9184243687135041</c:v>
                </c:pt>
                <c:pt idx="1208">
                  <c:v>1.9190805295253095</c:v>
                </c:pt>
                <c:pt idx="1209">
                  <c:v>1.9197103135787081</c:v>
                </c:pt>
                <c:pt idx="1210">
                  <c:v>1.920340302379135</c:v>
                </c:pt>
                <c:pt idx="1211">
                  <c:v>1.9209705048286339</c:v>
                </c:pt>
                <c:pt idx="1212">
                  <c:v>1.9215931850503729</c:v>
                </c:pt>
                <c:pt idx="1213">
                  <c:v>1.9222237969939275</c:v>
                </c:pt>
                <c:pt idx="1214">
                  <c:v>1.9228539015209349</c:v>
                </c:pt>
                <c:pt idx="1215">
                  <c:v>1.9234842107949703</c:v>
                </c:pt>
                <c:pt idx="1216">
                  <c:v>1.9241161491431831</c:v>
                </c:pt>
                <c:pt idx="1217">
                  <c:v>1.9247468768133189</c:v>
                </c:pt>
                <c:pt idx="1218">
                  <c:v>1.9253778092304825</c:v>
                </c:pt>
                <c:pt idx="1219">
                  <c:v>1.9260096585582482</c:v>
                </c:pt>
                <c:pt idx="1220">
                  <c:v>1.9266417215350868</c:v>
                </c:pt>
                <c:pt idx="1221">
                  <c:v>1.9272739892589532</c:v>
                </c:pt>
                <c:pt idx="1222">
                  <c:v>1.9279064617298474</c:v>
                </c:pt>
                <c:pt idx="1223">
                  <c:v>1.9285391389477691</c:v>
                </c:pt>
                <c:pt idx="1224">
                  <c:v>1.9291720298147634</c:v>
                </c:pt>
                <c:pt idx="1225">
                  <c:v>1.9298051254287858</c:v>
                </c:pt>
                <c:pt idx="1226">
                  <c:v>1.9304384346918804</c:v>
                </c:pt>
                <c:pt idx="1227">
                  <c:v>1.9310719397999583</c:v>
                </c:pt>
                <c:pt idx="1228">
                  <c:v>1.9317063796227283</c:v>
                </c:pt>
                <c:pt idx="1229">
                  <c:v>1.9323410152904814</c:v>
                </c:pt>
                <c:pt idx="1230">
                  <c:v>1.932975152443732</c:v>
                </c:pt>
                <c:pt idx="1231">
                  <c:v>1.933609503246055</c:v>
                </c:pt>
                <c:pt idx="1232">
                  <c:v>1.9342440498933609</c:v>
                </c:pt>
                <c:pt idx="1233">
                  <c:v>1.9348788101897394</c:v>
                </c:pt>
                <c:pt idx="1234">
                  <c:v>1.9355137841351908</c:v>
                </c:pt>
                <c:pt idx="1235">
                  <c:v>1.9361489628276698</c:v>
                </c:pt>
                <c:pt idx="1236">
                  <c:v>1.9367843462671763</c:v>
                </c:pt>
                <c:pt idx="1237">
                  <c:v>1.9374199433557551</c:v>
                </c:pt>
                <c:pt idx="1238">
                  <c:v>1.9380557451913623</c:v>
                </c:pt>
                <c:pt idx="1239">
                  <c:v>1.9386917517739974</c:v>
                </c:pt>
                <c:pt idx="1240">
                  <c:v>1.9393279720057046</c:v>
                </c:pt>
                <c:pt idx="1241">
                  <c:v>1.939964405886484</c:v>
                </c:pt>
                <c:pt idx="1242">
                  <c:v>1.9406017655799115</c:v>
                </c:pt>
                <c:pt idx="1243">
                  <c:v>1.9412393300203661</c:v>
                </c:pt>
                <c:pt idx="1244">
                  <c:v>1.9418770992078489</c:v>
                </c:pt>
                <c:pt idx="1245">
                  <c:v>1.9425150820444042</c:v>
                </c:pt>
                <c:pt idx="1246">
                  <c:v>1.943152557464412</c:v>
                </c:pt>
                <c:pt idx="1247">
                  <c:v>1.9437909675991121</c:v>
                </c:pt>
                <c:pt idx="1248">
                  <c:v>1.9444288614152208</c:v>
                </c:pt>
                <c:pt idx="1249">
                  <c:v>1.9450676810439766</c:v>
                </c:pt>
                <c:pt idx="1250">
                  <c:v>1.9457059932561853</c:v>
                </c:pt>
                <c:pt idx="1251">
                  <c:v>1.9463452401830861</c:v>
                </c:pt>
                <c:pt idx="1252">
                  <c:v>1.9469846918570144</c:v>
                </c:pt>
                <c:pt idx="1253">
                  <c:v>1.9476236272123508</c:v>
                </c:pt>
                <c:pt idx="1254">
                  <c:v>1.9482627851188048</c:v>
                </c:pt>
                <c:pt idx="1255">
                  <c:v>1.9489021477722861</c:v>
                </c:pt>
                <c:pt idx="1256">
                  <c:v>1.949539569780026</c:v>
                </c:pt>
                <c:pt idx="1257">
                  <c:v>1.9501779265024577</c:v>
                </c:pt>
                <c:pt idx="1258">
                  <c:v>1.9508179212011121</c:v>
                </c:pt>
                <c:pt idx="1259">
                  <c:v>1.9514581206467942</c:v>
                </c:pt>
                <c:pt idx="1260">
                  <c:v>1.9520985248395044</c:v>
                </c:pt>
                <c:pt idx="1261">
                  <c:v>1.9527391515833312</c:v>
                </c:pt>
                <c:pt idx="1262">
                  <c:v>1.9533799741721412</c:v>
                </c:pt>
                <c:pt idx="1263">
                  <c:v>1.954020298246449</c:v>
                </c:pt>
                <c:pt idx="1264">
                  <c:v>1.9546608270677845</c:v>
                </c:pt>
                <c:pt idx="1265">
                  <c:v>1.9553015606361481</c:v>
                </c:pt>
                <c:pt idx="1266">
                  <c:v>1.9559425078535839</c:v>
                </c:pt>
                <c:pt idx="1267">
                  <c:v>1.9565836687200924</c:v>
                </c:pt>
                <c:pt idx="1268">
                  <c:v>1.9572257643012925</c:v>
                </c:pt>
                <c:pt idx="1269">
                  <c:v>1.9578680646295208</c:v>
                </c:pt>
                <c:pt idx="1270">
                  <c:v>1.9585105786068213</c:v>
                </c:pt>
                <c:pt idx="1271">
                  <c:v>1.9591532973311501</c:v>
                </c:pt>
                <c:pt idx="1272">
                  <c:v>1.9597962386065959</c:v>
                </c:pt>
                <c:pt idx="1273">
                  <c:v>1.9604393846290693</c:v>
                </c:pt>
                <c:pt idx="1274">
                  <c:v>1.9610827353985705</c:v>
                </c:pt>
                <c:pt idx="1275">
                  <c:v>1.961726308719189</c:v>
                </c:pt>
                <c:pt idx="1276">
                  <c:v>1.9623693657212158</c:v>
                </c:pt>
                <c:pt idx="1277">
                  <c:v>1.9630133485358894</c:v>
                </c:pt>
                <c:pt idx="1278">
                  <c:v>1.9636575539016803</c:v>
                </c:pt>
                <c:pt idx="1279">
                  <c:v>1.9643026939821637</c:v>
                </c:pt>
                <c:pt idx="1280">
                  <c:v>1.9649480477117196</c:v>
                </c:pt>
                <c:pt idx="1281">
                  <c:v>1.9655936150903477</c:v>
                </c:pt>
                <c:pt idx="1282">
                  <c:v>1.966239387216004</c:v>
                </c:pt>
                <c:pt idx="1283">
                  <c:v>1.9668853729907323</c:v>
                </c:pt>
                <c:pt idx="1284">
                  <c:v>1.9675315724145332</c:v>
                </c:pt>
                <c:pt idx="1285">
                  <c:v>1.9681786976509812</c:v>
                </c:pt>
                <c:pt idx="1286">
                  <c:v>1.968825324372927</c:v>
                </c:pt>
                <c:pt idx="1287">
                  <c:v>1.9694721647439455</c:v>
                </c:pt>
                <c:pt idx="1288">
                  <c:v>1.9701192098619915</c:v>
                </c:pt>
                <c:pt idx="1289">
                  <c:v>1.9707657475634905</c:v>
                </c:pt>
                <c:pt idx="1290">
                  <c:v>1.9714124900120173</c:v>
                </c:pt>
                <c:pt idx="1291">
                  <c:v>1.9727073458239528</c:v>
                </c:pt>
                <c:pt idx="1292">
                  <c:v>1.9733539992520326</c:v>
                </c:pt>
                <c:pt idx="1293">
                  <c:v>1.9740030384280884</c:v>
                </c:pt>
                <c:pt idx="1294">
                  <c:v>1.974653021220881</c:v>
                </c:pt>
                <c:pt idx="1295">
                  <c:v>1.9753032176627461</c:v>
                </c:pt>
                <c:pt idx="1296">
                  <c:v>1.9759500046214964</c:v>
                </c:pt>
                <c:pt idx="1297">
                  <c:v>1.9765984562626031</c:v>
                </c:pt>
                <c:pt idx="1298">
                  <c:v>1.9772456705194985</c:v>
                </c:pt>
                <c:pt idx="1299">
                  <c:v>1.9778952794264144</c:v>
                </c:pt>
                <c:pt idx="1300">
                  <c:v>1.9785450930803579</c:v>
                </c:pt>
                <c:pt idx="1301">
                  <c:v>1.9791943904157099</c:v>
                </c:pt>
                <c:pt idx="1302">
                  <c:v>1.9798395750064166</c:v>
                </c:pt>
                <c:pt idx="1303">
                  <c:v>1.9804885607702041</c:v>
                </c:pt>
                <c:pt idx="1304">
                  <c:v>1.9811392290204377</c:v>
                </c:pt>
                <c:pt idx="1305">
                  <c:v>1.9817893809520797</c:v>
                </c:pt>
                <c:pt idx="1306">
                  <c:v>1.9824397465327936</c:v>
                </c:pt>
                <c:pt idx="1307">
                  <c:v>1.9830903257625803</c:v>
                </c:pt>
                <c:pt idx="1308">
                  <c:v>1.9837418486091036</c:v>
                </c:pt>
                <c:pt idx="1309">
                  <c:v>1.9843935851046997</c:v>
                </c:pt>
                <c:pt idx="1310">
                  <c:v>1.9850455352493681</c:v>
                </c:pt>
                <c:pt idx="1311">
                  <c:v>1.9856977079451539</c:v>
                </c:pt>
                <c:pt idx="1312">
                  <c:v>1.9863507975515422</c:v>
                </c:pt>
                <c:pt idx="1313">
                  <c:v>1.9870026586757639</c:v>
                </c:pt>
                <c:pt idx="1314">
                  <c:v>1.988305553034051</c:v>
                </c:pt>
                <c:pt idx="1315">
                  <c:v>1.98895805510549</c:v>
                </c:pt>
                <c:pt idx="1316">
                  <c:v>1.9896107708260014</c:v>
                </c:pt>
                <c:pt idx="1317">
                  <c:v>1.9909066592751199</c:v>
                </c:pt>
                <c:pt idx="1318">
                  <c:v>1.9915592770731398</c:v>
                </c:pt>
                <c:pt idx="1319">
                  <c:v>1.9922121085202322</c:v>
                </c:pt>
                <c:pt idx="1320">
                  <c:v>1.9928651625184421</c:v>
                </c:pt>
                <c:pt idx="1321">
                  <c:v>1.9935191601333881</c:v>
                </c:pt>
                <c:pt idx="1322">
                  <c:v>1.994173371397407</c:v>
                </c:pt>
                <c:pt idx="1323">
                  <c:v>1.9948277963104983</c:v>
                </c:pt>
                <c:pt idx="1324">
                  <c:v>1.995482443774707</c:v>
                </c:pt>
                <c:pt idx="1325">
                  <c:v>1.9961372959859434</c:v>
                </c:pt>
                <c:pt idx="1326">
                  <c:v>1.9967923707482969</c:v>
                </c:pt>
                <c:pt idx="1327">
                  <c:v>1.9974469202900138</c:v>
                </c:pt>
                <c:pt idx="1328">
                  <c:v>1.9981016834808032</c:v>
                </c:pt>
                <c:pt idx="1329">
                  <c:v>1.998756660320665</c:v>
                </c:pt>
                <c:pt idx="1330">
                  <c:v>1.9994125896793082</c:v>
                </c:pt>
                <c:pt idx="1331">
                  <c:v>2.0000687415890686</c:v>
                </c:pt>
                <c:pt idx="1332">
                  <c:v>2.0013816774537627</c:v>
                </c:pt>
                <c:pt idx="1333">
                  <c:v>2.0020384703107408</c:v>
                </c:pt>
                <c:pt idx="1334">
                  <c:v>2.0026954857188359</c:v>
                </c:pt>
                <c:pt idx="1335">
                  <c:v>2.0033527058739584</c:v>
                </c:pt>
                <c:pt idx="1336">
                  <c:v>2.0040108874499079</c:v>
                </c:pt>
                <c:pt idx="1337">
                  <c:v>2.0046692826749291</c:v>
                </c:pt>
                <c:pt idx="1338">
                  <c:v>2.0053271615813588</c:v>
                </c:pt>
                <c:pt idx="1339">
                  <c:v>2.0059845063651074</c:v>
                </c:pt>
                <c:pt idx="1340">
                  <c:v>2.006642812569682</c:v>
                </c:pt>
                <c:pt idx="1341">
                  <c:v>2.0073013324233298</c:v>
                </c:pt>
                <c:pt idx="1342">
                  <c:v>2.0079600659260493</c:v>
                </c:pt>
                <c:pt idx="1343">
                  <c:v>2.0086190130778414</c:v>
                </c:pt>
                <c:pt idx="1344">
                  <c:v>2.0092781827807507</c:v>
                </c:pt>
                <c:pt idx="1345">
                  <c:v>2.009937566132733</c:v>
                </c:pt>
                <c:pt idx="1346">
                  <c:v>2.0105971720358315</c:v>
                </c:pt>
                <c:pt idx="1347">
                  <c:v>2.0112569915880032</c:v>
                </c:pt>
                <c:pt idx="1348">
                  <c:v>2.011917763658956</c:v>
                </c:pt>
                <c:pt idx="1349">
                  <c:v>2.0125787582810264</c:v>
                </c:pt>
                <c:pt idx="1350">
                  <c:v>2.013239975454213</c:v>
                </c:pt>
                <c:pt idx="1351">
                  <c:v>2.0139014062764726</c:v>
                </c:pt>
                <c:pt idx="1352">
                  <c:v>2.0145623029760511</c:v>
                </c:pt>
                <c:pt idx="1353">
                  <c:v>2.0152234222267467</c:v>
                </c:pt>
                <c:pt idx="1354">
                  <c:v>2.0158847640285593</c:v>
                </c:pt>
                <c:pt idx="1355">
                  <c:v>2.0165455717076912</c:v>
                </c:pt>
                <c:pt idx="1356">
                  <c:v>2.0172073408076496</c:v>
                </c:pt>
                <c:pt idx="1357">
                  <c:v>2.0178693235566798</c:v>
                </c:pt>
                <c:pt idx="1358">
                  <c:v>2.0185307810850737</c:v>
                </c:pt>
                <c:pt idx="1359">
                  <c:v>2.0191924611645846</c:v>
                </c:pt>
                <c:pt idx="1360">
                  <c:v>2.0198558415346302</c:v>
                </c:pt>
                <c:pt idx="1361">
                  <c:v>2.0205194444557937</c:v>
                </c:pt>
                <c:pt idx="1362">
                  <c:v>2.0211832699280738</c:v>
                </c:pt>
                <c:pt idx="1363">
                  <c:v>2.0218465612776728</c:v>
                </c:pt>
                <c:pt idx="1364">
                  <c:v>2.022509318504591</c:v>
                </c:pt>
                <c:pt idx="1365">
                  <c:v>2.0231730460543798</c:v>
                </c:pt>
                <c:pt idx="1366">
                  <c:v>2.0238362483835322</c:v>
                </c:pt>
                <c:pt idx="1367">
                  <c:v>2.0245004032314657</c:v>
                </c:pt>
                <c:pt idx="1368">
                  <c:v>2.0251640417608074</c:v>
                </c:pt>
                <c:pt idx="1369">
                  <c:v>2.0258286328089308</c:v>
                </c:pt>
                <c:pt idx="1370">
                  <c:v>2.0264934553102165</c:v>
                </c:pt>
                <c:pt idx="1371">
                  <c:v>2.0271584825585296</c:v>
                </c:pt>
                <c:pt idx="1372">
                  <c:v>2.0278237412600042</c:v>
                </c:pt>
                <c:pt idx="1373">
                  <c:v>2.0284884569367527</c:v>
                </c:pt>
                <c:pt idx="1374">
                  <c:v>2.0291526651969551</c:v>
                </c:pt>
                <c:pt idx="1375">
                  <c:v>2.0298141316273934</c:v>
                </c:pt>
                <c:pt idx="1376">
                  <c:v>2.0304780194139869</c:v>
                </c:pt>
                <c:pt idx="1377">
                  <c:v>2.0311436163931602</c:v>
                </c:pt>
                <c:pt idx="1378">
                  <c:v>2.0318072104122789</c:v>
                </c:pt>
                <c:pt idx="1379">
                  <c:v>2.0324732346895971</c:v>
                </c:pt>
                <c:pt idx="1380">
                  <c:v>2.0331402292897862</c:v>
                </c:pt>
                <c:pt idx="1381">
                  <c:v>2.0338082031148907</c:v>
                </c:pt>
                <c:pt idx="1382">
                  <c:v>2.0344756339152692</c:v>
                </c:pt>
                <c:pt idx="1383">
                  <c:v>2.0351432872667652</c:v>
                </c:pt>
                <c:pt idx="1384">
                  <c:v>2.0358119109411317</c:v>
                </c:pt>
                <c:pt idx="1385">
                  <c:v>2.0364800093948614</c:v>
                </c:pt>
                <c:pt idx="1386">
                  <c:v>2.0371475648238659</c:v>
                </c:pt>
                <c:pt idx="1387">
                  <c:v>2.037816090575741</c:v>
                </c:pt>
                <c:pt idx="1388">
                  <c:v>2.0384855955525318</c:v>
                </c:pt>
                <c:pt idx="1389">
                  <c:v>2.0391553230804393</c:v>
                </c:pt>
                <c:pt idx="1390">
                  <c:v>2.0398252642574195</c:v>
                </c:pt>
                <c:pt idx="1391">
                  <c:v>2.0404946802137629</c:v>
                </c:pt>
                <c:pt idx="1392">
                  <c:v>2.041164309819179</c:v>
                </c:pt>
                <c:pt idx="1393">
                  <c:v>2.0418341530736672</c:v>
                </c:pt>
                <c:pt idx="1394">
                  <c:v>2.0425049755530713</c:v>
                </c:pt>
                <c:pt idx="1395">
                  <c:v>2.0431752639097946</c:v>
                </c:pt>
                <c:pt idx="1396">
                  <c:v>2.0439023295075285</c:v>
                </c:pt>
                <c:pt idx="1397">
                  <c:v>2.0446296532645585</c:v>
                </c:pt>
                <c:pt idx="1398">
                  <c:v>2.0453594606920564</c:v>
                </c:pt>
                <c:pt idx="1399">
                  <c:v>2.0460895351808945</c:v>
                </c:pt>
                <c:pt idx="1400">
                  <c:v>2.0468198678290288</c:v>
                </c:pt>
                <c:pt idx="1401">
                  <c:v>2.0475489630929515</c:v>
                </c:pt>
                <c:pt idx="1402">
                  <c:v>2.0482783254182144</c:v>
                </c:pt>
                <c:pt idx="1403">
                  <c:v>2.0490071981310201</c:v>
                </c:pt>
                <c:pt idx="1404">
                  <c:v>2.0497355990354573</c:v>
                </c:pt>
                <c:pt idx="1405">
                  <c:v>2.0504649969688997</c:v>
                </c:pt>
                <c:pt idx="1406">
                  <c:v>2.0511946619636823</c:v>
                </c:pt>
                <c:pt idx="1407">
                  <c:v>2.0519245762157166</c:v>
                </c:pt>
                <c:pt idx="1408">
                  <c:v>2.0526547575290905</c:v>
                </c:pt>
                <c:pt idx="1409">
                  <c:v>2.0533844492300073</c:v>
                </c:pt>
                <c:pt idx="1410">
                  <c:v>2.0541144079922646</c:v>
                </c:pt>
                <c:pt idx="1411">
                  <c:v>2.0548446249138177</c:v>
                </c:pt>
                <c:pt idx="1412">
                  <c:v>2.0555750999946665</c:v>
                </c:pt>
                <c:pt idx="1413">
                  <c:v>2.0563065810065653</c:v>
                </c:pt>
                <c:pt idx="1414">
                  <c:v>2.0570383201777602</c:v>
                </c:pt>
                <c:pt idx="1415">
                  <c:v>2.0577703175082505</c:v>
                </c:pt>
                <c:pt idx="1416">
                  <c:v>2.0585018341283279</c:v>
                </c:pt>
                <c:pt idx="1417">
                  <c:v>2.0592343477774104</c:v>
                </c:pt>
                <c:pt idx="1418">
                  <c:v>2.0599663896181242</c:v>
                </c:pt>
                <c:pt idx="1419">
                  <c:v>2.0607009062272614</c:v>
                </c:pt>
                <c:pt idx="1420">
                  <c:v>2.0614356898977384</c:v>
                </c:pt>
                <c:pt idx="1421">
                  <c:v>2.062169992857803</c:v>
                </c:pt>
                <c:pt idx="1422">
                  <c:v>2.0629053017489167</c:v>
                </c:pt>
                <c:pt idx="1423">
                  <c:v>2.0636401299296172</c:v>
                </c:pt>
                <c:pt idx="1424">
                  <c:v>2.0643744773999053</c:v>
                </c:pt>
                <c:pt idx="1425">
                  <c:v>2.0651643291188138</c:v>
                </c:pt>
                <c:pt idx="1426">
                  <c:v>2.0659515102243167</c:v>
                </c:pt>
                <c:pt idx="1427">
                  <c:v>2.0667412195105106</c:v>
                </c:pt>
                <c:pt idx="1428">
                  <c:v>2.0675327359117759</c:v>
                </c:pt>
                <c:pt idx="1429">
                  <c:v>2.0683237983087617</c:v>
                </c:pt>
                <c:pt idx="1430">
                  <c:v>2.0691151544732223</c:v>
                </c:pt>
                <c:pt idx="1431">
                  <c:v>2.0699075877850901</c:v>
                </c:pt>
                <c:pt idx="1432">
                  <c:v>2.0707003237664772</c:v>
                </c:pt>
                <c:pt idx="1433">
                  <c:v>2.071493353515339</c:v>
                </c:pt>
                <c:pt idx="1434">
                  <c:v>2.072286694835765</c:v>
                </c:pt>
                <c:pt idx="1435">
                  <c:v>2.0730803388257102</c:v>
                </c:pt>
                <c:pt idx="1436">
                  <c:v>2.0738742943872195</c:v>
                </c:pt>
                <c:pt idx="1437">
                  <c:v>2.0746685437162031</c:v>
                </c:pt>
                <c:pt idx="1438">
                  <c:v>2.0754630957147064</c:v>
                </c:pt>
                <c:pt idx="1439">
                  <c:v>2.0762571937089307</c:v>
                </c:pt>
                <c:pt idx="1440">
                  <c:v>2.0770531077202712</c:v>
                </c:pt>
                <c:pt idx="1441">
                  <c:v>2.0778493244011309</c:v>
                </c:pt>
                <c:pt idx="1442">
                  <c:v>2.0786458437515098</c:v>
                </c:pt>
                <c:pt idx="1443">
                  <c:v>2.0794426746734529</c:v>
                </c:pt>
                <c:pt idx="1444">
                  <c:v>2.0802398082649152</c:v>
                </c:pt>
                <c:pt idx="1445">
                  <c:v>2.0818349923584427</c:v>
                </c:pt>
                <c:pt idx="1446">
                  <c:v>2.0826330428605075</c:v>
                </c:pt>
                <c:pt idx="1447">
                  <c:v>2.0834313960320916</c:v>
                </c:pt>
                <c:pt idx="1448">
                  <c:v>2.0842293130034864</c:v>
                </c:pt>
                <c:pt idx="1449">
                  <c:v>2.0850282804161542</c:v>
                </c:pt>
                <c:pt idx="1450">
                  <c:v>2.0858275504983412</c:v>
                </c:pt>
                <c:pt idx="1451">
                  <c:v>2.0866263843803385</c:v>
                </c:pt>
                <c:pt idx="1452">
                  <c:v>2.0874262687036094</c:v>
                </c:pt>
                <c:pt idx="1453">
                  <c:v>2.0882264645984439</c:v>
                </c:pt>
                <c:pt idx="1454">
                  <c:v>2.0890645119872859</c:v>
                </c:pt>
                <c:pt idx="1455">
                  <c:v>2.0899028976538259</c:v>
                </c:pt>
                <c:pt idx="1456">
                  <c:v>2.0907416126960192</c:v>
                </c:pt>
                <c:pt idx="1457">
                  <c:v>2.0915799182441575</c:v>
                </c:pt>
                <c:pt idx="1458">
                  <c:v>2.0924185620699931</c:v>
                </c:pt>
                <c:pt idx="1459">
                  <c:v>2.0932575352714826</c:v>
                </c:pt>
                <c:pt idx="1460">
                  <c:v>2.09409684675067</c:v>
                </c:pt>
                <c:pt idx="1461">
                  <c:v>2.0949380009531078</c:v>
                </c:pt>
                <c:pt idx="1462">
                  <c:v>2.0957787456614896</c:v>
                </c:pt>
                <c:pt idx="1463">
                  <c:v>2.0966198197455248</c:v>
                </c:pt>
                <c:pt idx="1464">
                  <c:v>2.0974612410093032</c:v>
                </c:pt>
                <c:pt idx="1465">
                  <c:v>2.0983029916487346</c:v>
                </c:pt>
                <c:pt idx="1466">
                  <c:v>2.0991450805658647</c:v>
                </c:pt>
                <c:pt idx="1467">
                  <c:v>2.0999875077606927</c:v>
                </c:pt>
                <c:pt idx="1468">
                  <c:v>2.1008302821352633</c:v>
                </c:pt>
                <c:pt idx="1469">
                  <c:v>2.1016733858854875</c:v>
                </c:pt>
                <c:pt idx="1470">
                  <c:v>2.1025168279134094</c:v>
                </c:pt>
                <c:pt idx="1471">
                  <c:v>2.1033606082190297</c:v>
                </c:pt>
                <c:pt idx="1472">
                  <c:v>2.1042047268023483</c:v>
                </c:pt>
                <c:pt idx="1473">
                  <c:v>2.1050484358916108</c:v>
                </c:pt>
                <c:pt idx="1474">
                  <c:v>2.1058924743565273</c:v>
                </c:pt>
                <c:pt idx="1475">
                  <c:v>2.1067368510991411</c:v>
                </c:pt>
                <c:pt idx="1476">
                  <c:v>2.1075815661194532</c:v>
                </c:pt>
                <c:pt idx="1477">
                  <c:v>2.1084266194174637</c:v>
                </c:pt>
                <c:pt idx="1478">
                  <c:v>2.1092727765690151</c:v>
                </c:pt>
                <c:pt idx="1479">
                  <c:v>2.1101185153244666</c:v>
                </c:pt>
                <c:pt idx="1480">
                  <c:v>2.1109653401293698</c:v>
                </c:pt>
                <c:pt idx="1481">
                  <c:v>2.1118102331905759</c:v>
                </c:pt>
                <c:pt idx="1482">
                  <c:v>2.1126569867791214</c:v>
                </c:pt>
                <c:pt idx="1483">
                  <c:v>2.1135040786453647</c:v>
                </c:pt>
                <c:pt idx="1484">
                  <c:v>2.1143515087893068</c:v>
                </c:pt>
                <c:pt idx="1485">
                  <c:v>2.115198520537148</c:v>
                </c:pt>
                <c:pt idx="1486">
                  <c:v>2.1160451049868443</c:v>
                </c:pt>
                <c:pt idx="1487">
                  <c:v>2.1168927932900821</c:v>
                </c:pt>
                <c:pt idx="1488">
                  <c:v>2.1177423421206596</c:v>
                </c:pt>
                <c:pt idx="1489">
                  <c:v>2.1185914725551362</c:v>
                </c:pt>
                <c:pt idx="1490">
                  <c:v>2.1194401845935129</c:v>
                </c:pt>
                <c:pt idx="1491">
                  <c:v>2.1202892349095874</c:v>
                </c:pt>
                <c:pt idx="1492">
                  <c:v>2.121135561199988</c:v>
                </c:pt>
                <c:pt idx="1493">
                  <c:v>2.1219837658218172</c:v>
                </c:pt>
                <c:pt idx="1494">
                  <c:v>2.1228338309709862</c:v>
                </c:pt>
                <c:pt idx="1495">
                  <c:v>2.1236842432998979</c:v>
                </c:pt>
                <c:pt idx="1496">
                  <c:v>2.1245349850044635</c:v>
                </c:pt>
                <c:pt idx="1497">
                  <c:v>2.1253860738887718</c:v>
                </c:pt>
                <c:pt idx="1498">
                  <c:v>2.1262382666266206</c:v>
                </c:pt>
                <c:pt idx="1499">
                  <c:v>2.1270908065442122</c:v>
                </c:pt>
                <c:pt idx="1500">
                  <c:v>2.1279436847395021</c:v>
                </c:pt>
                <c:pt idx="1501">
                  <c:v>2.1287961356366467</c:v>
                </c:pt>
                <c:pt idx="1502">
                  <c:v>2.1296474025618486</c:v>
                </c:pt>
                <c:pt idx="1503">
                  <c:v>2.130499773340591</c:v>
                </c:pt>
                <c:pt idx="1504">
                  <c:v>2.1313547880266057</c:v>
                </c:pt>
                <c:pt idx="1505">
                  <c:v>2.1322101409903182</c:v>
                </c:pt>
                <c:pt idx="1506">
                  <c:v>2.133065841133774</c:v>
                </c:pt>
                <c:pt idx="1507">
                  <c:v>2.133921879554928</c:v>
                </c:pt>
                <c:pt idx="1508">
                  <c:v>2.1347782651558243</c:v>
                </c:pt>
                <c:pt idx="1509">
                  <c:v>2.1356349979364637</c:v>
                </c:pt>
                <c:pt idx="1510">
                  <c:v>2.136492068994801</c:v>
                </c:pt>
                <c:pt idx="1511">
                  <c:v>2.1373494872328811</c:v>
                </c:pt>
                <c:pt idx="1512">
                  <c:v>2.1382064781728163</c:v>
                </c:pt>
                <c:pt idx="1513">
                  <c:v>2.1390645818683374</c:v>
                </c:pt>
                <c:pt idx="1514">
                  <c:v>2.1399230327436012</c:v>
                </c:pt>
                <c:pt idx="1515">
                  <c:v>2.1407818218965629</c:v>
                </c:pt>
                <c:pt idx="1516">
                  <c:v>2.1416409671313121</c:v>
                </c:pt>
                <c:pt idx="1517">
                  <c:v>2.1425004506437597</c:v>
                </c:pt>
                <c:pt idx="1518">
                  <c:v>2.1433602724339051</c:v>
                </c:pt>
                <c:pt idx="1519">
                  <c:v>2.1442204503058377</c:v>
                </c:pt>
                <c:pt idx="1520">
                  <c:v>2.1450809664554691</c:v>
                </c:pt>
                <c:pt idx="1521">
                  <c:v>2.1459418297848427</c:v>
                </c:pt>
                <c:pt idx="1522">
                  <c:v>2.1468030402939591</c:v>
                </c:pt>
                <c:pt idx="1523">
                  <c:v>2.1476645979828186</c:v>
                </c:pt>
                <c:pt idx="1524">
                  <c:v>2.1485264939493756</c:v>
                </c:pt>
                <c:pt idx="1525">
                  <c:v>2.149388745997721</c:v>
                </c:pt>
                <c:pt idx="1526">
                  <c:v>2.1502513363237639</c:v>
                </c:pt>
                <c:pt idx="1527">
                  <c:v>2.1511142738295499</c:v>
                </c:pt>
                <c:pt idx="1528">
                  <c:v>2.1519775585150782</c:v>
                </c:pt>
                <c:pt idx="1529">
                  <c:v>2.1528411903803493</c:v>
                </c:pt>
                <c:pt idx="1530">
                  <c:v>2.1537043949474759</c:v>
                </c:pt>
                <c:pt idx="1531">
                  <c:v>2.1545679466943453</c:v>
                </c:pt>
                <c:pt idx="1532">
                  <c:v>2.1554326111968001</c:v>
                </c:pt>
                <c:pt idx="1533">
                  <c:v>2.1562976317810425</c:v>
                </c:pt>
                <c:pt idx="1534">
                  <c:v>2.1571629995450277</c:v>
                </c:pt>
                <c:pt idx="1535">
                  <c:v>2.1580287144887556</c:v>
                </c:pt>
                <c:pt idx="1536">
                  <c:v>2.1588947677101817</c:v>
                </c:pt>
                <c:pt idx="1537">
                  <c:v>2.1597611770133955</c:v>
                </c:pt>
                <c:pt idx="1538">
                  <c:v>2.1606279334963516</c:v>
                </c:pt>
                <c:pt idx="1539">
                  <c:v>2.1614950371590504</c:v>
                </c:pt>
                <c:pt idx="1540">
                  <c:v>2.162362488001492</c:v>
                </c:pt>
                <c:pt idx="1541">
                  <c:v>2.1632302860236767</c:v>
                </c:pt>
                <c:pt idx="1542">
                  <c:v>2.1640984401276491</c:v>
                </c:pt>
                <c:pt idx="1543">
                  <c:v>2.1649669325093193</c:v>
                </c:pt>
                <c:pt idx="1544">
                  <c:v>2.1658357720707322</c:v>
                </c:pt>
                <c:pt idx="1545">
                  <c:v>2.1667049677139327</c:v>
                </c:pt>
                <c:pt idx="1546">
                  <c:v>2.1675745105368756</c:v>
                </c:pt>
                <c:pt idx="1547">
                  <c:v>2.1684444005395616</c:v>
                </c:pt>
                <c:pt idx="1548">
                  <c:v>2.1693146466240352</c:v>
                </c:pt>
                <c:pt idx="1549">
                  <c:v>2.1701852309862062</c:v>
                </c:pt>
                <c:pt idx="1550">
                  <c:v>2.1710561714301653</c:v>
                </c:pt>
                <c:pt idx="1551">
                  <c:v>2.1719282424337996</c:v>
                </c:pt>
                <c:pt idx="1552">
                  <c:v>2.1727998772372445</c:v>
                </c:pt>
                <c:pt idx="1553">
                  <c:v>2.1736718681224767</c:v>
                </c:pt>
                <c:pt idx="1554">
                  <c:v>2.1745442061874516</c:v>
                </c:pt>
                <c:pt idx="1555">
                  <c:v>2.1754168914321692</c:v>
                </c:pt>
                <c:pt idx="1556">
                  <c:v>2.1762899327586744</c:v>
                </c:pt>
                <c:pt idx="1557">
                  <c:v>2.1771633212649224</c:v>
                </c:pt>
                <c:pt idx="1558">
                  <c:v>2.1780370569509131</c:v>
                </c:pt>
                <c:pt idx="1559">
                  <c:v>2.1789111487186914</c:v>
                </c:pt>
                <c:pt idx="1560">
                  <c:v>2.1806603826955206</c:v>
                </c:pt>
                <c:pt idx="1561">
                  <c:v>2.1815355249045716</c:v>
                </c:pt>
                <c:pt idx="1562">
                  <c:v>2.1824110142933657</c:v>
                </c:pt>
                <c:pt idx="1563">
                  <c:v>2.1832868597639474</c:v>
                </c:pt>
                <c:pt idx="1564">
                  <c:v>2.1850396100484275</c:v>
                </c:pt>
                <c:pt idx="1565">
                  <c:v>2.1859165059602819</c:v>
                </c:pt>
                <c:pt idx="1566">
                  <c:v>2.1867937579539238</c:v>
                </c:pt>
                <c:pt idx="1567">
                  <c:v>2.1876713660293534</c:v>
                </c:pt>
                <c:pt idx="1568">
                  <c:v>2.1885493212845257</c:v>
                </c:pt>
                <c:pt idx="1569">
                  <c:v>2.1894276326214852</c:v>
                </c:pt>
                <c:pt idx="1570">
                  <c:v>2.1903062911381879</c:v>
                </c:pt>
                <c:pt idx="1571">
                  <c:v>2.1911853057366777</c:v>
                </c:pt>
                <c:pt idx="1572">
                  <c:v>2.1920646675149102</c:v>
                </c:pt>
                <c:pt idx="1573">
                  <c:v>2.19294438537493</c:v>
                </c:pt>
                <c:pt idx="1574">
                  <c:v>2.1938244593167373</c:v>
                </c:pt>
                <c:pt idx="1575">
                  <c:v>2.1947048893403318</c:v>
                </c:pt>
                <c:pt idx="1576">
                  <c:v>2.1955856665436695</c:v>
                </c:pt>
                <c:pt idx="1577">
                  <c:v>2.1964667998287948</c:v>
                </c:pt>
                <c:pt idx="1578">
                  <c:v>2.1973876006250435</c:v>
                </c:pt>
                <c:pt idx="1579">
                  <c:v>2.1983087931112588</c:v>
                </c:pt>
                <c:pt idx="1580">
                  <c:v>2.2001523264474532</c:v>
                </c:pt>
                <c:pt idx="1581">
                  <c:v>2.2010746761994775</c:v>
                </c:pt>
                <c:pt idx="1582">
                  <c:v>2.2019974087394236</c:v>
                </c:pt>
                <c:pt idx="1583">
                  <c:v>2.2029205329693355</c:v>
                </c:pt>
                <c:pt idx="1584">
                  <c:v>2.2038440399871688</c:v>
                </c:pt>
                <c:pt idx="1585">
                  <c:v>2.2047679386949683</c:v>
                </c:pt>
                <c:pt idx="1586">
                  <c:v>2.2056922201906897</c:v>
                </c:pt>
                <c:pt idx="1587">
                  <c:v>2.2066168844743324</c:v>
                </c:pt>
                <c:pt idx="1588">
                  <c:v>2.2075419493499857</c:v>
                </c:pt>
                <c:pt idx="1589">
                  <c:v>2.2084673881115156</c:v>
                </c:pt>
                <c:pt idx="1590">
                  <c:v>2.209393227465057</c:v>
                </c:pt>
                <c:pt idx="1591">
                  <c:v>2.2103194496065197</c:v>
                </c:pt>
                <c:pt idx="1592">
                  <c:v>2.2112468290137919</c:v>
                </c:pt>
                <c:pt idx="1593">
                  <c:v>2.2121738256331427</c:v>
                </c:pt>
                <c:pt idx="1594">
                  <c:v>2.2131019884203473</c:v>
                </c:pt>
                <c:pt idx="1595">
                  <c:v>2.2140305428975178</c:v>
                </c:pt>
                <c:pt idx="1596">
                  <c:v>2.2149594801626105</c:v>
                </c:pt>
                <c:pt idx="1597">
                  <c:v>2.2158888180197134</c:v>
                </c:pt>
                <c:pt idx="1598">
                  <c:v>2.2168193309467155</c:v>
                </c:pt>
                <c:pt idx="1599">
                  <c:v>2.2177502444657287</c:v>
                </c:pt>
                <c:pt idx="1600">
                  <c:v>2.2186815407726628</c:v>
                </c:pt>
                <c:pt idx="1601">
                  <c:v>2.2196132287695636</c:v>
                </c:pt>
                <c:pt idx="1602">
                  <c:v>2.2205453173584746</c:v>
                </c:pt>
                <c:pt idx="1603">
                  <c:v>2.2214777887353079</c:v>
                </c:pt>
                <c:pt idx="1604">
                  <c:v>2.2224098506180852</c:v>
                </c:pt>
                <c:pt idx="1605">
                  <c:v>2.2233431053748505</c:v>
                </c:pt>
                <c:pt idx="1606">
                  <c:v>2.2242767607236269</c:v>
                </c:pt>
                <c:pt idx="1607">
                  <c:v>2.2252488551013596</c:v>
                </c:pt>
                <c:pt idx="1608">
                  <c:v>2.2262213767772376</c:v>
                </c:pt>
                <c:pt idx="1609">
                  <c:v>2.2271943257512605</c:v>
                </c:pt>
                <c:pt idx="1610">
                  <c:v>2.2281677020234278</c:v>
                </c:pt>
                <c:pt idx="1611">
                  <c:v>2.229141496691696</c:v>
                </c:pt>
                <c:pt idx="1612">
                  <c:v>2.2301157186581086</c:v>
                </c:pt>
                <c:pt idx="1613">
                  <c:v>2.2310911513025991</c:v>
                </c:pt>
                <c:pt idx="1614">
                  <c:v>2.2320670112452348</c:v>
                </c:pt>
                <c:pt idx="1615">
                  <c:v>2.2330425151060829</c:v>
                </c:pt>
                <c:pt idx="1616">
                  <c:v>2.234019220742963</c:v>
                </c:pt>
                <c:pt idx="1617">
                  <c:v>2.2349955792001008</c:v>
                </c:pt>
                <c:pt idx="1618">
                  <c:v>2.2359723560533391</c:v>
                </c:pt>
                <c:pt idx="1619">
                  <c:v>2.2369503524866987</c:v>
                </c:pt>
                <c:pt idx="1620">
                  <c:v>2.2379287762182036</c:v>
                </c:pt>
                <c:pt idx="1621">
                  <c:v>2.238907618345809</c:v>
                </c:pt>
                <c:pt idx="1622">
                  <c:v>2.2398876978576259</c:v>
                </c:pt>
                <c:pt idx="1623">
                  <c:v>2.2408682135696329</c:v>
                </c:pt>
                <c:pt idx="1624">
                  <c:v>2.241849156579784</c:v>
                </c:pt>
                <c:pt idx="1625">
                  <c:v>2.2428305179860364</c:v>
                </c:pt>
                <c:pt idx="1626">
                  <c:v>2.243813107874455</c:v>
                </c:pt>
                <c:pt idx="1627">
                  <c:v>2.2447953327790411</c:v>
                </c:pt>
                <c:pt idx="1628">
                  <c:v>2.2457771837977507</c:v>
                </c:pt>
                <c:pt idx="1629">
                  <c:v>2.2467586787346727</c:v>
                </c:pt>
                <c:pt idx="1630">
                  <c:v>2.247741393251717</c:v>
                </c:pt>
                <c:pt idx="1631">
                  <c:v>2.2487237427849283</c:v>
                </c:pt>
                <c:pt idx="1632">
                  <c:v>2.2497065285183302</c:v>
                </c:pt>
                <c:pt idx="1633">
                  <c:v>2.2506889314638103</c:v>
                </c:pt>
                <c:pt idx="1634">
                  <c:v>2.251673355173434</c:v>
                </c:pt>
                <c:pt idx="1635">
                  <c:v>2.2526590251693137</c:v>
                </c:pt>
                <c:pt idx="1636">
                  <c:v>2.2536451313653836</c:v>
                </c:pt>
                <c:pt idx="1637">
                  <c:v>2.2546340506075744</c:v>
                </c:pt>
                <c:pt idx="1638">
                  <c:v>2.255621011399934</c:v>
                </c:pt>
                <c:pt idx="1639">
                  <c:v>2.2566068149264846</c:v>
                </c:pt>
                <c:pt idx="1640">
                  <c:v>2.2576122652656583</c:v>
                </c:pt>
                <c:pt idx="1641">
                  <c:v>2.2586189796951772</c:v>
                </c:pt>
                <c:pt idx="1642">
                  <c:v>2.2596261481289757</c:v>
                </c:pt>
                <c:pt idx="1643">
                  <c:v>2.2606337527629634</c:v>
                </c:pt>
                <c:pt idx="1644">
                  <c:v>2.2616434226713187</c:v>
                </c:pt>
                <c:pt idx="1645">
                  <c:v>2.262652727595841</c:v>
                </c:pt>
                <c:pt idx="1646">
                  <c:v>2.2636624776225984</c:v>
                </c:pt>
                <c:pt idx="1647">
                  <c:v>2.2646726816536349</c:v>
                </c:pt>
                <c:pt idx="1648">
                  <c:v>2.2656833396889504</c:v>
                </c:pt>
                <c:pt idx="1649">
                  <c:v>2.2666944517285446</c:v>
                </c:pt>
                <c:pt idx="1650">
                  <c:v>2.2677052076863511</c:v>
                </c:pt>
                <c:pt idx="1651">
                  <c:v>2.2687164265504816</c:v>
                </c:pt>
                <c:pt idx="1652">
                  <c:v>2.26972728043078</c:v>
                </c:pt>
                <c:pt idx="1653">
                  <c:v>2.2707377782292908</c:v>
                </c:pt>
                <c:pt idx="1654">
                  <c:v>2.271748738934126</c:v>
                </c:pt>
                <c:pt idx="1655">
                  <c:v>2.2727593257530838</c:v>
                </c:pt>
                <c:pt idx="1656">
                  <c:v>2.2737719778464092</c:v>
                </c:pt>
                <c:pt idx="1657">
                  <c:v>2.2747850750419691</c:v>
                </c:pt>
                <c:pt idx="1658">
                  <c:v>2.2757986262418077</c:v>
                </c:pt>
                <c:pt idx="1659">
                  <c:v>2.2768142516180583</c:v>
                </c:pt>
                <c:pt idx="1660">
                  <c:v>2.277830322096543</c:v>
                </c:pt>
                <c:pt idx="1661">
                  <c:v>2.2788460542973299</c:v>
                </c:pt>
                <c:pt idx="1662">
                  <c:v>2.2798622405023954</c:v>
                </c:pt>
                <c:pt idx="1663">
                  <c:v>2.2808780528215848</c:v>
                </c:pt>
                <c:pt idx="1664">
                  <c:v>2.281895138133164</c:v>
                </c:pt>
                <c:pt idx="1665">
                  <c:v>2.2829118673629556</c:v>
                </c:pt>
                <c:pt idx="1666">
                  <c:v>2.2839266203388271</c:v>
                </c:pt>
                <c:pt idx="1667">
                  <c:v>2.2849466878353759</c:v>
                </c:pt>
                <c:pt idx="1668">
                  <c:v>2.2859655891640709</c:v>
                </c:pt>
                <c:pt idx="1669">
                  <c:v>2.2869849533990898</c:v>
                </c:pt>
                <c:pt idx="1670">
                  <c:v>2.2880063829084758</c:v>
                </c:pt>
                <c:pt idx="1671">
                  <c:v>2.2890266551520524</c:v>
                </c:pt>
                <c:pt idx="1672">
                  <c:v>2.2900465535097525</c:v>
                </c:pt>
                <c:pt idx="1673">
                  <c:v>2.2910823420172179</c:v>
                </c:pt>
                <c:pt idx="1674">
                  <c:v>2.2921202225051851</c:v>
                </c:pt>
                <c:pt idx="1675">
                  <c:v>2.2931569457273424</c:v>
                </c:pt>
                <c:pt idx="1676">
                  <c:v>2.2941933217697574</c:v>
                </c:pt>
                <c:pt idx="1677">
                  <c:v>2.2952358491250511</c:v>
                </c:pt>
                <c:pt idx="1678">
                  <c:v>2.2962788482887131</c:v>
                </c:pt>
                <c:pt idx="1679">
                  <c:v>2.2973223192607435</c:v>
                </c:pt>
                <c:pt idx="1680">
                  <c:v>2.2983654697591653</c:v>
                </c:pt>
                <c:pt idx="1681">
                  <c:v>2.2994107211401329</c:v>
                </c:pt>
                <c:pt idx="1682">
                  <c:v>2.3004556164393128</c:v>
                </c:pt>
                <c:pt idx="1683">
                  <c:v>2.3015001823628394</c:v>
                </c:pt>
                <c:pt idx="1684">
                  <c:v>2.3025452289967792</c:v>
                </c:pt>
                <c:pt idx="1685">
                  <c:v>2.3035899373530206</c:v>
                </c:pt>
                <c:pt idx="1686">
                  <c:v>2.3046359276036972</c:v>
                </c:pt>
                <c:pt idx="1687">
                  <c:v>2.3056848377250305</c:v>
                </c:pt>
                <c:pt idx="1688">
                  <c:v>2.3067342196547327</c:v>
                </c:pt>
                <c:pt idx="1689">
                  <c:v>2.3077840911968925</c:v>
                </c:pt>
                <c:pt idx="1690">
                  <c:v>2.3088352624375768</c:v>
                </c:pt>
                <c:pt idx="1691">
                  <c:v>2.3098860775964734</c:v>
                </c:pt>
                <c:pt idx="1692">
                  <c:v>2.3109373823678276</c:v>
                </c:pt>
                <c:pt idx="1693">
                  <c:v>2.3119891589475507</c:v>
                </c:pt>
                <c:pt idx="1694">
                  <c:v>2.3130414073356422</c:v>
                </c:pt>
                <c:pt idx="1695">
                  <c:v>2.3140941453361914</c:v>
                </c:pt>
                <c:pt idx="1696">
                  <c:v>2.3151481919373089</c:v>
                </c:pt>
                <c:pt idx="1697">
                  <c:v>2.3162027192488401</c:v>
                </c:pt>
                <c:pt idx="1698">
                  <c:v>2.3172577272707842</c:v>
                </c:pt>
                <c:pt idx="1699">
                  <c:v>2.3183132160031414</c:v>
                </c:pt>
                <c:pt idx="1700">
                  <c:v>2.3193683486537116</c:v>
                </c:pt>
                <c:pt idx="1701">
                  <c:v>2.320423962014694</c:v>
                </c:pt>
                <c:pt idx="1702">
                  <c:v>2.3215005663970474</c:v>
                </c:pt>
                <c:pt idx="1703">
                  <c:v>2.3225776781959482</c:v>
                </c:pt>
                <c:pt idx="1704">
                  <c:v>2.3236560985954182</c:v>
                </c:pt>
                <c:pt idx="1705">
                  <c:v>2.3247341985212788</c:v>
                </c:pt>
                <c:pt idx="1706">
                  <c:v>2.3258128058636869</c:v>
                </c:pt>
                <c:pt idx="1707">
                  <c:v>2.3268919117205975</c:v>
                </c:pt>
                <c:pt idx="1708">
                  <c:v>2.3279715249940556</c:v>
                </c:pt>
                <c:pt idx="1709">
                  <c:v>2.329052446868082</c:v>
                </c:pt>
                <c:pt idx="1710">
                  <c:v>2.3301330571705448</c:v>
                </c:pt>
                <c:pt idx="1711">
                  <c:v>2.3312141659875101</c:v>
                </c:pt>
                <c:pt idx="1712">
                  <c:v>2.332295782221022</c:v>
                </c:pt>
                <c:pt idx="1713">
                  <c:v>2.3333778969690369</c:v>
                </c:pt>
                <c:pt idx="1714">
                  <c:v>2.3344605191335988</c:v>
                </c:pt>
                <c:pt idx="1715">
                  <c:v>2.3355436398126632</c:v>
                </c:pt>
                <c:pt idx="1716">
                  <c:v>2.3366272590062298</c:v>
                </c:pt>
                <c:pt idx="1717">
                  <c:v>2.3377113856163438</c:v>
                </c:pt>
                <c:pt idx="1718">
                  <c:v>2.33879601074096</c:v>
                </c:pt>
                <c:pt idx="1719">
                  <c:v>2.3398811432821236</c:v>
                </c:pt>
                <c:pt idx="1720">
                  <c:v>2.3409667743377898</c:v>
                </c:pt>
                <c:pt idx="1721">
                  <c:v>2.3420529128100025</c:v>
                </c:pt>
                <c:pt idx="1722">
                  <c:v>2.3431387397106511</c:v>
                </c:pt>
                <c:pt idx="1723">
                  <c:v>2.3442258841139139</c:v>
                </c:pt>
                <c:pt idx="1724">
                  <c:v>2.3453127169456125</c:v>
                </c:pt>
                <c:pt idx="1725">
                  <c:v>2.3464008672799244</c:v>
                </c:pt>
                <c:pt idx="1726">
                  <c:v>2.3474895250307841</c:v>
                </c:pt>
                <c:pt idx="1727">
                  <c:v>2.3485778712100793</c:v>
                </c:pt>
                <c:pt idx="1728">
                  <c:v>2.3496667159038771</c:v>
                </c:pt>
                <c:pt idx="1729">
                  <c:v>2.3507560680142223</c:v>
                </c:pt>
                <c:pt idx="1730">
                  <c:v>2.3518459275411145</c:v>
                </c:pt>
                <c:pt idx="1731">
                  <c:v>2.3529362944845542</c:v>
                </c:pt>
                <c:pt idx="1732">
                  <c:v>2.3539846615811619</c:v>
                </c:pt>
                <c:pt idx="1733">
                  <c:v>2.3550335093881829</c:v>
                </c:pt>
                <c:pt idx="1734">
                  <c:v>2.3560828201015274</c:v>
                </c:pt>
                <c:pt idx="1735">
                  <c:v>2.3571325937211958</c:v>
                </c:pt>
                <c:pt idx="1736">
                  <c:v>2.3581828391492325</c:v>
                </c:pt>
                <c:pt idx="1737">
                  <c:v>2.3592335474835924</c:v>
                </c:pt>
                <c:pt idx="1738">
                  <c:v>2.3602847276263215</c:v>
                </c:pt>
                <c:pt idx="1739">
                  <c:v>2.3613363795774185</c:v>
                </c:pt>
                <c:pt idx="1740">
                  <c:v>2.3623884944348394</c:v>
                </c:pt>
                <c:pt idx="1741">
                  <c:v>2.3634410811006288</c:v>
                </c:pt>
                <c:pt idx="1742">
                  <c:v>2.3644941306727421</c:v>
                </c:pt>
                <c:pt idx="1743">
                  <c:v>2.3655468330651122</c:v>
                </c:pt>
                <c:pt idx="1744">
                  <c:v>2.3665999983638062</c:v>
                </c:pt>
                <c:pt idx="1745">
                  <c:v>2.3676544544589797</c:v>
                </c:pt>
                <c:pt idx="1746">
                  <c:v>2.3687093912645665</c:v>
                </c:pt>
                <c:pt idx="1747">
                  <c:v>2.3697647909764763</c:v>
                </c:pt>
                <c:pt idx="1748">
                  <c:v>2.3708206624967549</c:v>
                </c:pt>
                <c:pt idx="1749">
                  <c:v>2.3718770058254015</c:v>
                </c:pt>
                <c:pt idx="1750">
                  <c:v>2.3729338209624169</c:v>
                </c:pt>
                <c:pt idx="1751">
                  <c:v>2.3739911079078007</c:v>
                </c:pt>
                <c:pt idx="1752">
                  <c:v>2.3750488577595084</c:v>
                </c:pt>
                <c:pt idx="1753">
                  <c:v>2.376107942917919</c:v>
                </c:pt>
                <c:pt idx="1754">
                  <c:v>2.3771666452884079</c:v>
                </c:pt>
                <c:pt idx="1755">
                  <c:v>2.3782258105652203</c:v>
                </c:pt>
                <c:pt idx="1756">
                  <c:v>2.3792854565524464</c:v>
                </c:pt>
                <c:pt idx="1757">
                  <c:v>2.3803455654459955</c:v>
                </c:pt>
                <c:pt idx="1758">
                  <c:v>2.3814061550499579</c:v>
                </c:pt>
                <c:pt idx="1759">
                  <c:v>2.3824672164622887</c:v>
                </c:pt>
                <c:pt idx="1760">
                  <c:v>2.3835279128907878</c:v>
                </c:pt>
                <c:pt idx="1761">
                  <c:v>2.3845890811276549</c:v>
                </c:pt>
                <c:pt idx="1762">
                  <c:v>2.3856507300749352</c:v>
                </c:pt>
                <c:pt idx="1763">
                  <c:v>2.3867128419285395</c:v>
                </c:pt>
                <c:pt idx="1764">
                  <c:v>2.3877762623827121</c:v>
                </c:pt>
                <c:pt idx="1765">
                  <c:v>2.3887985642924772</c:v>
                </c:pt>
                <c:pt idx="1766">
                  <c:v>2.3898213113044768</c:v>
                </c:pt>
                <c:pt idx="1767">
                  <c:v>2.3908444856146218</c:v>
                </c:pt>
                <c:pt idx="1768">
                  <c:v>2.3918681050270005</c:v>
                </c:pt>
                <c:pt idx="1769">
                  <c:v>2.3928921606395694</c:v>
                </c:pt>
                <c:pt idx="1770">
                  <c:v>2.3939166524523277</c:v>
                </c:pt>
                <c:pt idx="1771">
                  <c:v>2.3949415804652752</c:v>
                </c:pt>
                <c:pt idx="1772">
                  <c:v>2.3959669535804573</c:v>
                </c:pt>
                <c:pt idx="1773">
                  <c:v>2.3969927628958292</c:v>
                </c:pt>
                <c:pt idx="1774">
                  <c:v>2.3980198452035917</c:v>
                </c:pt>
                <c:pt idx="1775">
                  <c:v>2.3990465358213875</c:v>
                </c:pt>
                <c:pt idx="1776">
                  <c:v>2.4000762353302871</c:v>
                </c:pt>
                <c:pt idx="1777">
                  <c:v>2.4011037983484624</c:v>
                </c:pt>
                <c:pt idx="1778">
                  <c:v>2.4021309429705373</c:v>
                </c:pt>
                <c:pt idx="1779">
                  <c:v>2.4031576602944669</c:v>
                </c:pt>
                <c:pt idx="1780">
                  <c:v>2.4041848227206315</c:v>
                </c:pt>
                <c:pt idx="1781">
                  <c:v>2.405210712154406</c:v>
                </c:pt>
                <c:pt idx="1782">
                  <c:v>2.4062379012867043</c:v>
                </c:pt>
                <c:pt idx="1783">
                  <c:v>2.4072655355212369</c:v>
                </c:pt>
                <c:pt idx="1784">
                  <c:v>2.4082944516502045</c:v>
                </c:pt>
                <c:pt idx="1785">
                  <c:v>2.409324667477696</c:v>
                </c:pt>
                <c:pt idx="1786">
                  <c:v>2.4103553284074222</c:v>
                </c:pt>
                <c:pt idx="1787">
                  <c:v>2.4113864344393829</c:v>
                </c:pt>
                <c:pt idx="1788">
                  <c:v>2.412417976671533</c:v>
                </c:pt>
                <c:pt idx="1789">
                  <c:v>2.4134482459112929</c:v>
                </c:pt>
                <c:pt idx="1790">
                  <c:v>2.414478087852908</c:v>
                </c:pt>
                <c:pt idx="1791">
                  <c:v>2.4155075024963781</c:v>
                </c:pt>
                <c:pt idx="1792">
                  <c:v>2.4165390892387522</c:v>
                </c:pt>
                <c:pt idx="1793">
                  <c:v>2.4175288096649648</c:v>
                </c:pt>
                <c:pt idx="1794">
                  <c:v>2.4185198030835675</c:v>
                </c:pt>
                <c:pt idx="1795">
                  <c:v>2.41951206949456</c:v>
                </c:pt>
                <c:pt idx="1796">
                  <c:v>2.4205038819012739</c:v>
                </c:pt>
                <c:pt idx="1797">
                  <c:v>2.4214952224996198</c:v>
                </c:pt>
                <c:pt idx="1798">
                  <c:v>2.4224852277912623</c:v>
                </c:pt>
                <c:pt idx="1799">
                  <c:v>2.4234739155802911</c:v>
                </c:pt>
                <c:pt idx="1800">
                  <c:v>2.4244621315609516</c:v>
                </c:pt>
                <c:pt idx="1801">
                  <c:v>2.4254516294360471</c:v>
                </c:pt>
                <c:pt idx="1802">
                  <c:v>2.4264441273002015</c:v>
                </c:pt>
                <c:pt idx="1803">
                  <c:v>2.4274378981567466</c:v>
                </c:pt>
                <c:pt idx="1804">
                  <c:v>2.4284329509077263</c:v>
                </c:pt>
                <c:pt idx="1805">
                  <c:v>2.429429294455185</c:v>
                </c:pt>
                <c:pt idx="1806">
                  <c:v>2.430426893190945</c:v>
                </c:pt>
                <c:pt idx="1807">
                  <c:v>2.4314240468244708</c:v>
                </c:pt>
                <c:pt idx="1808">
                  <c:v>2.4324207375516727</c:v>
                </c:pt>
                <c:pt idx="1809">
                  <c:v>2.4334178288708856</c:v>
                </c:pt>
                <c:pt idx="1810">
                  <c:v>2.4344127124830166</c:v>
                </c:pt>
                <c:pt idx="1811">
                  <c:v>2.4354088690875373</c:v>
                </c:pt>
                <c:pt idx="1812">
                  <c:v>2.4364045627857349</c:v>
                </c:pt>
                <c:pt idx="1813">
                  <c:v>2.4384006771678579</c:v>
                </c:pt>
                <c:pt idx="1814">
                  <c:v>2.4394011067538282</c:v>
                </c:pt>
                <c:pt idx="1815">
                  <c:v>2.4404010645314305</c:v>
                </c:pt>
                <c:pt idx="1816">
                  <c:v>2.4414014407051328</c:v>
                </c:pt>
                <c:pt idx="1817">
                  <c:v>2.4423995824656188</c:v>
                </c:pt>
                <c:pt idx="1818">
                  <c:v>2.4433990061205395</c:v>
                </c:pt>
                <c:pt idx="1819">
                  <c:v>2.4443953496679991</c:v>
                </c:pt>
                <c:pt idx="1820">
                  <c:v>2.4453929840119382</c:v>
                </c:pt>
                <c:pt idx="1821">
                  <c:v>2.4463901465475084</c:v>
                </c:pt>
                <c:pt idx="1822">
                  <c:v>2.4473868283726663</c:v>
                </c:pt>
                <c:pt idx="1823">
                  <c:v>2.4483848009943032</c:v>
                </c:pt>
                <c:pt idx="1824">
                  <c:v>2.4493831742079513</c:v>
                </c:pt>
                <c:pt idx="1825">
                  <c:v>2.4503810756132305</c:v>
                </c:pt>
                <c:pt idx="1826">
                  <c:v>2.4513785052101418</c:v>
                </c:pt>
                <c:pt idx="1827">
                  <c:v>2.4523332227966463</c:v>
                </c:pt>
                <c:pt idx="1828">
                  <c:v>2.4532891866694073</c:v>
                </c:pt>
                <c:pt idx="1829">
                  <c:v>2.4542455333300892</c:v>
                </c:pt>
                <c:pt idx="1830">
                  <c:v>2.4561611020118876</c:v>
                </c:pt>
                <c:pt idx="1831">
                  <c:v>2.4571176712236871</c:v>
                </c:pt>
                <c:pt idx="1832">
                  <c:v>2.4580737419209844</c:v>
                </c:pt>
                <c:pt idx="1833">
                  <c:v>2.4590301776021137</c:v>
                </c:pt>
                <c:pt idx="1834">
                  <c:v>2.4599878684715439</c:v>
                </c:pt>
                <c:pt idx="1835">
                  <c:v>2.4609450519244267</c:v>
                </c:pt>
                <c:pt idx="1836">
                  <c:v>2.4619026003611419</c:v>
                </c:pt>
                <c:pt idx="1837">
                  <c:v>2.4628623030926713</c:v>
                </c:pt>
                <c:pt idx="1838">
                  <c:v>2.4638205993011399</c:v>
                </c:pt>
                <c:pt idx="1839">
                  <c:v>2.46477927829753</c:v>
                </c:pt>
                <c:pt idx="1840">
                  <c:v>2.4657374320732841</c:v>
                </c:pt>
                <c:pt idx="1841">
                  <c:v>2.4666968499393835</c:v>
                </c:pt>
                <c:pt idx="1842">
                  <c:v>2.4676566416913599</c:v>
                </c:pt>
                <c:pt idx="1843">
                  <c:v>2.4686150358223204</c:v>
                </c:pt>
                <c:pt idx="1844">
                  <c:v>2.4695746851415814</c:v>
                </c:pt>
                <c:pt idx="1845">
                  <c:v>2.4705347083467188</c:v>
                </c:pt>
                <c:pt idx="1846">
                  <c:v>2.4714942152332648</c:v>
                </c:pt>
                <c:pt idx="1847">
                  <c:v>2.4724576479215181</c:v>
                </c:pt>
                <c:pt idx="1848">
                  <c:v>2.4734187927842863</c:v>
                </c:pt>
                <c:pt idx="1849">
                  <c:v>2.4743803115329319</c:v>
                </c:pt>
                <c:pt idx="1850">
                  <c:v>2.4753439845763916</c:v>
                </c:pt>
                <c:pt idx="1851">
                  <c:v>2.4763080315057282</c:v>
                </c:pt>
                <c:pt idx="1852">
                  <c:v>2.4772697728054909</c:v>
                </c:pt>
                <c:pt idx="1853">
                  <c:v>2.4782310066887061</c:v>
                </c:pt>
                <c:pt idx="1854">
                  <c:v>2.4791926144577983</c:v>
                </c:pt>
                <c:pt idx="1855">
                  <c:v>2.4801536970062541</c:v>
                </c:pt>
                <c:pt idx="1856">
                  <c:v>2.4811151534405864</c:v>
                </c:pt>
                <c:pt idx="1857">
                  <c:v>2.4820760846542824</c:v>
                </c:pt>
                <c:pt idx="1858">
                  <c:v>2.4830347102384045</c:v>
                </c:pt>
                <c:pt idx="1859">
                  <c:v>2.4839318137916977</c:v>
                </c:pt>
                <c:pt idx="1860">
                  <c:v>2.4848274128994383</c:v>
                </c:pt>
                <c:pt idx="1861">
                  <c:v>2.4857206618673819</c:v>
                </c:pt>
                <c:pt idx="1862">
                  <c:v>2.4866124152918183</c:v>
                </c:pt>
                <c:pt idx="1863">
                  <c:v>2.48750359008335</c:v>
                </c:pt>
                <c:pt idx="1864">
                  <c:v>2.4883950853484906</c:v>
                </c:pt>
                <c:pt idx="1865">
                  <c:v>2.4892905153173825</c:v>
                </c:pt>
                <c:pt idx="1866">
                  <c:v>2.4901853577513253</c:v>
                </c:pt>
                <c:pt idx="1867">
                  <c:v>2.4910805295609211</c:v>
                </c:pt>
                <c:pt idx="1868">
                  <c:v>2.4919760307461702</c:v>
                </c:pt>
                <c:pt idx="1869">
                  <c:v>2.492871843502984</c:v>
                </c:pt>
                <c:pt idx="1870">
                  <c:v>2.4937715909635489</c:v>
                </c:pt>
                <c:pt idx="1871">
                  <c:v>2.4946689526761374</c:v>
                </c:pt>
                <c:pt idx="1872">
                  <c:v>2.4955666348623349</c:v>
                </c:pt>
                <c:pt idx="1873">
                  <c:v>2.4964637384156276</c:v>
                </c:pt>
                <c:pt idx="1874">
                  <c:v>2.4973611713445738</c:v>
                </c:pt>
                <c:pt idx="1875">
                  <c:v>2.4982625389772717</c:v>
                </c:pt>
                <c:pt idx="1876">
                  <c:v>2.4991624199685072</c:v>
                </c:pt>
                <c:pt idx="1877">
                  <c:v>2.5000626125313068</c:v>
                </c:pt>
                <c:pt idx="1878">
                  <c:v>2.5009658673974782</c:v>
                </c:pt>
                <c:pt idx="1879">
                  <c:v>2.5018685347287</c:v>
                </c:pt>
                <c:pt idx="1880">
                  <c:v>2.5027697065164149</c:v>
                </c:pt>
                <c:pt idx="1881">
                  <c:v>2.503673032598944</c:v>
                </c:pt>
                <c:pt idx="1882">
                  <c:v>2.5045739551294077</c:v>
                </c:pt>
                <c:pt idx="1883">
                  <c:v>2.5054742990269663</c:v>
                </c:pt>
                <c:pt idx="1884">
                  <c:v>2.5063749723001787</c:v>
                </c:pt>
                <c:pt idx="1885">
                  <c:v>2.5072750313323078</c:v>
                </c:pt>
                <c:pt idx="1886">
                  <c:v>2.5081745206335766</c:v>
                </c:pt>
                <c:pt idx="1887">
                  <c:v>2.5090752295149676</c:v>
                </c:pt>
                <c:pt idx="1888">
                  <c:v>2.5099077932442828</c:v>
                </c:pt>
                <c:pt idx="1889">
                  <c:v>2.5107415587496309</c:v>
                </c:pt>
                <c:pt idx="1890">
                  <c:v>2.5115792678607751</c:v>
                </c:pt>
                <c:pt idx="1891">
                  <c:v>2.5124126594802463</c:v>
                </c:pt>
                <c:pt idx="1892">
                  <c:v>2.5132463270631025</c:v>
                </c:pt>
                <c:pt idx="1893">
                  <c:v>2.5140802706093437</c:v>
                </c:pt>
                <c:pt idx="1894">
                  <c:v>2.5149154248336627</c:v>
                </c:pt>
                <c:pt idx="1895">
                  <c:v>2.5157480864854693</c:v>
                </c:pt>
                <c:pt idx="1896">
                  <c:v>2.5165865344663221</c:v>
                </c:pt>
                <c:pt idx="1897">
                  <c:v>2.5174252673126047</c:v>
                </c:pt>
                <c:pt idx="1898">
                  <c:v>2.5182596915692592</c:v>
                </c:pt>
                <c:pt idx="1899">
                  <c:v>2.5190943917892992</c:v>
                </c:pt>
                <c:pt idx="1900">
                  <c:v>2.5199275341515186</c:v>
                </c:pt>
                <c:pt idx="1901">
                  <c:v>2.5207609435750786</c:v>
                </c:pt>
                <c:pt idx="1902">
                  <c:v>2.5215937031493771</c:v>
                </c:pt>
                <c:pt idx="1903">
                  <c:v>2.5224267386870607</c:v>
                </c:pt>
                <c:pt idx="1904">
                  <c:v>2.5232554567330716</c:v>
                </c:pt>
                <c:pt idx="1905">
                  <c:v>2.5240927207419817</c:v>
                </c:pt>
                <c:pt idx="1906">
                  <c:v>2.524931204331013</c:v>
                </c:pt>
                <c:pt idx="1907">
                  <c:v>2.525770871891988</c:v>
                </c:pt>
                <c:pt idx="1908">
                  <c:v>2.5266126581395989</c:v>
                </c:pt>
                <c:pt idx="1909">
                  <c:v>2.5274519696187863</c:v>
                </c:pt>
                <c:pt idx="1910">
                  <c:v>2.5282952603119488</c:v>
                </c:pt>
                <c:pt idx="1911">
                  <c:v>2.5291397349770541</c:v>
                </c:pt>
                <c:pt idx="1912">
                  <c:v>2.5299844945075902</c:v>
                </c:pt>
                <c:pt idx="1913">
                  <c:v>2.5308304647162032</c:v>
                </c:pt>
                <c:pt idx="1914">
                  <c:v>2.5316757939775991</c:v>
                </c:pt>
                <c:pt idx="1915">
                  <c:v>2.5325223339170719</c:v>
                </c:pt>
                <c:pt idx="1916">
                  <c:v>2.5333710014452251</c:v>
                </c:pt>
                <c:pt idx="1917">
                  <c:v>2.5341755059296878</c:v>
                </c:pt>
                <c:pt idx="1918">
                  <c:v>2.5349811676799598</c:v>
                </c:pt>
                <c:pt idx="1919">
                  <c:v>2.5357880223042195</c:v>
                </c:pt>
                <c:pt idx="1920">
                  <c:v>2.5365960787045125</c:v>
                </c:pt>
                <c:pt idx="1921">
                  <c:v>2.5374006633073773</c:v>
                </c:pt>
                <c:pt idx="1922">
                  <c:v>2.5382092360262618</c:v>
                </c:pt>
                <c:pt idx="1923">
                  <c:v>2.5390143280456745</c:v>
                </c:pt>
                <c:pt idx="1924">
                  <c:v>2.5398215298496774</c:v>
                </c:pt>
                <c:pt idx="1925">
                  <c:v>2.5406299334297131</c:v>
                </c:pt>
                <c:pt idx="1926">
                  <c:v>2.541437642650263</c:v>
                </c:pt>
                <c:pt idx="1927">
                  <c:v>2.542243767306859</c:v>
                </c:pt>
                <c:pt idx="1928">
                  <c:v>2.5430529364627374</c:v>
                </c:pt>
                <c:pt idx="1929">
                  <c:v>2.5438595685358805</c:v>
                </c:pt>
                <c:pt idx="1930">
                  <c:v>2.5446711056356457</c:v>
                </c:pt>
                <c:pt idx="1931">
                  <c:v>2.5454838534134883</c:v>
                </c:pt>
                <c:pt idx="1932">
                  <c:v>2.5462949988232872</c:v>
                </c:pt>
                <c:pt idx="1933">
                  <c:v>2.5471082540176768</c:v>
                </c:pt>
                <c:pt idx="1934">
                  <c:v>2.5479189721293309</c:v>
                </c:pt>
                <c:pt idx="1935">
                  <c:v>2.5487318089276205</c:v>
                </c:pt>
                <c:pt idx="1936">
                  <c:v>2.5495439958766482</c:v>
                </c:pt>
                <c:pt idx="1937">
                  <c:v>2.5503582926102659</c:v>
                </c:pt>
                <c:pt idx="1938">
                  <c:v>2.551170986975841</c:v>
                </c:pt>
                <c:pt idx="1939">
                  <c:v>2.5519839395007113</c:v>
                </c:pt>
                <c:pt idx="1940">
                  <c:v>2.5527980759975253</c:v>
                </c:pt>
                <c:pt idx="1941">
                  <c:v>2.5536115537430324</c:v>
                </c:pt>
                <c:pt idx="1942">
                  <c:v>2.5552373875764158</c:v>
                </c:pt>
                <c:pt idx="1943">
                  <c:v>2.5560478831369529</c:v>
                </c:pt>
                <c:pt idx="1944">
                  <c:v>2.5568567763294463</c:v>
                </c:pt>
                <c:pt idx="1945">
                  <c:v>2.5576236518710189</c:v>
                </c:pt>
                <c:pt idx="1946">
                  <c:v>2.5583888627302347</c:v>
                </c:pt>
                <c:pt idx="1947">
                  <c:v>2.5591562011781308</c:v>
                </c:pt>
                <c:pt idx="1948">
                  <c:v>2.559920958033068</c:v>
                </c:pt>
                <c:pt idx="1949">
                  <c:v>2.5606840413036043</c:v>
                </c:pt>
                <c:pt idx="1950">
                  <c:v>2.561450169073423</c:v>
                </c:pt>
                <c:pt idx="1951">
                  <c:v>2.562217480815185</c:v>
                </c:pt>
                <c:pt idx="1952">
                  <c:v>2.5629850151080644</c:v>
                </c:pt>
                <c:pt idx="1953">
                  <c:v>2.5637509203267661</c:v>
                </c:pt>
                <c:pt idx="1954">
                  <c:v>2.5645189175259695</c:v>
                </c:pt>
                <c:pt idx="1955">
                  <c:v>2.5652843153281242</c:v>
                </c:pt>
                <c:pt idx="1956">
                  <c:v>2.5660480573499669</c:v>
                </c:pt>
                <c:pt idx="1957">
                  <c:v>2.5668157963898741</c:v>
                </c:pt>
                <c:pt idx="1958">
                  <c:v>2.5675837579808984</c:v>
                </c:pt>
                <c:pt idx="1959">
                  <c:v>2.5683519510250847</c:v>
                </c:pt>
                <c:pt idx="1960">
                  <c:v>2.5691194497097851</c:v>
                </c:pt>
                <c:pt idx="1961">
                  <c:v>2.5698881056602949</c:v>
                </c:pt>
                <c:pt idx="1962">
                  <c:v>2.5706560672513197</c:v>
                </c:pt>
                <c:pt idx="1963">
                  <c:v>2.571424260295506</c:v>
                </c:pt>
                <c:pt idx="1964">
                  <c:v>2.5721926758908094</c:v>
                </c:pt>
                <c:pt idx="1965">
                  <c:v>2.5729613229392747</c:v>
                </c:pt>
                <c:pt idx="1966">
                  <c:v>2.5737302014409016</c:v>
                </c:pt>
                <c:pt idx="1967">
                  <c:v>2.5744974063581281</c:v>
                </c:pt>
                <c:pt idx="1968">
                  <c:v>2.5752676735787263</c:v>
                </c:pt>
                <c:pt idx="1969">
                  <c:v>2.5760381633504417</c:v>
                </c:pt>
                <c:pt idx="1970">
                  <c:v>2.5768079587626715</c:v>
                </c:pt>
                <c:pt idx="1971">
                  <c:v>2.5775798728615364</c:v>
                </c:pt>
                <c:pt idx="1972">
                  <c:v>2.5783529620303005</c:v>
                </c:pt>
                <c:pt idx="1973">
                  <c:v>2.5791234518020159</c:v>
                </c:pt>
                <c:pt idx="1974">
                  <c:v>2.5798932205081115</c:v>
                </c:pt>
                <c:pt idx="1975">
                  <c:v>2.5806632117653248</c:v>
                </c:pt>
                <c:pt idx="1976">
                  <c:v>2.5814343958965251</c:v>
                </c:pt>
                <c:pt idx="1977">
                  <c:v>2.5822067283914905</c:v>
                </c:pt>
                <c:pt idx="1978">
                  <c:v>2.5829793012416626</c:v>
                </c:pt>
                <c:pt idx="1979">
                  <c:v>2.5837511708303045</c:v>
                </c:pt>
                <c:pt idx="1980">
                  <c:v>2.5844813165354998</c:v>
                </c:pt>
                <c:pt idx="1981">
                  <c:v>2.5852116669877234</c:v>
                </c:pt>
                <c:pt idx="1982">
                  <c:v>2.5859450886453637</c:v>
                </c:pt>
                <c:pt idx="1983">
                  <c:v>2.5866768100124689</c:v>
                </c:pt>
                <c:pt idx="1984">
                  <c:v>2.5874087361266018</c:v>
                </c:pt>
                <c:pt idx="1985">
                  <c:v>2.5881408669877621</c:v>
                </c:pt>
                <c:pt idx="1986">
                  <c:v>2.588872250077169</c:v>
                </c:pt>
                <c:pt idx="1987">
                  <c:v>2.5896028853948225</c:v>
                </c:pt>
                <c:pt idx="1988">
                  <c:v>2.5903327907448115</c:v>
                </c:pt>
                <c:pt idx="1989">
                  <c:v>2.5910629008418282</c:v>
                </c:pt>
                <c:pt idx="1990">
                  <c:v>2.5917922542650467</c:v>
                </c:pt>
                <c:pt idx="1991">
                  <c:v>2.5925208599165113</c:v>
                </c:pt>
                <c:pt idx="1992">
                  <c:v>2.593248708894178</c:v>
                </c:pt>
                <c:pt idx="1993">
                  <c:v>2.5939767626188721</c:v>
                </c:pt>
                <c:pt idx="1994">
                  <c:v>2.5947069439322465</c:v>
                </c:pt>
                <c:pt idx="1995">
                  <c:v>2.5954373299926488</c:v>
                </c:pt>
                <c:pt idx="1996">
                  <c:v>2.5961679208000787</c:v>
                </c:pt>
                <c:pt idx="1997">
                  <c:v>2.5969015739108809</c:v>
                </c:pt>
                <c:pt idx="1998">
                  <c:v>2.5976344703478849</c:v>
                </c:pt>
                <c:pt idx="1999">
                  <c:v>2.5983666368172242</c:v>
                </c:pt>
                <c:pt idx="2000">
                  <c:v>2.5990990080335914</c:v>
                </c:pt>
                <c:pt idx="2001">
                  <c:v>2.5998315928990312</c:v>
                </c:pt>
                <c:pt idx="2002">
                  <c:v>2.6005634210906723</c:v>
                </c:pt>
                <c:pt idx="2003">
                  <c:v>2.6012964154501677</c:v>
                </c:pt>
                <c:pt idx="2004">
                  <c:v>2.6020296145566912</c:v>
                </c:pt>
                <c:pt idx="2005">
                  <c:v>2.602763027312287</c:v>
                </c:pt>
                <c:pt idx="2006">
                  <c:v>2.6034966359128662</c:v>
                </c:pt>
                <c:pt idx="2007">
                  <c:v>2.604229496741691</c:v>
                </c:pt>
                <c:pt idx="2008">
                  <c:v>2.6049606394758915</c:v>
                </c:pt>
                <c:pt idx="2009">
                  <c:v>2.6056639989286254</c:v>
                </c:pt>
                <c:pt idx="2010">
                  <c:v>2.6063675542263423</c:v>
                </c:pt>
                <c:pt idx="2011">
                  <c:v>2.6070722667898685</c:v>
                </c:pt>
                <c:pt idx="2012">
                  <c:v>2.6077781277171588</c:v>
                </c:pt>
                <c:pt idx="2013">
                  <c:v>2.6084861162331294</c:v>
                </c:pt>
                <c:pt idx="2014">
                  <c:v>2.6091942916920385</c:v>
                </c:pt>
                <c:pt idx="2015">
                  <c:v>2.6099065264833246</c:v>
                </c:pt>
                <c:pt idx="2016">
                  <c:v>2.610618948217549</c:v>
                </c:pt>
                <c:pt idx="2017">
                  <c:v>2.6113325361196278</c:v>
                </c:pt>
                <c:pt idx="2018">
                  <c:v>2.6120443881229924</c:v>
                </c:pt>
                <c:pt idx="2019">
                  <c:v>2.6127544953255986</c:v>
                </c:pt>
                <c:pt idx="2020">
                  <c:v>2.6134638369523615</c:v>
                </c:pt>
                <c:pt idx="2021">
                  <c:v>2.614172395199192</c:v>
                </c:pt>
                <c:pt idx="2022">
                  <c:v>2.6148830899367472</c:v>
                </c:pt>
                <c:pt idx="2023">
                  <c:v>2.6155959033609384</c:v>
                </c:pt>
                <c:pt idx="2024">
                  <c:v>2.6163098829529829</c:v>
                </c:pt>
                <c:pt idx="2025">
                  <c:v>2.6170240583900104</c:v>
                </c:pt>
                <c:pt idx="2026">
                  <c:v>2.6177393910928473</c:v>
                </c:pt>
                <c:pt idx="2027">
                  <c:v>2.618451056153273</c:v>
                </c:pt>
                <c:pt idx="2028">
                  <c:v>2.6191629081566377</c:v>
                </c:pt>
                <c:pt idx="2029">
                  <c:v>2.6198730153592438</c:v>
                </c:pt>
                <c:pt idx="2030">
                  <c:v>2.6205823391819179</c:v>
                </c:pt>
                <c:pt idx="2031">
                  <c:v>2.6212918677516188</c:v>
                </c:pt>
                <c:pt idx="2032">
                  <c:v>2.6220006129413878</c:v>
                </c:pt>
                <c:pt idx="2033">
                  <c:v>2.6234128244084265</c:v>
                </c:pt>
                <c:pt idx="2034">
                  <c:v>2.6241162906856963</c:v>
                </c:pt>
                <c:pt idx="2035">
                  <c:v>2.6248296827427913</c:v>
                </c:pt>
                <c:pt idx="2036">
                  <c:v>2.6255461905155268</c:v>
                </c:pt>
                <c:pt idx="2037">
                  <c:v>2.6262638555540718</c:v>
                </c:pt>
                <c:pt idx="2038">
                  <c:v>2.6269807461147292</c:v>
                </c:pt>
                <c:pt idx="2039">
                  <c:v>2.6276968621974985</c:v>
                </c:pt>
                <c:pt idx="2040">
                  <c:v>2.628409283931723</c:v>
                </c:pt>
                <c:pt idx="2041">
                  <c:v>2.629120922286015</c:v>
                </c:pt>
                <c:pt idx="2042">
                  <c:v>2.6298337268081613</c:v>
                </c:pt>
                <c:pt idx="2043">
                  <c:v>2.6305467271752905</c:v>
                </c:pt>
                <c:pt idx="2044">
                  <c:v>2.6312589530645321</c:v>
                </c:pt>
                <c:pt idx="2045">
                  <c:v>2.6319703866717963</c:v>
                </c:pt>
                <c:pt idx="2046">
                  <c:v>2.6326810458011729</c:v>
                </c:pt>
                <c:pt idx="2047">
                  <c:v>2.6333889541987419</c:v>
                </c:pt>
                <c:pt idx="2048">
                  <c:v>2.6340931415416313</c:v>
                </c:pt>
                <c:pt idx="2049">
                  <c:v>2.6347975247295037</c:v>
                </c:pt>
                <c:pt idx="2050">
                  <c:v>2.6355001453125282</c:v>
                </c:pt>
                <c:pt idx="2051">
                  <c:v>2.6361980567139134</c:v>
                </c:pt>
                <c:pt idx="2052">
                  <c:v>2.6368951758333217</c:v>
                </c:pt>
                <c:pt idx="2053">
                  <c:v>2.6375905234458377</c:v>
                </c:pt>
                <c:pt idx="2054">
                  <c:v>2.6382831025224558</c:v>
                </c:pt>
                <c:pt idx="2055">
                  <c:v>2.6389768388648833</c:v>
                </c:pt>
                <c:pt idx="2056">
                  <c:v>2.6403688159843495</c:v>
                </c:pt>
                <c:pt idx="2057">
                  <c:v>2.6410680092801697</c:v>
                </c:pt>
                <c:pt idx="2058">
                  <c:v>2.6417673984209733</c:v>
                </c:pt>
                <c:pt idx="2059">
                  <c:v>2.6431667108252617</c:v>
                </c:pt>
                <c:pt idx="2060">
                  <c:v>2.6438686014406225</c:v>
                </c:pt>
                <c:pt idx="2061">
                  <c:v>2.6445706879009663</c:v>
                </c:pt>
                <c:pt idx="2062">
                  <c:v>2.6452739583332532</c:v>
                </c:pt>
                <c:pt idx="2063">
                  <c:v>2.645976409777429</c:v>
                </c:pt>
                <c:pt idx="2064">
                  <c:v>2.6466780689396274</c:v>
                </c:pt>
                <c:pt idx="2065">
                  <c:v>2.647378935819849</c:v>
                </c:pt>
                <c:pt idx="2066">
                  <c:v>2.6480809688679239</c:v>
                </c:pt>
                <c:pt idx="2067">
                  <c:v>2.6487841680838535</c:v>
                </c:pt>
                <c:pt idx="2068">
                  <c:v>2.6494885512717263</c:v>
                </c:pt>
                <c:pt idx="2069">
                  <c:v>2.6501941184315423</c:v>
                </c:pt>
                <c:pt idx="2070">
                  <c:v>2.6508998636322518</c:v>
                </c:pt>
                <c:pt idx="2071">
                  <c:v>2.6516057957758998</c:v>
                </c:pt>
                <c:pt idx="2072">
                  <c:v>2.6523099297065209</c:v>
                </c:pt>
                <c:pt idx="2073">
                  <c:v>2.6530152565111305</c:v>
                </c:pt>
                <c:pt idx="2074">
                  <c:v>2.653720770258678</c:v>
                </c:pt>
                <c:pt idx="2075">
                  <c:v>2.6544264798512089</c:v>
                </c:pt>
                <c:pt idx="2076">
                  <c:v>2.6558394301879567</c:v>
                </c:pt>
                <c:pt idx="2077">
                  <c:v>2.6565466798342183</c:v>
                </c:pt>
                <c:pt idx="2078">
                  <c:v>2.6572551045503783</c:v>
                </c:pt>
                <c:pt idx="2079">
                  <c:v>2.6579637162094771</c:v>
                </c:pt>
                <c:pt idx="2080">
                  <c:v>2.658672514811514</c:v>
                </c:pt>
                <c:pt idx="2081">
                  <c:v>2.6593815003564898</c:v>
                </c:pt>
                <c:pt idx="2082">
                  <c:v>2.6600916609713638</c:v>
                </c:pt>
                <c:pt idx="2083">
                  <c:v>2.6608020174312212</c:v>
                </c:pt>
                <c:pt idx="2084">
                  <c:v>2.6615125519319722</c:v>
                </c:pt>
                <c:pt idx="2085">
                  <c:v>2.6622223030527907</c:v>
                </c:pt>
                <c:pt idx="2086">
                  <c:v>2.6629322322145033</c:v>
                </c:pt>
                <c:pt idx="2087">
                  <c:v>2.6636423572211987</c:v>
                </c:pt>
                <c:pt idx="2088">
                  <c:v>2.6643516899459172</c:v>
                </c:pt>
                <c:pt idx="2089">
                  <c:v>2.6650612007115293</c:v>
                </c:pt>
                <c:pt idx="2090">
                  <c:v>2.6657709073221243</c:v>
                </c:pt>
                <c:pt idx="2091">
                  <c:v>2.6664798216507424</c:v>
                </c:pt>
                <c:pt idx="2092">
                  <c:v>2.6671908902741746</c:v>
                </c:pt>
                <c:pt idx="2093">
                  <c:v>2.6679021458405452</c:v>
                </c:pt>
                <c:pt idx="2094">
                  <c:v>2.668614585378859</c:v>
                </c:pt>
                <c:pt idx="2095">
                  <c:v>2.6693311643679523</c:v>
                </c:pt>
                <c:pt idx="2096">
                  <c:v>2.6700459540460635</c:v>
                </c:pt>
                <c:pt idx="2097">
                  <c:v>2.6707609395691581</c:v>
                </c:pt>
                <c:pt idx="2098">
                  <c:v>2.6714761120351911</c:v>
                </c:pt>
                <c:pt idx="2099">
                  <c:v>2.672191480346207</c:v>
                </c:pt>
                <c:pt idx="2100">
                  <c:v>2.6729080326291661</c:v>
                </c:pt>
                <c:pt idx="2101">
                  <c:v>2.6736247718550632</c:v>
                </c:pt>
                <c:pt idx="2102">
                  <c:v>2.6743417069259436</c:v>
                </c:pt>
                <c:pt idx="2103">
                  <c:v>2.6750588289397625</c:v>
                </c:pt>
                <c:pt idx="2104">
                  <c:v>2.6757761467985643</c:v>
                </c:pt>
                <c:pt idx="2105">
                  <c:v>2.6764936516003055</c:v>
                </c:pt>
                <c:pt idx="2106">
                  <c:v>2.6772113522470296</c:v>
                </c:pt>
                <c:pt idx="2107">
                  <c:v>2.6779292487387361</c:v>
                </c:pt>
                <c:pt idx="2108">
                  <c:v>2.6786473410754263</c:v>
                </c:pt>
                <c:pt idx="2109">
                  <c:v>2.6793656203550547</c:v>
                </c:pt>
                <c:pt idx="2110">
                  <c:v>2.6800840865776214</c:v>
                </c:pt>
                <c:pt idx="2111">
                  <c:v>2.680802757547216</c:v>
                </c:pt>
                <c:pt idx="2112">
                  <c:v>2.6815216065577041</c:v>
                </c:pt>
                <c:pt idx="2113">
                  <c:v>2.6822406603152205</c:v>
                </c:pt>
                <c:pt idx="2114">
                  <c:v>2.6829599010156753</c:v>
                </c:pt>
                <c:pt idx="2115">
                  <c:v>2.683679337561113</c:v>
                </c:pt>
                <c:pt idx="2116">
                  <c:v>2.6843989699515336</c:v>
                </c:pt>
                <c:pt idx="2117">
                  <c:v>2.6851187892848931</c:v>
                </c:pt>
                <c:pt idx="2118">
                  <c:v>2.6858407896192005</c:v>
                </c:pt>
                <c:pt idx="2119">
                  <c:v>2.6865639828274959</c:v>
                </c:pt>
                <c:pt idx="2120">
                  <c:v>2.6872873629787302</c:v>
                </c:pt>
                <c:pt idx="2121">
                  <c:v>2.6880099508479867</c:v>
                </c:pt>
                <c:pt idx="2122">
                  <c:v>2.6887327256601816</c:v>
                </c:pt>
                <c:pt idx="2123">
                  <c:v>2.6894557052194048</c:v>
                </c:pt>
                <c:pt idx="2124">
                  <c:v>2.6901788717215664</c:v>
                </c:pt>
                <c:pt idx="2125">
                  <c:v>2.690902234068711</c:v>
                </c:pt>
                <c:pt idx="2126">
                  <c:v>2.6916257922608384</c:v>
                </c:pt>
                <c:pt idx="2127">
                  <c:v>2.6923495373959048</c:v>
                </c:pt>
                <c:pt idx="2128">
                  <c:v>2.6930734872779984</c:v>
                </c:pt>
                <c:pt idx="2129">
                  <c:v>2.6937976241030306</c:v>
                </c:pt>
                <c:pt idx="2130">
                  <c:v>2.6945209686460858</c:v>
                </c:pt>
                <c:pt idx="2131">
                  <c:v>2.6952445001320795</c:v>
                </c:pt>
                <c:pt idx="2132">
                  <c:v>2.6959922095714419</c:v>
                </c:pt>
                <c:pt idx="2133">
                  <c:v>2.696740132659877</c:v>
                </c:pt>
                <c:pt idx="2134">
                  <c:v>2.6974882604953394</c:v>
                </c:pt>
                <c:pt idx="2135">
                  <c:v>2.6982366019798745</c:v>
                </c:pt>
                <c:pt idx="2136">
                  <c:v>2.6989851482114373</c:v>
                </c:pt>
                <c:pt idx="2137">
                  <c:v>2.6997338991900279</c:v>
                </c:pt>
                <c:pt idx="2138">
                  <c:v>2.7004818578866412</c:v>
                </c:pt>
                <c:pt idx="2139">
                  <c:v>2.7012300302323271</c:v>
                </c:pt>
                <c:pt idx="2140">
                  <c:v>2.7019784073250412</c:v>
                </c:pt>
                <c:pt idx="2141">
                  <c:v>2.7027269891647827</c:v>
                </c:pt>
                <c:pt idx="2142">
                  <c:v>2.703475775751552</c:v>
                </c:pt>
                <c:pt idx="2143">
                  <c:v>2.7042257730163985</c:v>
                </c:pt>
                <c:pt idx="2144">
                  <c:v>2.7049759839303178</c:v>
                </c:pt>
                <c:pt idx="2145">
                  <c:v>2.7057253936602152</c:v>
                </c:pt>
                <c:pt idx="2146">
                  <c:v>2.7064760140681901</c:v>
                </c:pt>
                <c:pt idx="2147">
                  <c:v>2.7072258510962324</c:v>
                </c:pt>
                <c:pt idx="2148">
                  <c:v>2.7079748780382085</c:v>
                </c:pt>
                <c:pt idx="2149">
                  <c:v>2.7087241275313017</c:v>
                </c:pt>
                <c:pt idx="2150">
                  <c:v>2.7094735728693777</c:v>
                </c:pt>
                <c:pt idx="2151">
                  <c:v>2.710223231856526</c:v>
                </c:pt>
                <c:pt idx="2152">
                  <c:v>2.7109730955907021</c:v>
                </c:pt>
                <c:pt idx="2153">
                  <c:v>2.7117231640719064</c:v>
                </c:pt>
                <c:pt idx="2154">
                  <c:v>2.7124734462021829</c:v>
                </c:pt>
                <c:pt idx="2155">
                  <c:v>2.7132239330794876</c:v>
                </c:pt>
                <c:pt idx="2156">
                  <c:v>2.7139746336058646</c:v>
                </c:pt>
                <c:pt idx="2157">
                  <c:v>2.7147255299772244</c:v>
                </c:pt>
                <c:pt idx="2158">
                  <c:v>2.7154766399976569</c:v>
                </c:pt>
                <c:pt idx="2159">
                  <c:v>2.716227963667162</c:v>
                </c:pt>
                <c:pt idx="2160">
                  <c:v>2.7169794831816501</c:v>
                </c:pt>
                <c:pt idx="2161">
                  <c:v>2.71778137936702</c:v>
                </c:pt>
                <c:pt idx="2162">
                  <c:v>2.7185834981035066</c:v>
                </c:pt>
                <c:pt idx="2163">
                  <c:v>2.7193858660972445</c:v>
                </c:pt>
                <c:pt idx="2164">
                  <c:v>2.7201884655441444</c:v>
                </c:pt>
                <c:pt idx="2165">
                  <c:v>2.7209912964442067</c:v>
                </c:pt>
                <c:pt idx="2166">
                  <c:v>2.7217943766015198</c:v>
                </c:pt>
                <c:pt idx="2167">
                  <c:v>2.7225976882119944</c:v>
                </c:pt>
                <c:pt idx="2168">
                  <c:v>2.7234012312756315</c:v>
                </c:pt>
                <c:pt idx="2169">
                  <c:v>2.724205014694475</c:v>
                </c:pt>
                <c:pt idx="2170">
                  <c:v>2.7250090384685244</c:v>
                </c:pt>
                <c:pt idx="2171">
                  <c:v>2.7258132936957362</c:v>
                </c:pt>
                <c:pt idx="2172">
                  <c:v>2.7266177981801998</c:v>
                </c:pt>
                <c:pt idx="2173">
                  <c:v>2.7274225252157795</c:v>
                </c:pt>
                <c:pt idx="2174">
                  <c:v>2.7282275015086106</c:v>
                </c:pt>
                <c:pt idx="2175">
                  <c:v>2.7290327092546041</c:v>
                </c:pt>
                <c:pt idx="2176">
                  <c:v>2.7298381573558039</c:v>
                </c:pt>
                <c:pt idx="2177">
                  <c:v>2.7306438369101653</c:v>
                </c:pt>
                <c:pt idx="2178">
                  <c:v>2.731449765721778</c:v>
                </c:pt>
                <c:pt idx="2179">
                  <c:v>2.7322559259865526</c:v>
                </c:pt>
                <c:pt idx="2180">
                  <c:v>2.7330623177044893</c:v>
                </c:pt>
                <c:pt idx="2181">
                  <c:v>2.7338689586796772</c:v>
                </c:pt>
                <c:pt idx="2182">
                  <c:v>2.734675831108027</c:v>
                </c:pt>
                <c:pt idx="2183">
                  <c:v>2.7354829438915833</c:v>
                </c:pt>
                <c:pt idx="2184">
                  <c:v>2.736290297030346</c:v>
                </c:pt>
                <c:pt idx="2185">
                  <c:v>2.7370978816222706</c:v>
                </c:pt>
                <c:pt idx="2186">
                  <c:v>2.7379057065694017</c:v>
                </c:pt>
                <c:pt idx="2187">
                  <c:v>2.7395220775292835</c:v>
                </c:pt>
                <c:pt idx="2188">
                  <c:v>2.7403306235420342</c:v>
                </c:pt>
                <c:pt idx="2189">
                  <c:v>2.7411897954829172</c:v>
                </c:pt>
                <c:pt idx="2190">
                  <c:v>2.7420492433871857</c:v>
                </c:pt>
                <c:pt idx="2191">
                  <c:v>2.7429089583527948</c:v>
                </c:pt>
                <c:pt idx="2192">
                  <c:v>2.7437689403797445</c:v>
                </c:pt>
                <c:pt idx="2193">
                  <c:v>2.7446291983700792</c:v>
                </c:pt>
                <c:pt idx="2194">
                  <c:v>2.7454897145197106</c:v>
                </c:pt>
                <c:pt idx="2195">
                  <c:v>2.7463505155347718</c:v>
                </c:pt>
                <c:pt idx="2196">
                  <c:v>2.7472115747091288</c:v>
                </c:pt>
                <c:pt idx="2197">
                  <c:v>2.7480729098468708</c:v>
                </c:pt>
                <c:pt idx="2198">
                  <c:v>2.748934512045953</c:v>
                </c:pt>
                <c:pt idx="2199">
                  <c:v>2.7497963813063766</c:v>
                </c:pt>
                <c:pt idx="2200">
                  <c:v>2.7506585265301848</c:v>
                </c:pt>
                <c:pt idx="2201">
                  <c:v>2.7515209388153345</c:v>
                </c:pt>
                <c:pt idx="2202">
                  <c:v>2.7523836270638693</c:v>
                </c:pt>
                <c:pt idx="2203">
                  <c:v>2.7532465823737442</c:v>
                </c:pt>
                <c:pt idx="2204">
                  <c:v>2.7541108017739648</c:v>
                </c:pt>
                <c:pt idx="2205">
                  <c:v>2.7549752882355265</c:v>
                </c:pt>
                <c:pt idx="2206">
                  <c:v>2.7558390536314676</c:v>
                </c:pt>
                <c:pt idx="2207">
                  <c:v>2.7567030949907947</c:v>
                </c:pt>
                <c:pt idx="2208">
                  <c:v>2.7575674034114619</c:v>
                </c:pt>
                <c:pt idx="2209">
                  <c:v>2.7584319788934701</c:v>
                </c:pt>
                <c:pt idx="2210">
                  <c:v>2.759296830338863</c:v>
                </c:pt>
                <c:pt idx="2211">
                  <c:v>2.7601619577476417</c:v>
                </c:pt>
                <c:pt idx="2212">
                  <c:v>2.7610273522177615</c:v>
                </c:pt>
                <c:pt idx="2213">
                  <c:v>2.761893013749221</c:v>
                </c:pt>
                <c:pt idx="2214">
                  <c:v>2.762758951244066</c:v>
                </c:pt>
                <c:pt idx="2215">
                  <c:v>2.763625155800252</c:v>
                </c:pt>
                <c:pt idx="2216">
                  <c:v>2.7644916363198231</c:v>
                </c:pt>
                <c:pt idx="2217">
                  <c:v>2.7653583839007347</c:v>
                </c:pt>
                <c:pt idx="2218">
                  <c:v>2.7662254074450314</c:v>
                </c:pt>
                <c:pt idx="2219">
                  <c:v>2.7670927069527136</c:v>
                </c:pt>
                <c:pt idx="2220">
                  <c:v>2.7679602735217363</c:v>
                </c:pt>
                <c:pt idx="2221">
                  <c:v>2.7688281071520993</c:v>
                </c:pt>
                <c:pt idx="2222">
                  <c:v>2.7696962167458477</c:v>
                </c:pt>
                <c:pt idx="2223">
                  <c:v>2.7705646023029815</c:v>
                </c:pt>
                <c:pt idx="2224">
                  <c:v>2.7714839342618571</c:v>
                </c:pt>
                <c:pt idx="2225">
                  <c:v>2.772403568890252</c:v>
                </c:pt>
                <c:pt idx="2226">
                  <c:v>2.7733235061881665</c:v>
                </c:pt>
                <c:pt idx="2227">
                  <c:v>2.7742437461556002</c:v>
                </c:pt>
                <c:pt idx="2228">
                  <c:v>2.7751642976945976</c:v>
                </c:pt>
                <c:pt idx="2229">
                  <c:v>2.7760851519031147</c:v>
                </c:pt>
                <c:pt idx="2230">
                  <c:v>2.7770063176831954</c:v>
                </c:pt>
                <c:pt idx="2231">
                  <c:v>2.7779277772307509</c:v>
                </c:pt>
                <c:pt idx="2232">
                  <c:v>2.7788495483498701</c:v>
                </c:pt>
                <c:pt idx="2233">
                  <c:v>2.7797716310405534</c:v>
                </c:pt>
                <c:pt idx="2234">
                  <c:v>2.7806940164007563</c:v>
                </c:pt>
                <c:pt idx="2235">
                  <c:v>2.7816167044304785</c:v>
                </c:pt>
                <c:pt idx="2236">
                  <c:v>2.7825397040317652</c:v>
                </c:pt>
                <c:pt idx="2237">
                  <c:v>2.7834630063025707</c:v>
                </c:pt>
                <c:pt idx="2238">
                  <c:v>2.7843866112428959</c:v>
                </c:pt>
                <c:pt idx="2239">
                  <c:v>2.7853095218237351</c:v>
                </c:pt>
                <c:pt idx="2240">
                  <c:v>2.7862317113389552</c:v>
                </c:pt>
                <c:pt idx="2241">
                  <c:v>2.7871542035236945</c:v>
                </c:pt>
                <c:pt idx="2242">
                  <c:v>2.7880770072799979</c:v>
                </c:pt>
                <c:pt idx="2243">
                  <c:v>2.7890113213800807</c:v>
                </c:pt>
                <c:pt idx="2244">
                  <c:v>2.7899367690436554</c:v>
                </c:pt>
                <c:pt idx="2245">
                  <c:v>2.7908615223477451</c:v>
                </c:pt>
                <c:pt idx="2246">
                  <c:v>2.791786578321354</c:v>
                </c:pt>
                <c:pt idx="2247">
                  <c:v>2.792711945866527</c:v>
                </c:pt>
                <c:pt idx="2248">
                  <c:v>2.793636583444036</c:v>
                </c:pt>
                <c:pt idx="2249">
                  <c:v>2.7945615236910641</c:v>
                </c:pt>
                <c:pt idx="2250">
                  <c:v>2.7955000573603286</c:v>
                </c:pt>
                <c:pt idx="2251">
                  <c:v>2.7964368551308794</c:v>
                </c:pt>
                <c:pt idx="2252">
                  <c:v>2.7973739644729942</c:v>
                </c:pt>
                <c:pt idx="2253">
                  <c:v>2.7983154803272288</c:v>
                </c:pt>
                <c:pt idx="2254">
                  <c:v>2.7993092155755948</c:v>
                </c:pt>
                <c:pt idx="2255">
                  <c:v>2.800299247573371</c:v>
                </c:pt>
                <c:pt idx="2256">
                  <c:v>2.8012926801522173</c:v>
                </c:pt>
                <c:pt idx="2257">
                  <c:v>2.8022864688128513</c:v>
                </c:pt>
                <c:pt idx="2258">
                  <c:v>2.8032806046532284</c:v>
                </c:pt>
                <c:pt idx="2259">
                  <c:v>2.8042750965753926</c:v>
                </c:pt>
                <c:pt idx="2260">
                  <c:v>2.8052668911780172</c:v>
                </c:pt>
                <c:pt idx="2261">
                  <c:v>2.8062620863617118</c:v>
                </c:pt>
                <c:pt idx="2262">
                  <c:v>2.807257637627194</c:v>
                </c:pt>
                <c:pt idx="2263">
                  <c:v>2.8082504737690468</c:v>
                </c:pt>
                <c:pt idx="2264">
                  <c:v>2.8092436748947316</c:v>
                </c:pt>
                <c:pt idx="2265">
                  <c:v>2.8102372142981147</c:v>
                </c:pt>
                <c:pt idx="2266">
                  <c:v>2.8112311097832854</c:v>
                </c:pt>
                <c:pt idx="2267">
                  <c:v>2.8122253613502433</c:v>
                </c:pt>
                <c:pt idx="2268">
                  <c:v>2.8132199600969434</c:v>
                </c:pt>
                <c:pt idx="2269">
                  <c:v>2.8142149149254312</c:v>
                </c:pt>
                <c:pt idx="2270">
                  <c:v>2.8152102169336621</c:v>
                </c:pt>
                <c:pt idx="2271">
                  <c:v>2.8162017889851696</c:v>
                </c:pt>
                <c:pt idx="2272">
                  <c:v>2.8171937082164193</c:v>
                </c:pt>
                <c:pt idx="2273">
                  <c:v>2.8181859835294572</c:v>
                </c:pt>
                <c:pt idx="2274">
                  <c:v>2.8191786060222372</c:v>
                </c:pt>
                <c:pt idx="2275">
                  <c:v>2.8201715756947605</c:v>
                </c:pt>
                <c:pt idx="2276">
                  <c:v>2.8211649014490709</c:v>
                </c:pt>
                <c:pt idx="2277">
                  <c:v>2.8221585654810797</c:v>
                </c:pt>
                <c:pt idx="2278">
                  <c:v>2.8231525855948756</c:v>
                </c:pt>
                <c:pt idx="2279">
                  <c:v>2.8241469617904595</c:v>
                </c:pt>
                <c:pt idx="2280">
                  <c:v>2.8251416851657858</c:v>
                </c:pt>
                <c:pt idx="2281">
                  <c:v>2.8261367557208552</c:v>
                </c:pt>
                <c:pt idx="2282">
                  <c:v>2.8271321734556669</c:v>
                </c:pt>
                <c:pt idx="2283">
                  <c:v>2.8281279472722667</c:v>
                </c:pt>
                <c:pt idx="2284">
                  <c:v>2.8291240682686087</c:v>
                </c:pt>
                <c:pt idx="2285">
                  <c:v>2.8301205453467384</c:v>
                </c:pt>
                <c:pt idx="2286">
                  <c:v>2.8311173696046108</c:v>
                </c:pt>
                <c:pt idx="2287">
                  <c:v>2.8321145410422259</c:v>
                </c:pt>
                <c:pt idx="2288">
                  <c:v>2.8331623740161525</c:v>
                </c:pt>
                <c:pt idx="2289">
                  <c:v>2.8342105808759559</c:v>
                </c:pt>
                <c:pt idx="2290">
                  <c:v>2.83525918832777</c:v>
                </c:pt>
                <c:pt idx="2291">
                  <c:v>2.8363081785675055</c:v>
                </c:pt>
                <c:pt idx="2292">
                  <c:v>2.8373575515951632</c:v>
                </c:pt>
                <c:pt idx="2293">
                  <c:v>2.8384073163127868</c:v>
                </c:pt>
                <c:pt idx="2294">
                  <c:v>2.8394564489852376</c:v>
                </c:pt>
                <c:pt idx="2295">
                  <c:v>2.84051519586595</c:v>
                </c:pt>
                <c:pt idx="2296">
                  <c:v>2.8415661356534723</c:v>
                </c:pt>
                <c:pt idx="2297">
                  <c:v>2.8426174582289163</c:v>
                </c:pt>
                <c:pt idx="2298">
                  <c:v>2.8436691635922817</c:v>
                </c:pt>
                <c:pt idx="2299">
                  <c:v>2.8447212695476582</c:v>
                </c:pt>
                <c:pt idx="2300">
                  <c:v>2.8457819748782018</c:v>
                </c:pt>
                <c:pt idx="2301">
                  <c:v>2.8468348642135104</c:v>
                </c:pt>
                <c:pt idx="2302">
                  <c:v>2.8478881363367408</c:v>
                </c:pt>
                <c:pt idx="2303">
                  <c:v>2.8489417912478925</c:v>
                </c:pt>
                <c:pt idx="2304">
                  <c:v>2.8499958467510549</c:v>
                </c:pt>
                <c:pt idx="2305">
                  <c:v>2.8510502850421391</c:v>
                </c:pt>
                <c:pt idx="2306">
                  <c:v>2.8521051150231891</c:v>
                </c:pt>
                <c:pt idx="2307">
                  <c:v>2.8531603366942062</c:v>
                </c:pt>
                <c:pt idx="2308">
                  <c:v>2.8542159500551887</c:v>
                </c:pt>
                <c:pt idx="2309">
                  <c:v>2.8563283518470528</c:v>
                </c:pt>
                <c:pt idx="2310">
                  <c:v>2.8573851313758896</c:v>
                </c:pt>
                <c:pt idx="2311">
                  <c:v>2.8584423114967366</c:v>
                </c:pt>
                <c:pt idx="2312">
                  <c:v>2.8594998744055062</c:v>
                </c:pt>
                <c:pt idx="2313">
                  <c:v>2.8605578290042417</c:v>
                </c:pt>
                <c:pt idx="2314">
                  <c:v>2.8616161841949874</c:v>
                </c:pt>
                <c:pt idx="2315">
                  <c:v>2.8626749221736554</c:v>
                </c:pt>
                <c:pt idx="2316">
                  <c:v>2.8637340518422891</c:v>
                </c:pt>
                <c:pt idx="2317">
                  <c:v>2.8647935821029344</c:v>
                </c:pt>
                <c:pt idx="2318">
                  <c:v>2.8658534951515011</c:v>
                </c:pt>
                <c:pt idx="2319">
                  <c:v>2.866913799890034</c:v>
                </c:pt>
                <c:pt idx="2320">
                  <c:v>2.8680262261002061</c:v>
                </c:pt>
                <c:pt idx="2321">
                  <c:v>2.8691462991667653</c:v>
                </c:pt>
                <c:pt idx="2322">
                  <c:v>2.8702678499727421</c:v>
                </c:pt>
                <c:pt idx="2323">
                  <c:v>2.8713898369789081</c:v>
                </c:pt>
                <c:pt idx="2324">
                  <c:v>2.8725039990877952</c:v>
                </c:pt>
                <c:pt idx="2325">
                  <c:v>2.8736185884948262</c:v>
                </c:pt>
                <c:pt idx="2326">
                  <c:v>2.874733605200003</c:v>
                </c:pt>
                <c:pt idx="2327">
                  <c:v>2.8758490581053691</c:v>
                </c:pt>
                <c:pt idx="2328">
                  <c:v>2.8769649472109249</c:v>
                </c:pt>
                <c:pt idx="2329">
                  <c:v>2.8780812725166696</c:v>
                </c:pt>
                <c:pt idx="2330">
                  <c:v>2.8791980251205604</c:v>
                </c:pt>
                <c:pt idx="2331">
                  <c:v>2.8803152050225957</c:v>
                </c:pt>
                <c:pt idx="2332">
                  <c:v>2.8814328300268657</c:v>
                </c:pt>
                <c:pt idx="2333">
                  <c:v>2.8825529565056924</c:v>
                </c:pt>
                <c:pt idx="2334">
                  <c:v>2.883673519184708</c:v>
                </c:pt>
                <c:pt idx="2335">
                  <c:v>2.8847945180639143</c:v>
                </c:pt>
                <c:pt idx="2336">
                  <c:v>2.8859159531433098</c:v>
                </c:pt>
                <c:pt idx="2337">
                  <c:v>2.8870378244228951</c:v>
                </c:pt>
                <c:pt idx="2338">
                  <c:v>2.8881601319026702</c:v>
                </c:pt>
                <c:pt idx="2339">
                  <c:v>2.8892828755826345</c:v>
                </c:pt>
                <c:pt idx="2340">
                  <c:v>2.8904060554627886</c:v>
                </c:pt>
                <c:pt idx="2341">
                  <c:v>2.891529671543132</c:v>
                </c:pt>
                <c:pt idx="2342">
                  <c:v>2.8926537238236656</c:v>
                </c:pt>
                <c:pt idx="2343">
                  <c:v>2.8937782123043889</c:v>
                </c:pt>
                <c:pt idx="2344">
                  <c:v>2.8949031458873469</c:v>
                </c:pt>
                <c:pt idx="2345">
                  <c:v>2.8960285067684488</c:v>
                </c:pt>
                <c:pt idx="2346">
                  <c:v>2.8971543127517858</c:v>
                </c:pt>
                <c:pt idx="2347">
                  <c:v>2.8982805460332672</c:v>
                </c:pt>
                <c:pt idx="2348">
                  <c:v>2.8994072244169833</c:v>
                </c:pt>
                <c:pt idx="2349">
                  <c:v>2.900540606040348</c:v>
                </c:pt>
                <c:pt idx="2350">
                  <c:v>2.9016994297074277</c:v>
                </c:pt>
                <c:pt idx="2351">
                  <c:v>2.9028587162808308</c:v>
                </c:pt>
                <c:pt idx="2352">
                  <c:v>2.9040143174077335</c:v>
                </c:pt>
                <c:pt idx="2353">
                  <c:v>2.9051703725389149</c:v>
                </c:pt>
                <c:pt idx="2354">
                  <c:v>2.9063268905764201</c:v>
                </c:pt>
                <c:pt idx="2355">
                  <c:v>2.9074838715202493</c:v>
                </c:pt>
                <c:pt idx="2356">
                  <c:v>2.908641315370402</c:v>
                </c:pt>
                <c:pt idx="2357">
                  <c:v>2.9097992132248343</c:v>
                </c:pt>
                <c:pt idx="2358">
                  <c:v>2.91095757398559</c:v>
                </c:pt>
                <c:pt idx="2359">
                  <c:v>2.9121163976526687</c:v>
                </c:pt>
                <c:pt idx="2360">
                  <c:v>2.9132756842260714</c:v>
                </c:pt>
                <c:pt idx="2361">
                  <c:v>2.9144354337057981</c:v>
                </c:pt>
                <c:pt idx="2362">
                  <c:v>2.915599803346717</c:v>
                </c:pt>
                <c:pt idx="2363">
                  <c:v>2.9167646447960052</c:v>
                </c:pt>
                <c:pt idx="2364">
                  <c:v>2.917929949151616</c:v>
                </c:pt>
                <c:pt idx="2365">
                  <c:v>2.9190957253155956</c:v>
                </c:pt>
                <c:pt idx="2366">
                  <c:v>2.9202619554838543</c:v>
                </c:pt>
                <c:pt idx="2367">
                  <c:v>2.9214286663625262</c:v>
                </c:pt>
                <c:pt idx="2368">
                  <c:v>2.9225916561865186</c:v>
                </c:pt>
                <c:pt idx="2369">
                  <c:v>2.923755108916835</c:v>
                </c:pt>
                <c:pt idx="2370">
                  <c:v>2.9249190245534753</c:v>
                </c:pt>
                <c:pt idx="2371">
                  <c:v>2.9260834030964387</c:v>
                </c:pt>
                <c:pt idx="2372">
                  <c:v>2.9272482534477708</c:v>
                </c:pt>
                <c:pt idx="2373">
                  <c:v>2.9284397921290735</c:v>
                </c:pt>
                <c:pt idx="2374">
                  <c:v>2.9296318115207889</c:v>
                </c:pt>
                <c:pt idx="2375">
                  <c:v>2.930824320524962</c:v>
                </c:pt>
                <c:pt idx="2376">
                  <c:v>2.9320173102395484</c:v>
                </c:pt>
                <c:pt idx="2377">
                  <c:v>2.9332107895665933</c:v>
                </c:pt>
                <c:pt idx="2378">
                  <c:v>2.9344047496040506</c:v>
                </c:pt>
                <c:pt idx="2379">
                  <c:v>2.9355991992539656</c:v>
                </c:pt>
                <c:pt idx="2380">
                  <c:v>2.9367941385163379</c:v>
                </c:pt>
                <c:pt idx="2381">
                  <c:v>2.9379895584891238</c:v>
                </c:pt>
                <c:pt idx="2382">
                  <c:v>2.939185468074367</c:v>
                </c:pt>
                <c:pt idx="2383">
                  <c:v>2.9403818583700243</c:v>
                </c:pt>
                <c:pt idx="2384">
                  <c:v>2.9415787471801829</c:v>
                </c:pt>
                <c:pt idx="2385">
                  <c:v>2.9427761167007551</c:v>
                </c:pt>
                <c:pt idx="2386">
                  <c:v>2.9439739669317406</c:v>
                </c:pt>
                <c:pt idx="2387">
                  <c:v>2.9451723156772283</c:v>
                </c:pt>
                <c:pt idx="2388">
                  <c:v>2.9463711451331287</c:v>
                </c:pt>
                <c:pt idx="2389">
                  <c:v>2.9475704642014873</c:v>
                </c:pt>
                <c:pt idx="2390">
                  <c:v>2.9487702728823044</c:v>
                </c:pt>
                <c:pt idx="2391">
                  <c:v>2.9499705711755788</c:v>
                </c:pt>
                <c:pt idx="2392">
                  <c:v>2.9511713590813105</c:v>
                </c:pt>
                <c:pt idx="2393">
                  <c:v>2.9523726365995002</c:v>
                </c:pt>
                <c:pt idx="2394">
                  <c:v>2.9535743948281037</c:v>
                </c:pt>
                <c:pt idx="2395">
                  <c:v>2.9547766515712093</c:v>
                </c:pt>
                <c:pt idx="2396">
                  <c:v>2.9559793890247277</c:v>
                </c:pt>
                <c:pt idx="2397">
                  <c:v>2.9571826249927482</c:v>
                </c:pt>
                <c:pt idx="2398">
                  <c:v>2.958386341671182</c:v>
                </c:pt>
                <c:pt idx="2399">
                  <c:v>2.9595905568641179</c:v>
                </c:pt>
                <c:pt idx="2400">
                  <c:v>2.9607952527674675</c:v>
                </c:pt>
                <c:pt idx="2401">
                  <c:v>2.9620004471853192</c:v>
                </c:pt>
                <c:pt idx="2402">
                  <c:v>2.9632061312156286</c:v>
                </c:pt>
                <c:pt idx="2403">
                  <c:v>2.9644123048583961</c:v>
                </c:pt>
                <c:pt idx="2404">
                  <c:v>2.9656189681136209</c:v>
                </c:pt>
                <c:pt idx="2405">
                  <c:v>2.9668261209813038</c:v>
                </c:pt>
                <c:pt idx="2406">
                  <c:v>2.9680337634614449</c:v>
                </c:pt>
                <c:pt idx="2407">
                  <c:v>2.9692419044560876</c:v>
                </c:pt>
                <c:pt idx="2408">
                  <c:v>2.9704505350631885</c:v>
                </c:pt>
                <c:pt idx="2409">
                  <c:v>2.971659655282747</c:v>
                </c:pt>
                <c:pt idx="2410">
                  <c:v>2.9728692740168086</c:v>
                </c:pt>
                <c:pt idx="2411">
                  <c:v>2.9740793823633278</c:v>
                </c:pt>
                <c:pt idx="2412">
                  <c:v>2.9752899803223043</c:v>
                </c:pt>
                <c:pt idx="2413">
                  <c:v>2.9765010678937385</c:v>
                </c:pt>
                <c:pt idx="2414">
                  <c:v>2.9777126539796752</c:v>
                </c:pt>
                <c:pt idx="2415">
                  <c:v>2.9789247296780696</c:v>
                </c:pt>
                <c:pt idx="2416">
                  <c:v>2.9801373038909666</c:v>
                </c:pt>
                <c:pt idx="2417">
                  <c:v>2.9813546585018602</c:v>
                </c:pt>
                <c:pt idx="2418">
                  <c:v>2.982568220841717</c:v>
                </c:pt>
                <c:pt idx="2419">
                  <c:v>2.9837822727940315</c:v>
                </c:pt>
                <c:pt idx="2420">
                  <c:v>2.9849968232608486</c:v>
                </c:pt>
                <c:pt idx="2421">
                  <c:v>2.9862118633401238</c:v>
                </c:pt>
                <c:pt idx="2422">
                  <c:v>2.9874274019339015</c:v>
                </c:pt>
                <c:pt idx="2423">
                  <c:v>2.9886434390421814</c:v>
                </c:pt>
                <c:pt idx="2424">
                  <c:v>2.9898599657629195</c:v>
                </c:pt>
                <c:pt idx="2425">
                  <c:v>2.9910769820961147</c:v>
                </c:pt>
                <c:pt idx="2426">
                  <c:v>2.9922945058458574</c:v>
                </c:pt>
                <c:pt idx="2427">
                  <c:v>2.9935125192080583</c:v>
                </c:pt>
                <c:pt idx="2428">
                  <c:v>2.9947310221827164</c:v>
                </c:pt>
                <c:pt idx="2429">
                  <c:v>2.9959500325739215</c:v>
                </c:pt>
                <c:pt idx="2430">
                  <c:v>2.9971695325775847</c:v>
                </c:pt>
                <c:pt idx="2431">
                  <c:v>2.99838953109575</c:v>
                </c:pt>
                <c:pt idx="2432">
                  <c:v>2.9996100281284179</c:v>
                </c:pt>
                <c:pt idx="2433">
                  <c:v>3.000831014773544</c:v>
                </c:pt>
                <c:pt idx="2434">
                  <c:v>3.002052508835217</c:v>
                </c:pt>
                <c:pt idx="2435">
                  <c:v>3.0032744925093477</c:v>
                </c:pt>
                <c:pt idx="2436">
                  <c:v>3.004496974697981</c:v>
                </c:pt>
                <c:pt idx="2437">
                  <c:v>3.0069434346187549</c:v>
                </c:pt>
                <c:pt idx="2438">
                  <c:v>3.0081674123508959</c:v>
                </c:pt>
                <c:pt idx="2439">
                  <c:v>3.0093918796954942</c:v>
                </c:pt>
                <c:pt idx="2440">
                  <c:v>3.0106168544566403</c:v>
                </c:pt>
                <c:pt idx="2441">
                  <c:v>3.0118423277322877</c:v>
                </c:pt>
                <c:pt idx="2442">
                  <c:v>3.013068299522438</c:v>
                </c:pt>
                <c:pt idx="2443">
                  <c:v>3.0142947698270905</c:v>
                </c:pt>
                <c:pt idx="2444">
                  <c:v>3.0155217386462465</c:v>
                </c:pt>
                <c:pt idx="2445">
                  <c:v>3.0167492059799037</c:v>
                </c:pt>
                <c:pt idx="2446">
                  <c:v>3.0179771718280639</c:v>
                </c:pt>
                <c:pt idx="2447">
                  <c:v>3.0192056361907267</c:v>
                </c:pt>
                <c:pt idx="2448">
                  <c:v>3.0204346079699365</c:v>
                </c:pt>
                <c:pt idx="2449">
                  <c:v>3.0216640782636484</c:v>
                </c:pt>
                <c:pt idx="2450">
                  <c:v>3.0228940470718628</c:v>
                </c:pt>
                <c:pt idx="2451">
                  <c:v>3.0241245143945803</c:v>
                </c:pt>
                <c:pt idx="2452">
                  <c:v>3.0253554802317995</c:v>
                </c:pt>
                <c:pt idx="2453">
                  <c:v>3.0265869534855665</c:v>
                </c:pt>
                <c:pt idx="2454">
                  <c:v>3.0278189252538352</c:v>
                </c:pt>
                <c:pt idx="2455">
                  <c:v>3.0290524904881027</c:v>
                </c:pt>
                <c:pt idx="2456">
                  <c:v>3.0302865542368735</c:v>
                </c:pt>
                <c:pt idx="2457">
                  <c:v>3.0315211254021914</c:v>
                </c:pt>
                <c:pt idx="2458">
                  <c:v>3.0327561950820114</c:v>
                </c:pt>
                <c:pt idx="2459">
                  <c:v>3.0339917721783785</c:v>
                </c:pt>
                <c:pt idx="2460">
                  <c:v>3.035227847789248</c:v>
                </c:pt>
                <c:pt idx="2461">
                  <c:v>3.0364644308166646</c:v>
                </c:pt>
                <c:pt idx="2462">
                  <c:v>3.0377015212606286</c:v>
                </c:pt>
                <c:pt idx="2463">
                  <c:v>3.0389391102190948</c:v>
                </c:pt>
                <c:pt idx="2464">
                  <c:v>3.0401782926435605</c:v>
                </c:pt>
                <c:pt idx="2465">
                  <c:v>3.0414168964351211</c:v>
                </c:pt>
                <c:pt idx="2466">
                  <c:v>3.0426559987411843</c:v>
                </c:pt>
                <c:pt idx="2467">
                  <c:v>3.0438988933182838</c:v>
                </c:pt>
                <c:pt idx="2468">
                  <c:v>3.0451401054089371</c:v>
                </c:pt>
                <c:pt idx="2469">
                  <c:v>3.0463807210625973</c:v>
                </c:pt>
                <c:pt idx="2470">
                  <c:v>3.0476251378893386</c:v>
                </c:pt>
                <c:pt idx="2471">
                  <c:v>3.0488700621326266</c:v>
                </c:pt>
                <c:pt idx="2472">
                  <c:v>3.0501122089379722</c:v>
                </c:pt>
                <c:pt idx="2473">
                  <c:v>3.0513581480143546</c:v>
                </c:pt>
                <c:pt idx="2474">
                  <c:v>3.0526013007507502</c:v>
                </c:pt>
                <c:pt idx="2475">
                  <c:v>3.0538449609036928</c:v>
                </c:pt>
                <c:pt idx="2476">
                  <c:v>3.0550891284731825</c:v>
                </c:pt>
                <c:pt idx="2477">
                  <c:v>3.0563338034592191</c:v>
                </c:pt>
                <c:pt idx="2478">
                  <c:v>3.0575789858618032</c:v>
                </c:pt>
                <c:pt idx="2479">
                  <c:v>3.0588246667788899</c:v>
                </c:pt>
                <c:pt idx="2480">
                  <c:v>3.060070864014568</c:v>
                </c:pt>
                <c:pt idx="2481">
                  <c:v>3.0613175686667935</c:v>
                </c:pt>
                <c:pt idx="2482">
                  <c:v>3.0625680833941451</c:v>
                </c:pt>
                <c:pt idx="2483">
                  <c:v>3.0638158117815091</c:v>
                </c:pt>
                <c:pt idx="2484">
                  <c:v>3.0650640386833752</c:v>
                </c:pt>
                <c:pt idx="2485">
                  <c:v>3.0663127730017901</c:v>
                </c:pt>
                <c:pt idx="2486">
                  <c:v>3.0675620236387955</c:v>
                </c:pt>
                <c:pt idx="2487">
                  <c:v>3.0688117727903044</c:v>
                </c:pt>
                <c:pt idx="2488">
                  <c:v>3.0700620382604042</c:v>
                </c:pt>
                <c:pt idx="2489">
                  <c:v>3.0713128111470516</c:v>
                </c:pt>
                <c:pt idx="2490">
                  <c:v>3.0725641003522903</c:v>
                </c:pt>
                <c:pt idx="2491">
                  <c:v>3.0738192085347005</c:v>
                </c:pt>
                <c:pt idx="2492">
                  <c:v>3.0750748330357016</c:v>
                </c:pt>
                <c:pt idx="2493">
                  <c:v>3.0763309738552942</c:v>
                </c:pt>
                <c:pt idx="2494">
                  <c:v>3.0775843016287672</c:v>
                </c:pt>
                <c:pt idx="2495">
                  <c:v>3.0788381368187863</c:v>
                </c:pt>
                <c:pt idx="2496">
                  <c:v>3.0800924883273968</c:v>
                </c:pt>
                <c:pt idx="2497">
                  <c:v>3.0813473472525557</c:v>
                </c:pt>
                <c:pt idx="2498">
                  <c:v>3.0826027224963051</c:v>
                </c:pt>
                <c:pt idx="2499">
                  <c:v>3.0838586051566028</c:v>
                </c:pt>
                <c:pt idx="2500">
                  <c:v>3.0851149952334476</c:v>
                </c:pt>
                <c:pt idx="2501">
                  <c:v>3.086375239895641</c:v>
                </c:pt>
                <c:pt idx="2502">
                  <c:v>3.0876359919743828</c:v>
                </c:pt>
                <c:pt idx="2503">
                  <c:v>3.0888972603717151</c:v>
                </c:pt>
                <c:pt idx="2504">
                  <c:v>3.0901590450876397</c:v>
                </c:pt>
                <c:pt idx="2505">
                  <c:v>3.0914180078553986</c:v>
                </c:pt>
                <c:pt idx="2506">
                  <c:v>3.0926808163064616</c:v>
                </c:pt>
                <c:pt idx="2507">
                  <c:v>3.0939408028093602</c:v>
                </c:pt>
                <c:pt idx="2508">
                  <c:v>3.095204652799652</c:v>
                </c:pt>
                <c:pt idx="2509">
                  <c:v>3.0964690102064911</c:v>
                </c:pt>
                <c:pt idx="2510">
                  <c:v>3.0977338839319222</c:v>
                </c:pt>
                <c:pt idx="2511">
                  <c:v>3.0989992828779891</c:v>
                </c:pt>
                <c:pt idx="2512">
                  <c:v>3.1002651892406039</c:v>
                </c:pt>
                <c:pt idx="2513">
                  <c:v>3.101531620823855</c:v>
                </c:pt>
                <c:pt idx="2514">
                  <c:v>3.1027985598236532</c:v>
                </c:pt>
                <c:pt idx="2515">
                  <c:v>3.1040660240440872</c:v>
                </c:pt>
                <c:pt idx="2516">
                  <c:v>3.1053340045831139</c:v>
                </c:pt>
                <c:pt idx="2517">
                  <c:v>3.1066025014407317</c:v>
                </c:pt>
                <c:pt idx="2518">
                  <c:v>3.1078992889963639</c:v>
                </c:pt>
                <c:pt idx="2519">
                  <c:v>3.1091932991140538</c:v>
                </c:pt>
                <c:pt idx="2520">
                  <c:v>3.110487843354425</c:v>
                </c:pt>
                <c:pt idx="2521">
                  <c:v>3.1117829217174777</c:v>
                </c:pt>
                <c:pt idx="2522">
                  <c:v>3.1130818724699685</c:v>
                </c:pt>
                <c:pt idx="2523">
                  <c:v>3.1143813662471862</c:v>
                </c:pt>
                <c:pt idx="2524">
                  <c:v>3.1156814030491291</c:v>
                </c:pt>
                <c:pt idx="2525">
                  <c:v>3.1169819828757976</c:v>
                </c:pt>
                <c:pt idx="2526">
                  <c:v>3.1182831057271927</c:v>
                </c:pt>
                <c:pt idx="2527">
                  <c:v>3.1195847716033129</c:v>
                </c:pt>
                <c:pt idx="2528">
                  <c:v>3.1208869805041588</c:v>
                </c:pt>
                <c:pt idx="2529">
                  <c:v>3.1221897324297312</c:v>
                </c:pt>
                <c:pt idx="2530">
                  <c:v>3.1234930273800297</c:v>
                </c:pt>
                <c:pt idx="2531">
                  <c:v>3.1247968653550537</c:v>
                </c:pt>
                <c:pt idx="2532">
                  <c:v>3.1261012463548044</c:v>
                </c:pt>
                <c:pt idx="2533">
                  <c:v>3.127406179281325</c:v>
                </c:pt>
                <c:pt idx="2534">
                  <c:v>3.1287116552325713</c:v>
                </c:pt>
                <c:pt idx="2535">
                  <c:v>3.1300176653064988</c:v>
                </c:pt>
                <c:pt idx="2536">
                  <c:v>3.1313242362092422</c:v>
                </c:pt>
                <c:pt idx="2537">
                  <c:v>3.1326313412346658</c:v>
                </c:pt>
                <c:pt idx="2538">
                  <c:v>3.1339389981868604</c:v>
                </c:pt>
                <c:pt idx="2539">
                  <c:v>3.1352438420929332</c:v>
                </c:pt>
                <c:pt idx="2540">
                  <c:v>3.1365492290237333</c:v>
                </c:pt>
                <c:pt idx="2541">
                  <c:v>3.1378551678813031</c:v>
                </c:pt>
                <c:pt idx="2542">
                  <c:v>3.1391649969324016</c:v>
                </c:pt>
                <c:pt idx="2543">
                  <c:v>3.1405313539672597</c:v>
                </c:pt>
                <c:pt idx="2544">
                  <c:v>3.1418982985370678</c:v>
                </c:pt>
                <c:pt idx="2545">
                  <c:v>3.1432658484459135</c:v>
                </c:pt>
                <c:pt idx="2546">
                  <c:v>3.144631751476493</c:v>
                </c:pt>
                <c:pt idx="2547">
                  <c:v>3.145998250944066</c:v>
                </c:pt>
                <c:pt idx="2548">
                  <c:v>3.1473675812618502</c:v>
                </c:pt>
                <c:pt idx="2549">
                  <c:v>3.1487374991145827</c:v>
                </c:pt>
                <c:pt idx="2550">
                  <c:v>3.1501080223063544</c:v>
                </c:pt>
                <c:pt idx="2551">
                  <c:v>3.1514791330330758</c:v>
                </c:pt>
                <c:pt idx="2552">
                  <c:v>3.1528508490988356</c:v>
                </c:pt>
                <c:pt idx="2553">
                  <c:v>3.154223161601589</c:v>
                </c:pt>
                <c:pt idx="2554">
                  <c:v>3.1555960616392924</c:v>
                </c:pt>
                <c:pt idx="2555">
                  <c:v>3.1569695670160338</c:v>
                </c:pt>
                <c:pt idx="2556">
                  <c:v>3.158341434416553</c:v>
                </c:pt>
                <c:pt idx="2557">
                  <c:v>3.1597138893520218</c:v>
                </c:pt>
                <c:pt idx="2558">
                  <c:v>3.1610869407244837</c:v>
                </c:pt>
                <c:pt idx="2559">
                  <c:v>3.1624628407512456</c:v>
                </c:pt>
                <c:pt idx="2560">
                  <c:v>3.163837084997696</c:v>
                </c:pt>
                <c:pt idx="2561">
                  <c:v>3.1652119345831848</c:v>
                </c:pt>
                <c:pt idx="2562">
                  <c:v>3.1665873717036237</c:v>
                </c:pt>
                <c:pt idx="2563">
                  <c:v>3.1679634141631006</c:v>
                </c:pt>
                <c:pt idx="2564">
                  <c:v>3.1693400530595714</c:v>
                </c:pt>
                <c:pt idx="2565">
                  <c:v>3.1707172883930372</c:v>
                </c:pt>
                <c:pt idx="2566">
                  <c:v>3.1720951290655415</c:v>
                </c:pt>
                <c:pt idx="2567">
                  <c:v>3.1734735572729948</c:v>
                </c:pt>
                <c:pt idx="2568">
                  <c:v>3.1748525908194871</c:v>
                </c:pt>
                <c:pt idx="2569">
                  <c:v>3.176232220802973</c:v>
                </c:pt>
                <c:pt idx="2570">
                  <c:v>3.1776124561254977</c:v>
                </c:pt>
                <c:pt idx="2571">
                  <c:v>3.178993287885016</c:v>
                </c:pt>
                <c:pt idx="2572">
                  <c:v>3.1803747160815288</c:v>
                </c:pt>
                <c:pt idx="2573">
                  <c:v>3.18175674961708</c:v>
                </c:pt>
                <c:pt idx="2574">
                  <c:v>3.1831393795896252</c:v>
                </c:pt>
                <c:pt idx="2575">
                  <c:v>3.1845226149012089</c:v>
                </c:pt>
                <c:pt idx="2576">
                  <c:v>3.185965235752898</c:v>
                </c:pt>
                <c:pt idx="2577">
                  <c:v>3.1874073669921286</c:v>
                </c:pt>
                <c:pt idx="2578">
                  <c:v>3.1888501480806215</c:v>
                </c:pt>
                <c:pt idx="2579">
                  <c:v>3.1902935790183764</c:v>
                </c:pt>
                <c:pt idx="2580">
                  <c:v>3.1917376598053937</c:v>
                </c:pt>
                <c:pt idx="2581">
                  <c:v>3.1931823993437178</c:v>
                </c:pt>
                <c:pt idx="2582">
                  <c:v>3.1946277976333479</c:v>
                </c:pt>
                <c:pt idx="2583">
                  <c:v>3.1960738457722404</c:v>
                </c:pt>
                <c:pt idx="2584">
                  <c:v>3.1975217010262043</c:v>
                </c:pt>
                <c:pt idx="2585">
                  <c:v>3.1989702061294309</c:v>
                </c:pt>
                <c:pt idx="2586">
                  <c:v>3.2004193699839636</c:v>
                </c:pt>
                <c:pt idx="2587">
                  <c:v>3.2018691925898035</c:v>
                </c:pt>
                <c:pt idx="2588">
                  <c:v>3.2033196739469503</c:v>
                </c:pt>
                <c:pt idx="2589">
                  <c:v>3.2047708140554034</c:v>
                </c:pt>
                <c:pt idx="2590">
                  <c:v>3.206222604013119</c:v>
                </c:pt>
                <c:pt idx="2591">
                  <c:v>3.2076750527221418</c:v>
                </c:pt>
                <c:pt idx="2592">
                  <c:v>3.2091281601824715</c:v>
                </c:pt>
                <c:pt idx="2593">
                  <c:v>3.2105819263941076</c:v>
                </c:pt>
                <c:pt idx="2594">
                  <c:v>3.2120363602590949</c:v>
                </c:pt>
                <c:pt idx="2595">
                  <c:v>3.2134914439733446</c:v>
                </c:pt>
                <c:pt idx="2596">
                  <c:v>3.2149471864389012</c:v>
                </c:pt>
                <c:pt idx="2597">
                  <c:v>3.2164035876557642</c:v>
                </c:pt>
                <c:pt idx="2598">
                  <c:v>3.2178606476239344</c:v>
                </c:pt>
                <c:pt idx="2599">
                  <c:v>3.2193183752454555</c:v>
                </c:pt>
                <c:pt idx="2600">
                  <c:v>3.2207767616182839</c:v>
                </c:pt>
                <c:pt idx="2601">
                  <c:v>3.2222357978403742</c:v>
                </c:pt>
                <c:pt idx="2602">
                  <c:v>3.2236955106178615</c:v>
                </c:pt>
                <c:pt idx="2603">
                  <c:v>3.2251558732446099</c:v>
                </c:pt>
                <c:pt idx="2604">
                  <c:v>3.2266750160724249</c:v>
                </c:pt>
                <c:pt idx="2605">
                  <c:v>3.2281948799658586</c:v>
                </c:pt>
                <c:pt idx="2606">
                  <c:v>3.2297154560228676</c:v>
                </c:pt>
                <c:pt idx="2607">
                  <c:v>3.2312367442434513</c:v>
                </c:pt>
                <c:pt idx="2608">
                  <c:v>3.2327587535296542</c:v>
                </c:pt>
                <c:pt idx="2609">
                  <c:v>3.2342814838814773</c:v>
                </c:pt>
                <c:pt idx="2610">
                  <c:v>3.2358049263968756</c:v>
                </c:pt>
                <c:pt idx="2611">
                  <c:v>3.237329089977893</c:v>
                </c:pt>
                <c:pt idx="2612">
                  <c:v>3.2388539657224862</c:v>
                </c:pt>
                <c:pt idx="2613">
                  <c:v>3.2403795625326981</c:v>
                </c:pt>
                <c:pt idx="2614">
                  <c:v>3.2419058804085297</c:v>
                </c:pt>
                <c:pt idx="2615">
                  <c:v>3.2434329193499813</c:v>
                </c:pt>
                <c:pt idx="2616">
                  <c:v>3.2449618099167274</c:v>
                </c:pt>
                <c:pt idx="2617">
                  <c:v>3.2464914126470483</c:v>
                </c:pt>
                <c:pt idx="2618">
                  <c:v>3.2480217453450342</c:v>
                </c:pt>
                <c:pt idx="2619">
                  <c:v>3.2495527991086393</c:v>
                </c:pt>
                <c:pt idx="2620">
                  <c:v>3.251084573937864</c:v>
                </c:pt>
                <c:pt idx="2621">
                  <c:v>3.2526159303709887</c:v>
                </c:pt>
                <c:pt idx="2622">
                  <c:v>3.2541480078697327</c:v>
                </c:pt>
                <c:pt idx="2623">
                  <c:v>3.2556808153361407</c:v>
                </c:pt>
                <c:pt idx="2624">
                  <c:v>3.257214334966124</c:v>
                </c:pt>
                <c:pt idx="2625">
                  <c:v>3.2587485845637714</c:v>
                </c:pt>
                <c:pt idx="2626">
                  <c:v>3.260283546324994</c:v>
                </c:pt>
                <c:pt idx="2627">
                  <c:v>3.2618192380538806</c:v>
                </c:pt>
                <c:pt idx="2628">
                  <c:v>3.2633556597504323</c:v>
                </c:pt>
                <c:pt idx="2629">
                  <c:v>3.2648927936105587</c:v>
                </c:pt>
                <c:pt idx="2630">
                  <c:v>3.2664306574383484</c:v>
                </c:pt>
                <c:pt idx="2631">
                  <c:v>3.267969242331759</c:v>
                </c:pt>
                <c:pt idx="2632">
                  <c:v>3.2695085571928333</c:v>
                </c:pt>
                <c:pt idx="2633">
                  <c:v>3.2710485931195272</c:v>
                </c:pt>
                <c:pt idx="2634">
                  <c:v>3.2725893501118404</c:v>
                </c:pt>
                <c:pt idx="2635">
                  <c:v>3.2741308459738629</c:v>
                </c:pt>
                <c:pt idx="2636">
                  <c:v>3.2756730539994603</c:v>
                </c:pt>
                <c:pt idx="2637">
                  <c:v>3.2772159919927222</c:v>
                </c:pt>
                <c:pt idx="2638">
                  <c:v>3.2787596599536477</c:v>
                </c:pt>
                <c:pt idx="2639">
                  <c:v>3.2803052062460027</c:v>
                </c:pt>
                <c:pt idx="2640">
                  <c:v>3.2818526219677415</c:v>
                </c:pt>
                <c:pt idx="2641">
                  <c:v>3.2834007676571453</c:v>
                </c:pt>
                <c:pt idx="2642">
                  <c:v>3.2850062603184194</c:v>
                </c:pt>
                <c:pt idx="2643">
                  <c:v>3.2866125274575819</c:v>
                </c:pt>
                <c:pt idx="2644">
                  <c:v>3.2882218836062505</c:v>
                </c:pt>
                <c:pt idx="2645">
                  <c:v>3.289832023134851</c:v>
                </c:pt>
                <c:pt idx="2646">
                  <c:v>3.2914429549454294</c:v>
                </c:pt>
                <c:pt idx="2647">
                  <c:v>3.2930546790379847</c:v>
                </c:pt>
                <c:pt idx="2648">
                  <c:v>3.294667186510472</c:v>
                </c:pt>
                <c:pt idx="2649">
                  <c:v>3.2962804862649366</c:v>
                </c:pt>
                <c:pt idx="2650">
                  <c:v>3.2978945783013791</c:v>
                </c:pt>
                <c:pt idx="2651">
                  <c:v>3.2995094537177536</c:v>
                </c:pt>
                <c:pt idx="2652">
                  <c:v>3.3011251303181495</c:v>
                </c:pt>
                <c:pt idx="2653">
                  <c:v>3.3027415902984774</c:v>
                </c:pt>
                <c:pt idx="2654">
                  <c:v>3.304358842560783</c:v>
                </c:pt>
                <c:pt idx="2655">
                  <c:v>3.3059768871050652</c:v>
                </c:pt>
                <c:pt idx="2656">
                  <c:v>3.3075957239313247</c:v>
                </c:pt>
                <c:pt idx="2657">
                  <c:v>3.3092153530395616</c:v>
                </c:pt>
                <c:pt idx="2658">
                  <c:v>3.3108357833318198</c:v>
                </c:pt>
                <c:pt idx="2659">
                  <c:v>3.312456997004011</c:v>
                </c:pt>
                <c:pt idx="2660">
                  <c:v>3.3140790118602239</c:v>
                </c:pt>
                <c:pt idx="2661">
                  <c:v>3.3157018100963689</c:v>
                </c:pt>
                <c:pt idx="2662">
                  <c:v>3.3173254095165361</c:v>
                </c:pt>
                <c:pt idx="2663">
                  <c:v>3.3189498101207251</c:v>
                </c:pt>
                <c:pt idx="2664">
                  <c:v>3.3205749941048461</c:v>
                </c:pt>
                <c:pt idx="2665">
                  <c:v>3.3222009881750343</c:v>
                </c:pt>
                <c:pt idx="2666">
                  <c:v>3.3238870977529906</c:v>
                </c:pt>
                <c:pt idx="2667">
                  <c:v>3.325574070829282</c:v>
                </c:pt>
                <c:pt idx="2668">
                  <c:v>3.3272618985018627</c:v>
                </c:pt>
                <c:pt idx="2669">
                  <c:v>3.3289505896727785</c:v>
                </c:pt>
                <c:pt idx="2670">
                  <c:v>3.3306401265379399</c:v>
                </c:pt>
                <c:pt idx="2671">
                  <c:v>3.3323305269014347</c:v>
                </c:pt>
                <c:pt idx="2672">
                  <c:v>3.3340217907632654</c:v>
                </c:pt>
                <c:pt idx="2673">
                  <c:v>3.3357139003193406</c:v>
                </c:pt>
                <c:pt idx="2674">
                  <c:v>3.3374068733737507</c:v>
                </c:pt>
                <c:pt idx="2675">
                  <c:v>3.3391007099264955</c:v>
                </c:pt>
                <c:pt idx="2676">
                  <c:v>3.3407954010755296</c:v>
                </c:pt>
                <c:pt idx="2677">
                  <c:v>3.3424909557228988</c:v>
                </c:pt>
                <c:pt idx="2678">
                  <c:v>3.3441873738686017</c:v>
                </c:pt>
                <c:pt idx="2679">
                  <c:v>3.3458846466105956</c:v>
                </c:pt>
                <c:pt idx="2680">
                  <c:v>3.3475827828509233</c:v>
                </c:pt>
                <c:pt idx="2681">
                  <c:v>3.349281782589586</c:v>
                </c:pt>
                <c:pt idx="2682">
                  <c:v>3.3509816458265838</c:v>
                </c:pt>
                <c:pt idx="2683">
                  <c:v>3.3526823725619157</c:v>
                </c:pt>
                <c:pt idx="2684">
                  <c:v>3.3543839538935374</c:v>
                </c:pt>
                <c:pt idx="2685">
                  <c:v>3.3560864076255381</c:v>
                </c:pt>
                <c:pt idx="2686">
                  <c:v>3.3577897248558739</c:v>
                </c:pt>
                <c:pt idx="2687">
                  <c:v>3.3594938966824999</c:v>
                </c:pt>
                <c:pt idx="2688">
                  <c:v>3.3611989409095044</c:v>
                </c:pt>
                <c:pt idx="2689">
                  <c:v>3.3646116287605627</c:v>
                </c:pt>
                <c:pt idx="2690">
                  <c:v>3.366319272384616</c:v>
                </c:pt>
                <c:pt idx="2691">
                  <c:v>3.3680277795070039</c:v>
                </c:pt>
                <c:pt idx="2692">
                  <c:v>3.3697371501277269</c:v>
                </c:pt>
                <c:pt idx="2693">
                  <c:v>3.3714473931488285</c:v>
                </c:pt>
                <c:pt idx="2694">
                  <c:v>3.3731585085703091</c:v>
                </c:pt>
                <c:pt idx="2695">
                  <c:v>3.3748704874901252</c:v>
                </c:pt>
                <c:pt idx="2696">
                  <c:v>3.3765833299082759</c:v>
                </c:pt>
                <c:pt idx="2697">
                  <c:v>3.3782970536288506</c:v>
                </c:pt>
                <c:pt idx="2698">
                  <c:v>3.380011640847759</c:v>
                </c:pt>
                <c:pt idx="2699">
                  <c:v>3.3817270915650024</c:v>
                </c:pt>
                <c:pt idx="2700">
                  <c:v>3.3834434235846698</c:v>
                </c:pt>
                <c:pt idx="2701">
                  <c:v>3.3851606191026722</c:v>
                </c:pt>
                <c:pt idx="2702">
                  <c:v>3.3868786959230985</c:v>
                </c:pt>
                <c:pt idx="2703">
                  <c:v>3.3885976362418591</c:v>
                </c:pt>
                <c:pt idx="2704">
                  <c:v>3.3903753300555515</c:v>
                </c:pt>
                <c:pt idx="2705">
                  <c:v>3.3921539496818913</c:v>
                </c:pt>
                <c:pt idx="2706">
                  <c:v>3.3939335129249684</c:v>
                </c:pt>
                <c:pt idx="2707">
                  <c:v>3.3957140019806924</c:v>
                </c:pt>
                <c:pt idx="2708">
                  <c:v>3.3974954257511083</c:v>
                </c:pt>
                <c:pt idx="2709">
                  <c:v>3.3992777842362161</c:v>
                </c:pt>
                <c:pt idx="2710">
                  <c:v>3.401061086338061</c:v>
                </c:pt>
                <c:pt idx="2711">
                  <c:v>3.4028453142525534</c:v>
                </c:pt>
                <c:pt idx="2712">
                  <c:v>3.4046304768817381</c:v>
                </c:pt>
                <c:pt idx="2713">
                  <c:v>3.4064165831276592</c:v>
                </c:pt>
                <c:pt idx="2714">
                  <c:v>3.4082036240882725</c:v>
                </c:pt>
                <c:pt idx="2715">
                  <c:v>3.4099915997635781</c:v>
                </c:pt>
                <c:pt idx="2716">
                  <c:v>3.4117805190556201</c:v>
                </c:pt>
                <c:pt idx="2717">
                  <c:v>3.4135703730623543</c:v>
                </c:pt>
                <c:pt idx="2718">
                  <c:v>3.4153611617837809</c:v>
                </c:pt>
                <c:pt idx="2719">
                  <c:v>3.4171528941219442</c:v>
                </c:pt>
                <c:pt idx="2720">
                  <c:v>3.4189455700768439</c:v>
                </c:pt>
                <c:pt idx="2721">
                  <c:v>3.4207391807464358</c:v>
                </c:pt>
                <c:pt idx="2722">
                  <c:v>3.4225337350327649</c:v>
                </c:pt>
                <c:pt idx="2723">
                  <c:v>3.4243292329358308</c:v>
                </c:pt>
                <c:pt idx="2724">
                  <c:v>3.426125665553589</c:v>
                </c:pt>
                <c:pt idx="2725">
                  <c:v>3.4279230506901284</c:v>
                </c:pt>
                <c:pt idx="2726">
                  <c:v>3.4297213705413592</c:v>
                </c:pt>
                <c:pt idx="2727">
                  <c:v>3.4315206340093267</c:v>
                </c:pt>
                <c:pt idx="2728">
                  <c:v>3.4333208499960763</c:v>
                </c:pt>
                <c:pt idx="2729">
                  <c:v>3.4351220006975178</c:v>
                </c:pt>
                <c:pt idx="2730">
                  <c:v>3.4369241039177409</c:v>
                </c:pt>
                <c:pt idx="2731">
                  <c:v>3.4387271418526564</c:v>
                </c:pt>
                <c:pt idx="2732">
                  <c:v>3.440531141208397</c:v>
                </c:pt>
                <c:pt idx="2733">
                  <c:v>3.4423360752788312</c:v>
                </c:pt>
                <c:pt idx="2734">
                  <c:v>3.4441419618680458</c:v>
                </c:pt>
                <c:pt idx="2735">
                  <c:v>3.4459487920739975</c:v>
                </c:pt>
                <c:pt idx="2736">
                  <c:v>3.4477565658966856</c:v>
                </c:pt>
                <c:pt idx="2737">
                  <c:v>3.4495652922381557</c:v>
                </c:pt>
                <c:pt idx="2738">
                  <c:v>3.4513749710984061</c:v>
                </c:pt>
                <c:pt idx="2739">
                  <c:v>3.453185602477439</c:v>
                </c:pt>
                <c:pt idx="2740">
                  <c:v>3.4549971774732078</c:v>
                </c:pt>
                <c:pt idx="2741">
                  <c:v>3.4568096960857146</c:v>
                </c:pt>
                <c:pt idx="2742">
                  <c:v>3.4586231761190467</c:v>
                </c:pt>
                <c:pt idx="2743">
                  <c:v>3.4604376086711603</c:v>
                </c:pt>
                <c:pt idx="2744">
                  <c:v>3.4622529848400112</c:v>
                </c:pt>
                <c:pt idx="2745">
                  <c:v>3.4640693135276432</c:v>
                </c:pt>
                <c:pt idx="2746">
                  <c:v>3.4658866036361013</c:v>
                </c:pt>
                <c:pt idx="2747">
                  <c:v>3.4677048462633406</c:v>
                </c:pt>
                <c:pt idx="2748">
                  <c:v>3.4695240325073171</c:v>
                </c:pt>
                <c:pt idx="2749">
                  <c:v>3.4713441801721201</c:v>
                </c:pt>
                <c:pt idx="2750">
                  <c:v>3.4731652803557043</c:v>
                </c:pt>
                <c:pt idx="2751">
                  <c:v>3.4749873419601145</c:v>
                </c:pt>
                <c:pt idx="2752">
                  <c:v>3.4768103560833059</c:v>
                </c:pt>
                <c:pt idx="2753">
                  <c:v>3.4786343227252794</c:v>
                </c:pt>
                <c:pt idx="2754">
                  <c:v>3.4804592507880785</c:v>
                </c:pt>
                <c:pt idx="2755">
                  <c:v>3.4822851313696588</c:v>
                </c:pt>
                <c:pt idx="2756">
                  <c:v>3.484111973372066</c:v>
                </c:pt>
                <c:pt idx="2757">
                  <c:v>3.4859397767952998</c:v>
                </c:pt>
                <c:pt idx="2758">
                  <c:v>3.4877685327373142</c:v>
                </c:pt>
                <c:pt idx="2759">
                  <c:v>3.4895982501001557</c:v>
                </c:pt>
                <c:pt idx="2760">
                  <c:v>3.4914289288838227</c:v>
                </c:pt>
                <c:pt idx="2761">
                  <c:v>3.4932605690883163</c:v>
                </c:pt>
                <c:pt idx="2762">
                  <c:v>3.4950943902937581</c:v>
                </c:pt>
                <c:pt idx="2763">
                  <c:v>3.4969291729200256</c:v>
                </c:pt>
                <c:pt idx="2764">
                  <c:v>3.4987649258691635</c:v>
                </c:pt>
                <c:pt idx="2765">
                  <c:v>3.5006016313370831</c:v>
                </c:pt>
                <c:pt idx="2766">
                  <c:v>3.5024393071278745</c:v>
                </c:pt>
                <c:pt idx="2767">
                  <c:v>3.5042779532415356</c:v>
                </c:pt>
                <c:pt idx="2768">
                  <c:v>3.5061175607760231</c:v>
                </c:pt>
                <c:pt idx="2769">
                  <c:v>3.5079581297313367</c:v>
                </c:pt>
                <c:pt idx="2770">
                  <c:v>3.5097996690095217</c:v>
                </c:pt>
                <c:pt idx="2771">
                  <c:v>3.5116421697085327</c:v>
                </c:pt>
                <c:pt idx="2772">
                  <c:v>3.5134856407304143</c:v>
                </c:pt>
                <c:pt idx="2773">
                  <c:v>3.5153300820751667</c:v>
                </c:pt>
                <c:pt idx="2774">
                  <c:v>3.5171754937427897</c:v>
                </c:pt>
                <c:pt idx="2775">
                  <c:v>3.5190218668312396</c:v>
                </c:pt>
                <c:pt idx="2776">
                  <c:v>3.5208692102425596</c:v>
                </c:pt>
                <c:pt idx="2777">
                  <c:v>3.5227175239767505</c:v>
                </c:pt>
                <c:pt idx="2778">
                  <c:v>3.5245668169358573</c:v>
                </c:pt>
                <c:pt idx="2779">
                  <c:v>3.5264170713157901</c:v>
                </c:pt>
                <c:pt idx="2780">
                  <c:v>3.5282682960185934</c:v>
                </c:pt>
                <c:pt idx="2781">
                  <c:v>3.5301204999463134</c:v>
                </c:pt>
                <c:pt idx="2782">
                  <c:v>3.531973665294859</c:v>
                </c:pt>
                <c:pt idx="2783">
                  <c:v>3.5338278187703649</c:v>
                </c:pt>
                <c:pt idx="2784">
                  <c:v>3.5356829336666964</c:v>
                </c:pt>
                <c:pt idx="2785">
                  <c:v>3.5375390277879446</c:v>
                </c:pt>
                <c:pt idx="2786">
                  <c:v>3.5393960922320624</c:v>
                </c:pt>
                <c:pt idx="2787">
                  <c:v>3.5412541359010961</c:v>
                </c:pt>
                <c:pt idx="2788">
                  <c:v>3.5431131498930006</c:v>
                </c:pt>
                <c:pt idx="2789">
                  <c:v>3.5449731431098206</c:v>
                </c:pt>
                <c:pt idx="2790">
                  <c:v>3.5468341155515564</c:v>
                </c:pt>
                <c:pt idx="2791">
                  <c:v>3.5486960583161626</c:v>
                </c:pt>
                <c:pt idx="2792">
                  <c:v>3.5505589803056847</c:v>
                </c:pt>
                <c:pt idx="2793">
                  <c:v>3.5524228815201218</c:v>
                </c:pt>
                <c:pt idx="2794">
                  <c:v>3.5542877619594746</c:v>
                </c:pt>
                <c:pt idx="2795">
                  <c:v>3.5561536216237433</c:v>
                </c:pt>
                <c:pt idx="2796">
                  <c:v>3.5580204605129273</c:v>
                </c:pt>
                <c:pt idx="2797">
                  <c:v>3.5598882786270267</c:v>
                </c:pt>
                <c:pt idx="2798">
                  <c:v>3.561757075966042</c:v>
                </c:pt>
                <c:pt idx="2799">
                  <c:v>3.563626852529973</c:v>
                </c:pt>
                <c:pt idx="2800">
                  <c:v>3.5654976172208639</c:v>
                </c:pt>
                <c:pt idx="2801">
                  <c:v>3.5673693611366701</c:v>
                </c:pt>
                <c:pt idx="2802">
                  <c:v>3.5692420842773918</c:v>
                </c:pt>
                <c:pt idx="2803">
                  <c:v>3.5711157955450741</c:v>
                </c:pt>
                <c:pt idx="2804">
                  <c:v>3.5729904860376713</c:v>
                </c:pt>
                <c:pt idx="2805">
                  <c:v>3.5748661646572297</c:v>
                </c:pt>
                <c:pt idx="2806">
                  <c:v>3.576742831403747</c:v>
                </c:pt>
                <c:pt idx="2807">
                  <c:v>3.5786204773751806</c:v>
                </c:pt>
                <c:pt idx="2808">
                  <c:v>3.5804991114735745</c:v>
                </c:pt>
                <c:pt idx="2809">
                  <c:v>3.5823787247968841</c:v>
                </c:pt>
                <c:pt idx="2810">
                  <c:v>3.5842593351491985</c:v>
                </c:pt>
                <c:pt idx="2811">
                  <c:v>3.5861409247264282</c:v>
                </c:pt>
                <c:pt idx="2812">
                  <c:v>3.5880235024306186</c:v>
                </c:pt>
                <c:pt idx="2813">
                  <c:v>3.5899070771638137</c:v>
                </c:pt>
                <c:pt idx="2814">
                  <c:v>3.5917916311219242</c:v>
                </c:pt>
                <c:pt idx="2815">
                  <c:v>3.5936771821090394</c:v>
                </c:pt>
                <c:pt idx="2816">
                  <c:v>3.5955637123210704</c:v>
                </c:pt>
                <c:pt idx="2817">
                  <c:v>3.5974512395621066</c:v>
                </c:pt>
                <c:pt idx="2818">
                  <c:v>3.5993397638321469</c:v>
                </c:pt>
                <c:pt idx="2819">
                  <c:v>3.6012292673271027</c:v>
                </c:pt>
                <c:pt idx="2820">
                  <c:v>3.603119776753108</c:v>
                </c:pt>
                <c:pt idx="2821">
                  <c:v>3.6050112654040292</c:v>
                </c:pt>
                <c:pt idx="2822">
                  <c:v>3.6069037510839546</c:v>
                </c:pt>
                <c:pt idx="2823">
                  <c:v>3.608797233792886</c:v>
                </c:pt>
                <c:pt idx="2824">
                  <c:v>3.6106904405384319</c:v>
                </c:pt>
                <c:pt idx="2825">
                  <c:v>3.6125846443129825</c:v>
                </c:pt>
                <c:pt idx="2826">
                  <c:v>3.6144798451165379</c:v>
                </c:pt>
                <c:pt idx="2827">
                  <c:v>3.6163760429490983</c:v>
                </c:pt>
                <c:pt idx="2828">
                  <c:v>3.6182732289086186</c:v>
                </c:pt>
                <c:pt idx="2829">
                  <c:v>3.620171411897144</c:v>
                </c:pt>
                <c:pt idx="2830">
                  <c:v>3.6220705830126296</c:v>
                </c:pt>
                <c:pt idx="2831">
                  <c:v>3.6239707600591649</c:v>
                </c:pt>
                <c:pt idx="2832">
                  <c:v>3.6258719341347048</c:v>
                </c:pt>
                <c:pt idx="2833">
                  <c:v>3.6277741052392503</c:v>
                </c:pt>
                <c:pt idx="2834">
                  <c:v>3.6296772644707556</c:v>
                </c:pt>
                <c:pt idx="2835">
                  <c:v>3.6315814296333104</c:v>
                </c:pt>
                <c:pt idx="2836">
                  <c:v>3.6334866007269153</c:v>
                </c:pt>
                <c:pt idx="2837">
                  <c:v>3.63539275994748</c:v>
                </c:pt>
                <c:pt idx="2838">
                  <c:v>3.6372999250990947</c:v>
                </c:pt>
                <c:pt idx="2839">
                  <c:v>3.6392080872797137</c:v>
                </c:pt>
                <c:pt idx="2840">
                  <c:v>3.6411172553913826</c:v>
                </c:pt>
                <c:pt idx="2841">
                  <c:v>3.6430274205320567</c:v>
                </c:pt>
                <c:pt idx="2842">
                  <c:v>3.6449385827017351</c:v>
                </c:pt>
                <c:pt idx="2843">
                  <c:v>3.6468507597045079</c:v>
                </c:pt>
                <c:pt idx="2844">
                  <c:v>3.6487639337362854</c:v>
                </c:pt>
                <c:pt idx="2845">
                  <c:v>3.6506781136991129</c:v>
                </c:pt>
                <c:pt idx="2846">
                  <c:v>3.6525932906909451</c:v>
                </c:pt>
                <c:pt idx="2847">
                  <c:v>3.6545094825158717</c:v>
                </c:pt>
                <c:pt idx="2848">
                  <c:v>3.6564266713698035</c:v>
                </c:pt>
                <c:pt idx="2849">
                  <c:v>3.6583448661547844</c:v>
                </c:pt>
                <c:pt idx="2850">
                  <c:v>3.6602640757728593</c:v>
                </c:pt>
                <c:pt idx="2851">
                  <c:v>3.6621842824199393</c:v>
                </c:pt>
                <c:pt idx="2852">
                  <c:v>3.6641055039001134</c:v>
                </c:pt>
                <c:pt idx="2853">
                  <c:v>3.6660277313113374</c:v>
                </c:pt>
                <c:pt idx="2854">
                  <c:v>3.667950964653611</c:v>
                </c:pt>
                <c:pt idx="2855">
                  <c:v>3.6698752128289787</c:v>
                </c:pt>
                <c:pt idx="2856">
                  <c:v>3.6718004580333519</c:v>
                </c:pt>
                <c:pt idx="2857">
                  <c:v>3.673726726972864</c:v>
                </c:pt>
                <c:pt idx="2858">
                  <c:v>3.6756540018434252</c:v>
                </c:pt>
                <c:pt idx="2859">
                  <c:v>3.6775822826450359</c:v>
                </c:pt>
                <c:pt idx="2860">
                  <c:v>3.6795115782797416</c:v>
                </c:pt>
                <c:pt idx="2861">
                  <c:v>3.6814418887475413</c:v>
                </c:pt>
                <c:pt idx="2862">
                  <c:v>3.6833732140484359</c:v>
                </c:pt>
                <c:pt idx="2863">
                  <c:v>3.6853055452803787</c:v>
                </c:pt>
                <c:pt idx="2864">
                  <c:v>3.6872388913454164</c:v>
                </c:pt>
                <c:pt idx="2865">
                  <c:v>3.6891732522435485</c:v>
                </c:pt>
                <c:pt idx="2866">
                  <c:v>3.6911086368768191</c:v>
                </c:pt>
                <c:pt idx="2867">
                  <c:v>3.6930450274411397</c:v>
                </c:pt>
                <c:pt idx="2868">
                  <c:v>3.6949824328385543</c:v>
                </c:pt>
                <c:pt idx="2869">
                  <c:v>3.6969208619711078</c:v>
                </c:pt>
                <c:pt idx="2870">
                  <c:v>3.6988602970347109</c:v>
                </c:pt>
                <c:pt idx="2871">
                  <c:v>3.7008007558334532</c:v>
                </c:pt>
                <c:pt idx="2872">
                  <c:v>3.702742238367335</c:v>
                </c:pt>
                <c:pt idx="2873">
                  <c:v>3.7046847357343102</c:v>
                </c:pt>
                <c:pt idx="2874">
                  <c:v>3.7066282479343799</c:v>
                </c:pt>
                <c:pt idx="2875">
                  <c:v>3.7085727838695881</c:v>
                </c:pt>
                <c:pt idx="2876">
                  <c:v>3.7105183346378916</c:v>
                </c:pt>
                <c:pt idx="2877">
                  <c:v>3.7124649091413331</c:v>
                </c:pt>
                <c:pt idx="2878">
                  <c:v>3.7144125073799139</c:v>
                </c:pt>
                <c:pt idx="2879">
                  <c:v>3.7163611204515892</c:v>
                </c:pt>
                <c:pt idx="2880">
                  <c:v>3.7183107661604478</c:v>
                </c:pt>
                <c:pt idx="2881">
                  <c:v>3.7202614267024003</c:v>
                </c:pt>
                <c:pt idx="2882">
                  <c:v>3.7222131109794918</c:v>
                </c:pt>
                <c:pt idx="2883">
                  <c:v>3.724165827893767</c:v>
                </c:pt>
                <c:pt idx="2884">
                  <c:v>3.7261195596411372</c:v>
                </c:pt>
                <c:pt idx="2885">
                  <c:v>3.7280743151236457</c:v>
                </c:pt>
                <c:pt idx="2886">
                  <c:v>3.7300301032433376</c:v>
                </c:pt>
                <c:pt idx="2887">
                  <c:v>3.7319869150981697</c:v>
                </c:pt>
                <c:pt idx="2888">
                  <c:v>3.7339447506881402</c:v>
                </c:pt>
                <c:pt idx="2889">
                  <c:v>3.7359036189152941</c:v>
                </c:pt>
                <c:pt idx="2890">
                  <c:v>3.7378635108775877</c:v>
                </c:pt>
                <c:pt idx="2891">
                  <c:v>3.7398244265750189</c:v>
                </c:pt>
                <c:pt idx="2892">
                  <c:v>3.7417863749096347</c:v>
                </c:pt>
                <c:pt idx="2893">
                  <c:v>3.7437493558814339</c:v>
                </c:pt>
                <c:pt idx="2894">
                  <c:v>3.7457133694904177</c:v>
                </c:pt>
                <c:pt idx="2895">
                  <c:v>3.747678406834539</c:v>
                </c:pt>
                <c:pt idx="2896">
                  <c:v>3.749644476815845</c:v>
                </c:pt>
                <c:pt idx="2897">
                  <c:v>3.7516115794343343</c:v>
                </c:pt>
                <c:pt idx="2898">
                  <c:v>3.7535797057879634</c:v>
                </c:pt>
                <c:pt idx="2899">
                  <c:v>3.7555488736808194</c:v>
                </c:pt>
                <c:pt idx="2900">
                  <c:v>3.7575190742108595</c:v>
                </c:pt>
                <c:pt idx="2901">
                  <c:v>3.759490307378083</c:v>
                </c:pt>
                <c:pt idx="2902">
                  <c:v>3.7614625731824902</c:v>
                </c:pt>
                <c:pt idx="2903">
                  <c:v>3.7634358716240812</c:v>
                </c:pt>
                <c:pt idx="2904">
                  <c:v>3.7654102116049004</c:v>
                </c:pt>
                <c:pt idx="2905">
                  <c:v>3.7673855753208594</c:v>
                </c:pt>
                <c:pt idx="2906">
                  <c:v>3.769361989478091</c:v>
                </c:pt>
                <c:pt idx="2907">
                  <c:v>3.7713394362725063</c:v>
                </c:pt>
                <c:pt idx="2908">
                  <c:v>3.773317915704105</c:v>
                </c:pt>
                <c:pt idx="2909">
                  <c:v>3.7752974366749323</c:v>
                </c:pt>
                <c:pt idx="2910">
                  <c:v>3.7772779902829434</c:v>
                </c:pt>
                <c:pt idx="2911">
                  <c:v>3.7792595943322271</c:v>
                </c:pt>
                <c:pt idx="2912">
                  <c:v>3.7812422310186946</c:v>
                </c:pt>
                <c:pt idx="2913">
                  <c:v>3.7832259092443898</c:v>
                </c:pt>
                <c:pt idx="2914">
                  <c:v>3.7852106201072697</c:v>
                </c:pt>
                <c:pt idx="2915">
                  <c:v>3.7871963814114222</c:v>
                </c:pt>
                <c:pt idx="2916">
                  <c:v>3.7891831842548029</c:v>
                </c:pt>
                <c:pt idx="2917">
                  <c:v>3.7911710286374114</c:v>
                </c:pt>
                <c:pt idx="2918">
                  <c:v>3.7931599145592485</c:v>
                </c:pt>
                <c:pt idx="2919">
                  <c:v>3.7951498420203142</c:v>
                </c:pt>
                <c:pt idx="2920">
                  <c:v>3.7971408199226535</c:v>
                </c:pt>
                <c:pt idx="2921">
                  <c:v>3.7991328393642201</c:v>
                </c:pt>
                <c:pt idx="2922">
                  <c:v>3.8011259003450149</c:v>
                </c:pt>
                <c:pt idx="2923">
                  <c:v>3.8031200117670836</c:v>
                </c:pt>
                <c:pt idx="2924">
                  <c:v>3.8051151647283801</c:v>
                </c:pt>
                <c:pt idx="2925">
                  <c:v>3.8071113681309492</c:v>
                </c:pt>
                <c:pt idx="2926">
                  <c:v>3.8091086130727474</c:v>
                </c:pt>
                <c:pt idx="2927">
                  <c:v>3.8111069084558182</c:v>
                </c:pt>
                <c:pt idx="2928">
                  <c:v>3.813106254280163</c:v>
                </c:pt>
                <c:pt idx="2929">
                  <c:v>3.8151066505457805</c:v>
                </c:pt>
                <c:pt idx="2930">
                  <c:v>3.8171080883506256</c:v>
                </c:pt>
                <c:pt idx="2931">
                  <c:v>3.8191105854987888</c:v>
                </c:pt>
                <c:pt idx="2932">
                  <c:v>3.8211141241861806</c:v>
                </c:pt>
                <c:pt idx="2933">
                  <c:v>3.8231187222168894</c:v>
                </c:pt>
                <c:pt idx="2934">
                  <c:v>3.8251243706888718</c:v>
                </c:pt>
                <c:pt idx="2935">
                  <c:v>3.8271310696021272</c:v>
                </c:pt>
                <c:pt idx="2936">
                  <c:v>3.8291388189566562</c:v>
                </c:pt>
                <c:pt idx="2937">
                  <c:v>3.8311476187524574</c:v>
                </c:pt>
                <c:pt idx="2938">
                  <c:v>3.8331574778915765</c:v>
                </c:pt>
                <c:pt idx="2939">
                  <c:v>3.8351683963740135</c:v>
                </c:pt>
                <c:pt idx="2940">
                  <c:v>3.8371803652977232</c:v>
                </c:pt>
                <c:pt idx="2941">
                  <c:v>3.839193384662706</c:v>
                </c:pt>
                <c:pt idx="2942">
                  <c:v>3.8412074633710067</c:v>
                </c:pt>
                <c:pt idx="2943">
                  <c:v>3.8432226014226254</c:v>
                </c:pt>
                <c:pt idx="2944">
                  <c:v>3.8452387899155167</c:v>
                </c:pt>
                <c:pt idx="2945">
                  <c:v>3.8472560466537709</c:v>
                </c:pt>
                <c:pt idx="2946">
                  <c:v>3.8492743538332972</c:v>
                </c:pt>
                <c:pt idx="2947">
                  <c:v>3.8512937203561419</c:v>
                </c:pt>
                <c:pt idx="2948">
                  <c:v>3.8533141462223037</c:v>
                </c:pt>
                <c:pt idx="2949">
                  <c:v>3.8553356314317839</c:v>
                </c:pt>
                <c:pt idx="2950">
                  <c:v>3.8573581848866265</c:v>
                </c:pt>
                <c:pt idx="2951">
                  <c:v>3.859381770978652</c:v>
                </c:pt>
                <c:pt idx="2952">
                  <c:v>3.8614064609242189</c:v>
                </c:pt>
                <c:pt idx="2953">
                  <c:v>3.8634321924090136</c:v>
                </c:pt>
                <c:pt idx="2954">
                  <c:v>3.8654589921391707</c:v>
                </c:pt>
                <c:pt idx="2955">
                  <c:v>3.8674868512126461</c:v>
                </c:pt>
                <c:pt idx="2956">
                  <c:v>3.8695157696294395</c:v>
                </c:pt>
                <c:pt idx="2957">
                  <c:v>3.8715457562915945</c:v>
                </c:pt>
                <c:pt idx="2958">
                  <c:v>3.8735768111991127</c:v>
                </c:pt>
                <c:pt idx="2959">
                  <c:v>3.8756089254499484</c:v>
                </c:pt>
                <c:pt idx="2960">
                  <c:v>3.8776421079461469</c:v>
                </c:pt>
                <c:pt idx="2961">
                  <c:v>3.8796763586877074</c:v>
                </c:pt>
                <c:pt idx="2962">
                  <c:v>3.8817116776746299</c:v>
                </c:pt>
                <c:pt idx="2963">
                  <c:v>3.8837480560048698</c:v>
                </c:pt>
                <c:pt idx="2964">
                  <c:v>3.8857855114825175</c:v>
                </c:pt>
                <c:pt idx="2965">
                  <c:v>3.8878240352055271</c:v>
                </c:pt>
                <c:pt idx="2966">
                  <c:v>3.8898636271739</c:v>
                </c:pt>
                <c:pt idx="2967">
                  <c:v>3.8919042873876344</c:v>
                </c:pt>
                <c:pt idx="2968">
                  <c:v>3.8939460158467316</c:v>
                </c:pt>
                <c:pt idx="2969">
                  <c:v>3.8959888214532352</c:v>
                </c:pt>
                <c:pt idx="2970">
                  <c:v>3.8980326953051017</c:v>
                </c:pt>
                <c:pt idx="2971">
                  <c:v>3.9000776463043749</c:v>
                </c:pt>
                <c:pt idx="2972">
                  <c:v>3.9021236655490115</c:v>
                </c:pt>
                <c:pt idx="2973">
                  <c:v>3.9041707530390095</c:v>
                </c:pt>
                <c:pt idx="2974">
                  <c:v>3.9062189265784597</c:v>
                </c:pt>
                <c:pt idx="2975">
                  <c:v>3.9082681683632727</c:v>
                </c:pt>
                <c:pt idx="2976">
                  <c:v>3.9103184783934477</c:v>
                </c:pt>
                <c:pt idx="2977">
                  <c:v>3.9123698744730744</c:v>
                </c:pt>
                <c:pt idx="2978">
                  <c:v>3.9144223387980639</c:v>
                </c:pt>
                <c:pt idx="2979">
                  <c:v>3.9164758891725042</c:v>
                </c:pt>
                <c:pt idx="2980">
                  <c:v>3.9185305077923074</c:v>
                </c:pt>
                <c:pt idx="2981">
                  <c:v>3.9205862124615627</c:v>
                </c:pt>
                <c:pt idx="2982">
                  <c:v>3.9226429853761808</c:v>
                </c:pt>
                <c:pt idx="2983">
                  <c:v>3.9247008443402498</c:v>
                </c:pt>
                <c:pt idx="2984">
                  <c:v>3.9267597804517265</c:v>
                </c:pt>
                <c:pt idx="2985">
                  <c:v>3.9288198026126548</c:v>
                </c:pt>
                <c:pt idx="2986">
                  <c:v>3.93088090192099</c:v>
                </c:pt>
                <c:pt idx="2987">
                  <c:v>3.9329430783767321</c:v>
                </c:pt>
                <c:pt idx="2988">
                  <c:v>3.9350063408819262</c:v>
                </c:pt>
                <c:pt idx="2989">
                  <c:v>3.9370706805345268</c:v>
                </c:pt>
                <c:pt idx="2990">
                  <c:v>3.9391361062365799</c:v>
                </c:pt>
                <c:pt idx="2991">
                  <c:v>3.9412026179880848</c:v>
                </c:pt>
                <c:pt idx="2992">
                  <c:v>3.9432702157890405</c:v>
                </c:pt>
                <c:pt idx="2993">
                  <c:v>3.9453388907374038</c:v>
                </c:pt>
                <c:pt idx="2994">
                  <c:v>3.9474086606372643</c:v>
                </c:pt>
                <c:pt idx="2995">
                  <c:v>3.949479507684531</c:v>
                </c:pt>
                <c:pt idx="2996">
                  <c:v>3.95155144078125</c:v>
                </c:pt>
                <c:pt idx="2997">
                  <c:v>3.9536244688294646</c:v>
                </c:pt>
                <c:pt idx="2998">
                  <c:v>3.9556985829271318</c:v>
                </c:pt>
                <c:pt idx="2999">
                  <c:v>3.9577737741722054</c:v>
                </c:pt>
                <c:pt idx="3000">
                  <c:v>3.9598500692708209</c:v>
                </c:pt>
                <c:pt idx="3001">
                  <c:v>3.9619274415168428</c:v>
                </c:pt>
                <c:pt idx="3002">
                  <c:v>3.9640059087143622</c:v>
                </c:pt>
                <c:pt idx="3003">
                  <c:v>3.9660854708633777</c:v>
                </c:pt>
                <c:pt idx="3004">
                  <c:v>3.9681661190618445</c:v>
                </c:pt>
                <c:pt idx="3005">
                  <c:v>3.9702478533097634</c:v>
                </c:pt>
                <c:pt idx="3006">
                  <c:v>3.9723306825091784</c:v>
                </c:pt>
                <c:pt idx="3007">
                  <c:v>3.9744146066600896</c:v>
                </c:pt>
                <c:pt idx="3008">
                  <c:v>3.9764996257624974</c:v>
                </c:pt>
                <c:pt idx="3009">
                  <c:v>3.9785857398164013</c:v>
                </c:pt>
                <c:pt idx="3010">
                  <c:v>3.9806729488218027</c:v>
                </c:pt>
                <c:pt idx="3011">
                  <c:v>3.9827612438766549</c:v>
                </c:pt>
                <c:pt idx="3012">
                  <c:v>3.9848159960271285</c:v>
                </c:pt>
                <c:pt idx="3013">
                  <c:v>3.9868717986188753</c:v>
                </c:pt>
                <c:pt idx="3014">
                  <c:v>3.9889286694559845</c:v>
                </c:pt>
                <c:pt idx="3015">
                  <c:v>3.9909865907343662</c:v>
                </c:pt>
                <c:pt idx="3016">
                  <c:v>3.9930455802581113</c:v>
                </c:pt>
                <c:pt idx="3017">
                  <c:v>3.9951056380272183</c:v>
                </c:pt>
                <c:pt idx="3018">
                  <c:v>3.9971667551396424</c:v>
                </c:pt>
                <c:pt idx="3019">
                  <c:v>3.9992289315953848</c:v>
                </c:pt>
                <c:pt idx="3020">
                  <c:v>4.0012921673944453</c:v>
                </c:pt>
                <c:pt idx="3021">
                  <c:v>4.003356480340913</c:v>
                </c:pt>
                <c:pt idx="3022">
                  <c:v>4.0054218526306968</c:v>
                </c:pt>
                <c:pt idx="3023">
                  <c:v>4.0074882842637995</c:v>
                </c:pt>
                <c:pt idx="3024">
                  <c:v>4.0095557930443091</c:v>
                </c:pt>
                <c:pt idx="3025">
                  <c:v>4.0116243611681366</c:v>
                </c:pt>
                <c:pt idx="3026">
                  <c:v>4.0136939975373256</c:v>
                </c:pt>
                <c:pt idx="3027">
                  <c:v>4.0157647021518779</c:v>
                </c:pt>
                <c:pt idx="3028">
                  <c:v>4.0178364750117925</c:v>
                </c:pt>
                <c:pt idx="3029">
                  <c:v>4.0199093161170687</c:v>
                </c:pt>
                <c:pt idx="3030">
                  <c:v>4.0219832254677081</c:v>
                </c:pt>
                <c:pt idx="3031">
                  <c:v>4.0240582119657544</c:v>
                </c:pt>
                <c:pt idx="3032">
                  <c:v>4.0261342578071178</c:v>
                </c:pt>
                <c:pt idx="3033">
                  <c:v>4.0282113807958888</c:v>
                </c:pt>
                <c:pt idx="3034">
                  <c:v>4.0302895809320667</c:v>
                </c:pt>
                <c:pt idx="3035">
                  <c:v>4.032368849313607</c:v>
                </c:pt>
                <c:pt idx="3036">
                  <c:v>4.0344491859405096</c:v>
                </c:pt>
                <c:pt idx="3037">
                  <c:v>4.03653059971482</c:v>
                </c:pt>
                <c:pt idx="3038">
                  <c:v>4.0386130817344918</c:v>
                </c:pt>
                <c:pt idx="3039">
                  <c:v>4.0406966498036168</c:v>
                </c:pt>
                <c:pt idx="3040">
                  <c:v>4.0427460073150101</c:v>
                </c:pt>
                <c:pt idx="3041">
                  <c:v>4.0447964063656325</c:v>
                </c:pt>
                <c:pt idx="3042">
                  <c:v>4.0468478469554832</c:v>
                </c:pt>
                <c:pt idx="3043">
                  <c:v>4.048900329084562</c:v>
                </c:pt>
                <c:pt idx="3044">
                  <c:v>4.0509538438508246</c:v>
                </c:pt>
                <c:pt idx="3045">
                  <c:v>4.0530084090583589</c:v>
                </c:pt>
                <c:pt idx="3046">
                  <c:v>4.0550640158051232</c:v>
                </c:pt>
                <c:pt idx="3047">
                  <c:v>4.0571206640911148</c:v>
                </c:pt>
                <c:pt idx="3048">
                  <c:v>4.0591783539163346</c:v>
                </c:pt>
                <c:pt idx="3049">
                  <c:v>4.0612370852807835</c:v>
                </c:pt>
                <c:pt idx="3050">
                  <c:v>4.0632968670865051</c:v>
                </c:pt>
                <c:pt idx="3051">
                  <c:v>4.0653576904314548</c:v>
                </c:pt>
                <c:pt idx="3052">
                  <c:v>4.0674195553156327</c:v>
                </c:pt>
                <c:pt idx="3053">
                  <c:v>4.0694824706410841</c:v>
                </c:pt>
                <c:pt idx="3054">
                  <c:v>4.0715464275057638</c:v>
                </c:pt>
                <c:pt idx="3055">
                  <c:v>4.0736114348117161</c:v>
                </c:pt>
                <c:pt idx="3056">
                  <c:v>4.0756774925589419</c:v>
                </c:pt>
                <c:pt idx="3057">
                  <c:v>4.0777445918453958</c:v>
                </c:pt>
                <c:pt idx="3058">
                  <c:v>4.0798127415731233</c:v>
                </c:pt>
                <c:pt idx="3059">
                  <c:v>4.0818819417421235</c:v>
                </c:pt>
                <c:pt idx="3060">
                  <c:v>4.0839521923523963</c:v>
                </c:pt>
                <c:pt idx="3061">
                  <c:v>4.0860234934039434</c:v>
                </c:pt>
                <c:pt idx="3062">
                  <c:v>4.0880958448967624</c:v>
                </c:pt>
                <c:pt idx="3063">
                  <c:v>4.0901692379288086</c:v>
                </c:pt>
                <c:pt idx="3064">
                  <c:v>4.0922436903041737</c:v>
                </c:pt>
                <c:pt idx="3065">
                  <c:v>4.0943191931208123</c:v>
                </c:pt>
                <c:pt idx="3066">
                  <c:v>4.0963957552807679</c:v>
                </c:pt>
                <c:pt idx="3067">
                  <c:v>4.0984733678819971</c:v>
                </c:pt>
                <c:pt idx="3068">
                  <c:v>4.1005520309244989</c:v>
                </c:pt>
                <c:pt idx="3069">
                  <c:v>4.1026317444082743</c:v>
                </c:pt>
                <c:pt idx="3070">
                  <c:v>4.1046046600619439</c:v>
                </c:pt>
                <c:pt idx="3071">
                  <c:v>4.1065785193323503</c:v>
                </c:pt>
                <c:pt idx="3072">
                  <c:v>4.1085533400235832</c:v>
                </c:pt>
                <c:pt idx="3073">
                  <c:v>4.1105290954295075</c:v>
                </c:pt>
                <c:pt idx="3074">
                  <c:v>4.1125058122562583</c:v>
                </c:pt>
                <c:pt idx="3075">
                  <c:v>4.114483472699745</c:v>
                </c:pt>
                <c:pt idx="3076">
                  <c:v>4.1164620856620138</c:v>
                </c:pt>
                <c:pt idx="3077">
                  <c:v>4.1184416511430646</c:v>
                </c:pt>
                <c:pt idx="3078">
                  <c:v>4.1204221691428966</c:v>
                </c:pt>
                <c:pt idx="3079">
                  <c:v>4.1224036396615098</c:v>
                </c:pt>
                <c:pt idx="3080">
                  <c:v>4.1243860626989051</c:v>
                </c:pt>
                <c:pt idx="3081">
                  <c:v>4.1263694382550824</c:v>
                </c:pt>
                <c:pt idx="3082">
                  <c:v>4.12835376633004</c:v>
                </c:pt>
                <c:pt idx="3083">
                  <c:v>4.1303390558258233</c:v>
                </c:pt>
                <c:pt idx="3084">
                  <c:v>4.1323252889383442</c:v>
                </c:pt>
                <c:pt idx="3085">
                  <c:v>4.1343124834716916</c:v>
                </c:pt>
                <c:pt idx="3086">
                  <c:v>4.1363006394258646</c:v>
                </c:pt>
                <c:pt idx="3087">
                  <c:v>4.1382897389967734</c:v>
                </c:pt>
                <c:pt idx="3088">
                  <c:v>4.1402797999885097</c:v>
                </c:pt>
                <c:pt idx="3089">
                  <c:v>4.1422708224010716</c:v>
                </c:pt>
                <c:pt idx="3090">
                  <c:v>4.1442627973324146</c:v>
                </c:pt>
                <c:pt idx="3091">
                  <c:v>4.1462557336845851</c:v>
                </c:pt>
                <c:pt idx="3092">
                  <c:v>4.1482496225555359</c:v>
                </c:pt>
                <c:pt idx="3093">
                  <c:v>4.1502444817493584</c:v>
                </c:pt>
                <c:pt idx="3094">
                  <c:v>4.1522402845599178</c:v>
                </c:pt>
                <c:pt idx="3095">
                  <c:v>4.1542370576933472</c:v>
                </c:pt>
                <c:pt idx="3096">
                  <c:v>4.1562347922476031</c:v>
                </c:pt>
                <c:pt idx="3097">
                  <c:v>4.1582334793206401</c:v>
                </c:pt>
                <c:pt idx="3098">
                  <c:v>4.1602331367165473</c:v>
                </c:pt>
                <c:pt idx="3099">
                  <c:v>4.1622337466312374</c:v>
                </c:pt>
                <c:pt idx="3100">
                  <c:v>4.1641251551637568</c:v>
                </c:pt>
                <c:pt idx="3101">
                  <c:v>4.1660174182925651</c:v>
                </c:pt>
                <c:pt idx="3102">
                  <c:v>4.167910536017664</c:v>
                </c:pt>
                <c:pt idx="3103">
                  <c:v>4.1698045172410971</c:v>
                </c:pt>
                <c:pt idx="3104">
                  <c:v>4.1716993619628653</c:v>
                </c:pt>
                <c:pt idx="3105">
                  <c:v>4.1735950612809232</c:v>
                </c:pt>
                <c:pt idx="3106">
                  <c:v>4.1754916329993605</c:v>
                </c:pt>
                <c:pt idx="3107">
                  <c:v>4.1773890593140877</c:v>
                </c:pt>
                <c:pt idx="3108">
                  <c:v>4.1792873491271498</c:v>
                </c:pt>
                <c:pt idx="3109">
                  <c:v>4.1811864935365017</c:v>
                </c:pt>
                <c:pt idx="3110">
                  <c:v>4.1830865103462322</c:v>
                </c:pt>
                <c:pt idx="3111">
                  <c:v>4.1849873906542978</c:v>
                </c:pt>
                <c:pt idx="3112">
                  <c:v>4.1868891344606975</c:v>
                </c:pt>
                <c:pt idx="3113">
                  <c:v>4.1887917417654323</c:v>
                </c:pt>
                <c:pt idx="3114">
                  <c:v>4.1906952125685022</c:v>
                </c:pt>
                <c:pt idx="3115">
                  <c:v>4.1925995468699062</c:v>
                </c:pt>
                <c:pt idx="3116">
                  <c:v>4.1945047446696453</c:v>
                </c:pt>
                <c:pt idx="3117">
                  <c:v>4.196410814869763</c:v>
                </c:pt>
                <c:pt idx="3118">
                  <c:v>4.1983177485682148</c:v>
                </c:pt>
                <c:pt idx="3119">
                  <c:v>4.2002255457650017</c:v>
                </c:pt>
                <c:pt idx="3120">
                  <c:v>4.2021342153621681</c:v>
                </c:pt>
                <c:pt idx="3121">
                  <c:v>4.2040437484576696</c:v>
                </c:pt>
                <c:pt idx="3122">
                  <c:v>4.2059541450515052</c:v>
                </c:pt>
                <c:pt idx="3123">
                  <c:v>4.2078654140457195</c:v>
                </c:pt>
                <c:pt idx="3124">
                  <c:v>4.2097775554403141</c:v>
                </c:pt>
                <c:pt idx="3125">
                  <c:v>4.211690560333242</c:v>
                </c:pt>
                <c:pt idx="3126">
                  <c:v>4.2136044376265502</c:v>
                </c:pt>
                <c:pt idx="3127">
                  <c:v>4.215519187320238</c:v>
                </c:pt>
                <c:pt idx="3128">
                  <c:v>4.2174348005122599</c:v>
                </c:pt>
                <c:pt idx="3129">
                  <c:v>4.2193512861046614</c:v>
                </c:pt>
                <c:pt idx="3130">
                  <c:v>4.2212686440974414</c:v>
                </c:pt>
                <c:pt idx="3131">
                  <c:v>4.2231868744906018</c:v>
                </c:pt>
                <c:pt idx="3132">
                  <c:v>4.2251059772841408</c:v>
                </c:pt>
                <c:pt idx="3133">
                  <c:v>4.2268757037678384</c:v>
                </c:pt>
                <c:pt idx="3134">
                  <c:v>4.2286461691212454</c:v>
                </c:pt>
                <c:pt idx="3135">
                  <c:v>4.2304173822464062</c:v>
                </c:pt>
                <c:pt idx="3136">
                  <c:v>4.2321893342412764</c:v>
                </c:pt>
                <c:pt idx="3137">
                  <c:v>4.2339620251058543</c:v>
                </c:pt>
                <c:pt idx="3138">
                  <c:v>4.2357354637421869</c:v>
                </c:pt>
                <c:pt idx="3139">
                  <c:v>4.2375096501502716</c:v>
                </c:pt>
                <c:pt idx="3140">
                  <c:v>4.2392845665260213</c:v>
                </c:pt>
                <c:pt idx="3141">
                  <c:v>4.2410602395755701</c:v>
                </c:pt>
                <c:pt idx="3142">
                  <c:v>4.2428366514948275</c:v>
                </c:pt>
                <c:pt idx="3143">
                  <c:v>4.2446138022837943</c:v>
                </c:pt>
                <c:pt idx="3144">
                  <c:v>4.246391700844514</c:v>
                </c:pt>
                <c:pt idx="3145">
                  <c:v>4.2481703471769876</c:v>
                </c:pt>
                <c:pt idx="3146">
                  <c:v>4.2499497323791706</c:v>
                </c:pt>
                <c:pt idx="3147">
                  <c:v>4.2517298653531066</c:v>
                </c:pt>
                <c:pt idx="3148">
                  <c:v>4.2535107460987955</c:v>
                </c:pt>
                <c:pt idx="3149">
                  <c:v>4.2552923746162392</c:v>
                </c:pt>
                <c:pt idx="3150">
                  <c:v>4.2570747420033923</c:v>
                </c:pt>
                <c:pt idx="3151">
                  <c:v>4.2588578660643428</c:v>
                </c:pt>
                <c:pt idx="3152">
                  <c:v>4.2606417289950036</c:v>
                </c:pt>
                <c:pt idx="3153">
                  <c:v>4.2624263396974174</c:v>
                </c:pt>
                <c:pt idx="3154">
                  <c:v>4.264211698171585</c:v>
                </c:pt>
                <c:pt idx="3155">
                  <c:v>4.2659978044175055</c:v>
                </c:pt>
                <c:pt idx="3156">
                  <c:v>4.2677846673372253</c:v>
                </c:pt>
                <c:pt idx="3157">
                  <c:v>4.2695722691266536</c:v>
                </c:pt>
                <c:pt idx="3158">
                  <c:v>4.2713606186878357</c:v>
                </c:pt>
                <c:pt idx="3159">
                  <c:v>4.2731497249228161</c:v>
                </c:pt>
                <c:pt idx="3160">
                  <c:v>4.274939570027505</c:v>
                </c:pt>
                <c:pt idx="3161">
                  <c:v>4.2767301718059931</c:v>
                </c:pt>
                <c:pt idx="3162">
                  <c:v>4.2785215302582786</c:v>
                </c:pt>
                <c:pt idx="3163">
                  <c:v>4.2803136275802736</c:v>
                </c:pt>
                <c:pt idx="3164">
                  <c:v>4.2821064815760677</c:v>
                </c:pt>
                <c:pt idx="3165">
                  <c:v>4.2837479830080998</c:v>
                </c:pt>
                <c:pt idx="3166">
                  <c:v>4.2853901164853037</c:v>
                </c:pt>
                <c:pt idx="3167">
                  <c:v>4.2870328731056366</c:v>
                </c:pt>
                <c:pt idx="3168">
                  <c:v>4.2886762706731867</c:v>
                </c:pt>
                <c:pt idx="3169">
                  <c:v>4.2903202913838649</c:v>
                </c:pt>
                <c:pt idx="3170">
                  <c:v>4.2919649441397159</c:v>
                </c:pt>
                <c:pt idx="3171">
                  <c:v>4.293610220038695</c:v>
                </c:pt>
                <c:pt idx="3172">
                  <c:v>4.2952561368848912</c:v>
                </c:pt>
                <c:pt idx="3173">
                  <c:v>4.2969026768742156</c:v>
                </c:pt>
                <c:pt idx="3174">
                  <c:v>4.2985498489087126</c:v>
                </c:pt>
                <c:pt idx="3175">
                  <c:v>4.3001976618904276</c:v>
                </c:pt>
                <c:pt idx="3176">
                  <c:v>4.30184609801527</c:v>
                </c:pt>
                <c:pt idx="3177">
                  <c:v>4.3034951661852858</c:v>
                </c:pt>
                <c:pt idx="3178">
                  <c:v>4.3051448664004743</c:v>
                </c:pt>
                <c:pt idx="3179">
                  <c:v>4.3067951986608346</c:v>
                </c:pt>
                <c:pt idx="3180">
                  <c:v>4.3084461718684128</c:v>
                </c:pt>
                <c:pt idx="3181">
                  <c:v>4.3100977682191184</c:v>
                </c:pt>
                <c:pt idx="3182">
                  <c:v>4.3117500055170428</c:v>
                </c:pt>
                <c:pt idx="3183">
                  <c:v>4.3134028659580954</c:v>
                </c:pt>
                <c:pt idx="3184">
                  <c:v>4.3150563673463651</c:v>
                </c:pt>
                <c:pt idx="3185">
                  <c:v>4.3167105007798066</c:v>
                </c:pt>
                <c:pt idx="3186">
                  <c:v>4.3183652662584215</c:v>
                </c:pt>
                <c:pt idx="3187">
                  <c:v>4.3200206726842536</c:v>
                </c:pt>
                <c:pt idx="3188">
                  <c:v>4.3216767111552583</c:v>
                </c:pt>
                <c:pt idx="3189">
                  <c:v>4.3233333816714357</c:v>
                </c:pt>
                <c:pt idx="3190">
                  <c:v>4.3249906842327857</c:v>
                </c:pt>
                <c:pt idx="3191">
                  <c:v>4.3266486277413536</c:v>
                </c:pt>
                <c:pt idx="3192">
                  <c:v>4.3283072032950942</c:v>
                </c:pt>
                <c:pt idx="3193">
                  <c:v>4.3299664197960528</c:v>
                </c:pt>
                <c:pt idx="3194">
                  <c:v>4.331626268342184</c:v>
                </c:pt>
                <c:pt idx="3195">
                  <c:v>4.3332867578355323</c:v>
                </c:pt>
                <c:pt idx="3196">
                  <c:v>4.3349478793740541</c:v>
                </c:pt>
                <c:pt idx="3197">
                  <c:v>4.3366096329577477</c:v>
                </c:pt>
                <c:pt idx="3198">
                  <c:v>4.3382720274886584</c:v>
                </c:pt>
                <c:pt idx="3199">
                  <c:v>4.3399350629667879</c:v>
                </c:pt>
                <c:pt idx="3200">
                  <c:v>4.3415987393921336</c:v>
                </c:pt>
                <c:pt idx="3201">
                  <c:v>4.3432630478626519</c:v>
                </c:pt>
                <c:pt idx="3202">
                  <c:v>4.3449279883783438</c:v>
                </c:pt>
                <c:pt idx="3203">
                  <c:v>4.3465935787432981</c:v>
                </c:pt>
                <c:pt idx="3204">
                  <c:v>4.3481024041013212</c:v>
                </c:pt>
                <c:pt idx="3205">
                  <c:v>4.3496117635820246</c:v>
                </c:pt>
                <c:pt idx="3206">
                  <c:v>4.3511216482833657</c:v>
                </c:pt>
                <c:pt idx="3207">
                  <c:v>4.3526320493032982</c:v>
                </c:pt>
                <c:pt idx="3208">
                  <c:v>4.3541429755438665</c:v>
                </c:pt>
                <c:pt idx="3209">
                  <c:v>4.3556544359071161</c:v>
                </c:pt>
                <c:pt idx="3210">
                  <c:v>4.357166412588958</c:v>
                </c:pt>
                <c:pt idx="3211">
                  <c:v>4.3586789144914357</c:v>
                </c:pt>
                <c:pt idx="3212">
                  <c:v>4.3601919416145503</c:v>
                </c:pt>
                <c:pt idx="3213">
                  <c:v>4.3617054939583015</c:v>
                </c:pt>
                <c:pt idx="3214">
                  <c:v>4.3632195715226896</c:v>
                </c:pt>
                <c:pt idx="3215">
                  <c:v>4.3647341832097579</c:v>
                </c:pt>
                <c:pt idx="3216">
                  <c:v>4.3662493112154186</c:v>
                </c:pt>
                <c:pt idx="3217">
                  <c:v>4.367764964441716</c:v>
                </c:pt>
                <c:pt idx="3218">
                  <c:v>4.3692811517906938</c:v>
                </c:pt>
                <c:pt idx="3219">
                  <c:v>4.3707978554582638</c:v>
                </c:pt>
                <c:pt idx="3220">
                  <c:v>4.3723150932485151</c:v>
                </c:pt>
                <c:pt idx="3221">
                  <c:v>4.3738328562594031</c:v>
                </c:pt>
                <c:pt idx="3222">
                  <c:v>4.3753511444909288</c:v>
                </c:pt>
                <c:pt idx="3223">
                  <c:v>4.3768699579430894</c:v>
                </c:pt>
                <c:pt idx="3224">
                  <c:v>4.3783892966158868</c:v>
                </c:pt>
                <c:pt idx="3225">
                  <c:v>4.3799091694113654</c:v>
                </c:pt>
                <c:pt idx="3226">
                  <c:v>4.3814295674274808</c:v>
                </c:pt>
                <c:pt idx="3227">
                  <c:v>4.382950490664232</c:v>
                </c:pt>
                <c:pt idx="3228">
                  <c:v>4.3844719480236645</c:v>
                </c:pt>
                <c:pt idx="3229">
                  <c:v>4.3859939306037337</c:v>
                </c:pt>
                <c:pt idx="3230">
                  <c:v>4.3875164384044396</c:v>
                </c:pt>
                <c:pt idx="3231">
                  <c:v>4.3890394803278276</c:v>
                </c:pt>
                <c:pt idx="3232">
                  <c:v>4.3905630474718516</c:v>
                </c:pt>
                <c:pt idx="3233">
                  <c:v>4.3920871398365113</c:v>
                </c:pt>
                <c:pt idx="3234">
                  <c:v>4.3934512802622425</c:v>
                </c:pt>
                <c:pt idx="3235">
                  <c:v>4.3948158390840737</c:v>
                </c:pt>
                <c:pt idx="3236">
                  <c:v>4.3961808252040502</c:v>
                </c:pt>
                <c:pt idx="3237">
                  <c:v>4.397546238622172</c:v>
                </c:pt>
                <c:pt idx="3238">
                  <c:v>4.3989120704363938</c:v>
                </c:pt>
                <c:pt idx="3239">
                  <c:v>4.4002783295487609</c:v>
                </c:pt>
                <c:pt idx="3240">
                  <c:v>4.4016450159592724</c:v>
                </c:pt>
                <c:pt idx="3241">
                  <c:v>4.4030121207658839</c:v>
                </c:pt>
                <c:pt idx="3242">
                  <c:v>4.4043796528706407</c:v>
                </c:pt>
                <c:pt idx="3243">
                  <c:v>4.4057476033714975</c:v>
                </c:pt>
                <c:pt idx="3244">
                  <c:v>4.4071159900725441</c:v>
                </c:pt>
                <c:pt idx="3245">
                  <c:v>4.4084847951696906</c:v>
                </c:pt>
                <c:pt idx="3246">
                  <c:v>4.4098540275649825</c:v>
                </c:pt>
                <c:pt idx="3247">
                  <c:v>4.4112236783563743</c:v>
                </c:pt>
                <c:pt idx="3248">
                  <c:v>4.4125937653479568</c:v>
                </c:pt>
                <c:pt idx="3249">
                  <c:v>4.4139642707356392</c:v>
                </c:pt>
                <c:pt idx="3250">
                  <c:v>4.415335203421467</c:v>
                </c:pt>
                <c:pt idx="3251">
                  <c:v>4.4167065634054383</c:v>
                </c:pt>
                <c:pt idx="3252">
                  <c:v>4.4180783506875558</c:v>
                </c:pt>
                <c:pt idx="3253">
                  <c:v>4.4194505563657742</c:v>
                </c:pt>
                <c:pt idx="3254">
                  <c:v>4.4208231982441806</c:v>
                </c:pt>
                <c:pt idx="3255">
                  <c:v>4.4221962585186869</c:v>
                </c:pt>
                <c:pt idx="3256">
                  <c:v>4.4235697460913395</c:v>
                </c:pt>
                <c:pt idx="3257">
                  <c:v>4.4249436698641818</c:v>
                </c:pt>
                <c:pt idx="3258">
                  <c:v>4.426318012033124</c:v>
                </c:pt>
                <c:pt idx="3259">
                  <c:v>4.4276927815002107</c:v>
                </c:pt>
                <c:pt idx="3260">
                  <c:v>4.4290679782654419</c:v>
                </c:pt>
                <c:pt idx="3261">
                  <c:v>4.4304436023288183</c:v>
                </c:pt>
                <c:pt idx="3262">
                  <c:v>4.43181965369034</c:v>
                </c:pt>
                <c:pt idx="3263">
                  <c:v>4.4331961323500062</c:v>
                </c:pt>
                <c:pt idx="3264">
                  <c:v>4.4345730383078177</c:v>
                </c:pt>
                <c:pt idx="3265">
                  <c:v>4.4359503715637754</c:v>
                </c:pt>
                <c:pt idx="3266">
                  <c:v>4.4373281321178775</c:v>
                </c:pt>
                <c:pt idx="3267">
                  <c:v>4.4385837210106995</c:v>
                </c:pt>
                <c:pt idx="3268">
                  <c:v>4.4398396659853097</c:v>
                </c:pt>
                <c:pt idx="3269">
                  <c:v>4.4410959581396625</c:v>
                </c:pt>
                <c:pt idx="3270">
                  <c:v>4.4423526152778479</c:v>
                </c:pt>
                <c:pt idx="3271">
                  <c:v>4.4436096195957759</c:v>
                </c:pt>
                <c:pt idx="3272">
                  <c:v>4.4448669799954912</c:v>
                </c:pt>
                <c:pt idx="3273">
                  <c:v>4.4461247053790389</c:v>
                </c:pt>
                <c:pt idx="3274">
                  <c:v>4.4473827779423294</c:v>
                </c:pt>
                <c:pt idx="3275">
                  <c:v>4.4486412065874061</c:v>
                </c:pt>
                <c:pt idx="3276">
                  <c:v>4.4499000002163163</c:v>
                </c:pt>
                <c:pt idx="3277">
                  <c:v>4.4511591410249682</c:v>
                </c:pt>
                <c:pt idx="3278">
                  <c:v>4.4524186379154083</c:v>
                </c:pt>
                <c:pt idx="3279">
                  <c:v>4.4536784997896808</c:v>
                </c:pt>
                <c:pt idx="3280">
                  <c:v>4.454938708843696</c:v>
                </c:pt>
                <c:pt idx="3281">
                  <c:v>4.4561992828815429</c:v>
                </c:pt>
                <c:pt idx="3282">
                  <c:v>4.4574602040991325</c:v>
                </c:pt>
                <c:pt idx="3283">
                  <c:v>4.4587214903005545</c:v>
                </c:pt>
                <c:pt idx="3284">
                  <c:v>4.4599831325837629</c:v>
                </c:pt>
                <c:pt idx="3285">
                  <c:v>4.4612451220467157</c:v>
                </c:pt>
                <c:pt idx="3286">
                  <c:v>4.4625074764935002</c:v>
                </c:pt>
                <c:pt idx="3287">
                  <c:v>4.4637701870220718</c:v>
                </c:pt>
                <c:pt idx="3288">
                  <c:v>4.4650332625344751</c:v>
                </c:pt>
                <c:pt idx="3289">
                  <c:v>4.4662966852266219</c:v>
                </c:pt>
                <c:pt idx="3290">
                  <c:v>4.4675604640005568</c:v>
                </c:pt>
                <c:pt idx="3291">
                  <c:v>4.4688246077583234</c:v>
                </c:pt>
                <c:pt idx="3292">
                  <c:v>4.4700891075978779</c:v>
                </c:pt>
                <c:pt idx="3293">
                  <c:v>4.4713539635192197</c:v>
                </c:pt>
                <c:pt idx="3294">
                  <c:v>4.4726191755223486</c:v>
                </c:pt>
                <c:pt idx="3295">
                  <c:v>4.4738019189835008</c:v>
                </c:pt>
                <c:pt idx="3296">
                  <c:v>4.4749849651141727</c:v>
                </c:pt>
                <c:pt idx="3297">
                  <c:v>4.4761683317184531</c:v>
                </c:pt>
                <c:pt idx="3298">
                  <c:v>4.4773520098942985</c:v>
                </c:pt>
                <c:pt idx="3299">
                  <c:v>4.4785359996417071</c:v>
                </c:pt>
                <c:pt idx="3300">
                  <c:v>4.4797203098627243</c:v>
                </c:pt>
                <c:pt idx="3301">
                  <c:v>4.4809049227532611</c:v>
                </c:pt>
                <c:pt idx="3302">
                  <c:v>4.4820898561174056</c:v>
                </c:pt>
                <c:pt idx="3303">
                  <c:v>4.4832751010531142</c:v>
                </c:pt>
                <c:pt idx="3304">
                  <c:v>4.4844606575603869</c:v>
                </c:pt>
                <c:pt idx="3305">
                  <c:v>4.4856465256392246</c:v>
                </c:pt>
                <c:pt idx="3306">
                  <c:v>4.48683271419167</c:v>
                </c:pt>
                <c:pt idx="3307">
                  <c:v>4.488019205413635</c:v>
                </c:pt>
                <c:pt idx="3308">
                  <c:v>4.4892060171092085</c:v>
                </c:pt>
                <c:pt idx="3309">
                  <c:v>4.4903931492783924</c:v>
                </c:pt>
                <c:pt idx="3310">
                  <c:v>4.4915805841170942</c:v>
                </c:pt>
                <c:pt idx="3311">
                  <c:v>4.4927683394294053</c:v>
                </c:pt>
                <c:pt idx="3312">
                  <c:v>4.4939564063132798</c:v>
                </c:pt>
                <c:pt idx="3313">
                  <c:v>4.4951447936707627</c:v>
                </c:pt>
                <c:pt idx="3314">
                  <c:v>4.4963334836977653</c:v>
                </c:pt>
                <c:pt idx="3315">
                  <c:v>4.4975224941983765</c:v>
                </c:pt>
                <c:pt idx="3316">
                  <c:v>4.498711825172597</c:v>
                </c:pt>
                <c:pt idx="3317">
                  <c:v>4.4999014588163364</c:v>
                </c:pt>
                <c:pt idx="3318">
                  <c:v>4.5010914129336843</c:v>
                </c:pt>
                <c:pt idx="3319">
                  <c:v>4.5022816786225972</c:v>
                </c:pt>
                <c:pt idx="3320">
                  <c:v>4.5034722647851178</c:v>
                </c:pt>
                <c:pt idx="3321">
                  <c:v>4.5046631625192033</c:v>
                </c:pt>
                <c:pt idx="3322">
                  <c:v>4.5058543807268974</c:v>
                </c:pt>
                <c:pt idx="3323">
                  <c:v>4.5070459016041111</c:v>
                </c:pt>
                <c:pt idx="3324">
                  <c:v>4.5082377518569778</c:v>
                </c:pt>
                <c:pt idx="3325">
                  <c:v>4.5094299047793633</c:v>
                </c:pt>
                <c:pt idx="3326">
                  <c:v>4.5106223781753574</c:v>
                </c:pt>
                <c:pt idx="3327">
                  <c:v>4.51181517204496</c:v>
                </c:pt>
                <c:pt idx="3328">
                  <c:v>4.5130082774861267</c:v>
                </c:pt>
                <c:pt idx="3329">
                  <c:v>4.5142016944988583</c:v>
                </c:pt>
                <c:pt idx="3330">
                  <c:v>4.5153954319851977</c:v>
                </c:pt>
                <c:pt idx="3331">
                  <c:v>4.516589481043102</c:v>
                </c:pt>
                <c:pt idx="3332">
                  <c:v>4.5177838505746148</c:v>
                </c:pt>
                <c:pt idx="3333">
                  <c:v>4.5189785316776927</c:v>
                </c:pt>
                <c:pt idx="3334">
                  <c:v>4.5201735332543791</c:v>
                </c:pt>
                <c:pt idx="3335">
                  <c:v>4.5213688464026278</c:v>
                </c:pt>
                <c:pt idx="3336">
                  <c:v>4.5225644711224415</c:v>
                </c:pt>
                <c:pt idx="3337">
                  <c:v>4.5237604252179082</c:v>
                </c:pt>
                <c:pt idx="3338">
                  <c:v>4.5249146554299298</c:v>
                </c:pt>
                <c:pt idx="3339">
                  <c:v>4.5260691883114692</c:v>
                </c:pt>
                <c:pt idx="3340">
                  <c:v>4.5272240149604848</c:v>
                </c:pt>
                <c:pt idx="3341">
                  <c:v>4.5283791353769738</c:v>
                </c:pt>
                <c:pt idx="3342">
                  <c:v>4.5295345584629825</c:v>
                </c:pt>
                <c:pt idx="3343">
                  <c:v>4.5306902664144211</c:v>
                </c:pt>
                <c:pt idx="3344">
                  <c:v>4.5318462681333349</c:v>
                </c:pt>
                <c:pt idx="3345">
                  <c:v>4.5330025725217675</c:v>
                </c:pt>
                <c:pt idx="3346">
                  <c:v>4.5341591706776754</c:v>
                </c:pt>
                <c:pt idx="3347">
                  <c:v>4.5353160626010567</c:v>
                </c:pt>
                <c:pt idx="3348">
                  <c:v>4.5364732482919132</c:v>
                </c:pt>
                <c:pt idx="3349">
                  <c:v>4.537630727750245</c:v>
                </c:pt>
                <c:pt idx="3350">
                  <c:v>4.5387885009760511</c:v>
                </c:pt>
                <c:pt idx="3351">
                  <c:v>4.5399465768713778</c:v>
                </c:pt>
                <c:pt idx="3352">
                  <c:v>4.5411049376321335</c:v>
                </c:pt>
                <c:pt idx="3353">
                  <c:v>4.542263601062408</c:v>
                </c:pt>
                <c:pt idx="3354">
                  <c:v>4.5434225582601577</c:v>
                </c:pt>
                <c:pt idx="3355">
                  <c:v>4.5445818181274262</c:v>
                </c:pt>
                <c:pt idx="3356">
                  <c:v>4.5457413628601255</c:v>
                </c:pt>
                <c:pt idx="3357">
                  <c:v>4.5469012102623436</c:v>
                </c:pt>
                <c:pt idx="3358">
                  <c:v>4.5480613514320369</c:v>
                </c:pt>
                <c:pt idx="3359">
                  <c:v>4.549221795271249</c:v>
                </c:pt>
                <c:pt idx="3360">
                  <c:v>4.550382523975891</c:v>
                </c:pt>
                <c:pt idx="3361">
                  <c:v>4.5515435553500527</c:v>
                </c:pt>
                <c:pt idx="3362">
                  <c:v>4.5527048804916888</c:v>
                </c:pt>
                <c:pt idx="3363">
                  <c:v>4.5538665083028445</c:v>
                </c:pt>
                <c:pt idx="3364">
                  <c:v>4.5550284209794301</c:v>
                </c:pt>
                <c:pt idx="3365">
                  <c:v>4.5561906363255344</c:v>
                </c:pt>
                <c:pt idx="3366">
                  <c:v>4.5573106915880039</c:v>
                </c:pt>
                <c:pt idx="3367">
                  <c:v>4.5584310139118136</c:v>
                </c:pt>
                <c:pt idx="3368">
                  <c:v>4.5595516121990087</c:v>
                </c:pt>
                <c:pt idx="3369">
                  <c:v>4.5606724864495893</c:v>
                </c:pt>
                <c:pt idx="3370">
                  <c:v>4.5617936366635545</c:v>
                </c:pt>
                <c:pt idx="3371">
                  <c:v>4.5629150628409052</c:v>
                </c:pt>
                <c:pt idx="3372">
                  <c:v>4.5640367649816413</c:v>
                </c:pt>
                <c:pt idx="3373">
                  <c:v>4.565158743085763</c:v>
                </c:pt>
                <c:pt idx="3374">
                  <c:v>4.5662809971532692</c:v>
                </c:pt>
                <c:pt idx="3375">
                  <c:v>4.5674035182821173</c:v>
                </c:pt>
                <c:pt idx="3376">
                  <c:v>4.5685263242763954</c:v>
                </c:pt>
                <c:pt idx="3377">
                  <c:v>4.5696494062340571</c:v>
                </c:pt>
                <c:pt idx="3378">
                  <c:v>4.5707727641551044</c:v>
                </c:pt>
                <c:pt idx="3379">
                  <c:v>4.571896398039538</c:v>
                </c:pt>
                <c:pt idx="3380">
                  <c:v>4.5730203078873553</c:v>
                </c:pt>
                <c:pt idx="3381">
                  <c:v>4.5741444936985598</c:v>
                </c:pt>
                <c:pt idx="3382">
                  <c:v>4.5752689554731489</c:v>
                </c:pt>
                <c:pt idx="3383">
                  <c:v>4.5763936932111227</c:v>
                </c:pt>
                <c:pt idx="3384">
                  <c:v>4.5775187069124819</c:v>
                </c:pt>
                <c:pt idx="3385">
                  <c:v>4.5786439965772265</c:v>
                </c:pt>
                <c:pt idx="3386">
                  <c:v>4.579769571107402</c:v>
                </c:pt>
                <c:pt idx="3387">
                  <c:v>4.5808954126989176</c:v>
                </c:pt>
                <c:pt idx="3388">
                  <c:v>4.5820215302538188</c:v>
                </c:pt>
                <c:pt idx="3389">
                  <c:v>4.5831479326741489</c:v>
                </c:pt>
                <c:pt idx="3390">
                  <c:v>4.5842746110578654</c:v>
                </c:pt>
                <c:pt idx="3391">
                  <c:v>4.585401556502922</c:v>
                </c:pt>
                <c:pt idx="3392">
                  <c:v>4.5865287868134086</c:v>
                </c:pt>
                <c:pt idx="3393">
                  <c:v>4.5876562930872806</c:v>
                </c:pt>
                <c:pt idx="3394">
                  <c:v>4.5887840753245381</c:v>
                </c:pt>
                <c:pt idx="3395">
                  <c:v>4.5899121424272256</c:v>
                </c:pt>
                <c:pt idx="3396">
                  <c:v>4.5910404765912531</c:v>
                </c:pt>
                <c:pt idx="3397">
                  <c:v>4.5921690956207097</c:v>
                </c:pt>
                <c:pt idx="3398">
                  <c:v>4.5932979817115083</c:v>
                </c:pt>
                <c:pt idx="3399">
                  <c:v>4.5944271526677367</c:v>
                </c:pt>
                <c:pt idx="3400">
                  <c:v>4.5955566084893951</c:v>
                </c:pt>
                <c:pt idx="3401">
                  <c:v>4.5966863313723936</c:v>
                </c:pt>
                <c:pt idx="3402">
                  <c:v>4.5978163302187776</c:v>
                </c:pt>
                <c:pt idx="3403">
                  <c:v>4.5989466139305915</c:v>
                </c:pt>
                <c:pt idx="3404">
                  <c:v>4.6000771736057908</c:v>
                </c:pt>
                <c:pt idx="3405">
                  <c:v>4.6012080092443748</c:v>
                </c:pt>
                <c:pt idx="3406">
                  <c:v>4.6023391297483895</c:v>
                </c:pt>
                <c:pt idx="3407">
                  <c:v>4.6034705173137445</c:v>
                </c:pt>
                <c:pt idx="3408">
                  <c:v>4.6046021897445293</c:v>
                </c:pt>
                <c:pt idx="3409">
                  <c:v>4.6057341381387005</c:v>
                </c:pt>
                <c:pt idx="3410">
                  <c:v>4.6068663624962554</c:v>
                </c:pt>
                <c:pt idx="3411">
                  <c:v>4.6079988717192411</c:v>
                </c:pt>
                <c:pt idx="3412">
                  <c:v>4.6091316569056122</c:v>
                </c:pt>
                <c:pt idx="3413">
                  <c:v>4.6102647180553689</c:v>
                </c:pt>
                <c:pt idx="3414">
                  <c:v>4.6113980640705545</c:v>
                </c:pt>
                <c:pt idx="3415">
                  <c:v>4.6125316771470812</c:v>
                </c:pt>
                <c:pt idx="3416">
                  <c:v>4.6136655839910832</c:v>
                </c:pt>
                <c:pt idx="3417">
                  <c:v>4.6147997578964253</c:v>
                </c:pt>
                <c:pt idx="3418">
                  <c:v>4.6159342166671973</c:v>
                </c:pt>
                <c:pt idx="3419">
                  <c:v>4.6170689514013548</c:v>
                </c:pt>
                <c:pt idx="3420">
                  <c:v>4.6182039620988977</c:v>
                </c:pt>
                <c:pt idx="3421">
                  <c:v>4.6193392576618706</c:v>
                </c:pt>
                <c:pt idx="3422">
                  <c:v>4.6204748291882289</c:v>
                </c:pt>
                <c:pt idx="3423">
                  <c:v>4.6216106766779728</c:v>
                </c:pt>
                <c:pt idx="3424">
                  <c:v>4.6227468090331456</c:v>
                </c:pt>
                <c:pt idx="3425">
                  <c:v>4.6238832173517039</c:v>
                </c:pt>
                <c:pt idx="3426">
                  <c:v>4.6250199105356922</c:v>
                </c:pt>
                <c:pt idx="3427">
                  <c:v>4.6261568796830668</c:v>
                </c:pt>
                <c:pt idx="3428">
                  <c:v>4.627294124793826</c:v>
                </c:pt>
                <c:pt idx="3429">
                  <c:v>4.6284316547700142</c:v>
                </c:pt>
                <c:pt idx="3430">
                  <c:v>4.6295694607095879</c:v>
                </c:pt>
                <c:pt idx="3431">
                  <c:v>4.6307075515145923</c:v>
                </c:pt>
                <c:pt idx="3432">
                  <c:v>4.6318459182829814</c:v>
                </c:pt>
                <c:pt idx="3433">
                  <c:v>4.632984561014756</c:v>
                </c:pt>
                <c:pt idx="3434">
                  <c:v>4.6341234886119604</c:v>
                </c:pt>
                <c:pt idx="3435">
                  <c:v>4.6352626921725504</c:v>
                </c:pt>
                <c:pt idx="3436">
                  <c:v>4.6364021805985693</c:v>
                </c:pt>
                <c:pt idx="3437">
                  <c:v>4.6375419449879747</c:v>
                </c:pt>
                <c:pt idx="3438">
                  <c:v>4.6386819942428099</c:v>
                </c:pt>
                <c:pt idx="3439">
                  <c:v>4.6409629295446821</c:v>
                </c:pt>
                <c:pt idx="3440">
                  <c:v>4.6421038155917174</c:v>
                </c:pt>
                <c:pt idx="3441">
                  <c:v>4.6432449865041834</c:v>
                </c:pt>
                <c:pt idx="3442">
                  <c:v>4.6443864333800349</c:v>
                </c:pt>
                <c:pt idx="3443">
                  <c:v>4.6455281651213163</c:v>
                </c:pt>
                <c:pt idx="3444">
                  <c:v>4.6466701728259823</c:v>
                </c:pt>
                <c:pt idx="3445">
                  <c:v>4.6478124653960782</c:v>
                </c:pt>
                <c:pt idx="3446">
                  <c:v>4.6489550339295596</c:v>
                </c:pt>
                <c:pt idx="3447">
                  <c:v>4.6500978873284708</c:v>
                </c:pt>
                <c:pt idx="3448">
                  <c:v>4.6512410255928129</c:v>
                </c:pt>
                <c:pt idx="3449">
                  <c:v>4.6523844398205396</c:v>
                </c:pt>
                <c:pt idx="3450">
                  <c:v>4.6535281300116518</c:v>
                </c:pt>
                <c:pt idx="3451">
                  <c:v>4.6546721139702383</c:v>
                </c:pt>
                <c:pt idx="3452">
                  <c:v>4.6558163649901658</c:v>
                </c:pt>
                <c:pt idx="3453">
                  <c:v>4.6569609097775677</c:v>
                </c:pt>
                <c:pt idx="3454">
                  <c:v>4.658105730528356</c:v>
                </c:pt>
                <c:pt idx="3455">
                  <c:v>4.6592508272425288</c:v>
                </c:pt>
                <c:pt idx="3456">
                  <c:v>4.660396217724176</c:v>
                </c:pt>
                <c:pt idx="3457">
                  <c:v>4.6615418752671642</c:v>
                </c:pt>
                <c:pt idx="3458">
                  <c:v>4.6626878265776259</c:v>
                </c:pt>
                <c:pt idx="3459">
                  <c:v>4.663834053851474</c:v>
                </c:pt>
                <c:pt idx="3460">
                  <c:v>4.6649805659907519</c:v>
                </c:pt>
                <c:pt idx="3461">
                  <c:v>4.6661273540934145</c:v>
                </c:pt>
                <c:pt idx="3462">
                  <c:v>4.6672744270615079</c:v>
                </c:pt>
                <c:pt idx="3463">
                  <c:v>4.6684217848950311</c:v>
                </c:pt>
                <c:pt idx="3464">
                  <c:v>4.6695694275939843</c:v>
                </c:pt>
                <c:pt idx="3465">
                  <c:v>4.6707173462563221</c:v>
                </c:pt>
                <c:pt idx="3466">
                  <c:v>4.6718655497840906</c:v>
                </c:pt>
                <c:pt idx="3467">
                  <c:v>4.6730140292752447</c:v>
                </c:pt>
                <c:pt idx="3468">
                  <c:v>4.6741628025338722</c:v>
                </c:pt>
                <c:pt idx="3469">
                  <c:v>4.6753118517558852</c:v>
                </c:pt>
                <c:pt idx="3470">
                  <c:v>4.6764611769412836</c:v>
                </c:pt>
                <c:pt idx="3471">
                  <c:v>4.6776107958941573</c:v>
                </c:pt>
                <c:pt idx="3472">
                  <c:v>4.6787606908104165</c:v>
                </c:pt>
                <c:pt idx="3473">
                  <c:v>4.6799108705921055</c:v>
                </c:pt>
                <c:pt idx="3474">
                  <c:v>4.6810613352392236</c:v>
                </c:pt>
                <c:pt idx="3475">
                  <c:v>4.6822120758497281</c:v>
                </c:pt>
                <c:pt idx="3476">
                  <c:v>4.683363110227706</c:v>
                </c:pt>
                <c:pt idx="3477">
                  <c:v>4.6845144205690694</c:v>
                </c:pt>
                <c:pt idx="3478">
                  <c:v>4.6856660157758636</c:v>
                </c:pt>
                <c:pt idx="3479">
                  <c:v>4.6868178869460424</c:v>
                </c:pt>
                <c:pt idx="3480">
                  <c:v>4.6879700518836964</c:v>
                </c:pt>
                <c:pt idx="3481">
                  <c:v>4.689122492784735</c:v>
                </c:pt>
                <c:pt idx="3482">
                  <c:v>4.6902752185512044</c:v>
                </c:pt>
                <c:pt idx="3483">
                  <c:v>4.6914282291831038</c:v>
                </c:pt>
                <c:pt idx="3484">
                  <c:v>4.692581524680433</c:v>
                </c:pt>
                <c:pt idx="3485">
                  <c:v>4.6937351050431912</c:v>
                </c:pt>
                <c:pt idx="3486">
                  <c:v>4.6948889613693359</c:v>
                </c:pt>
                <c:pt idx="3487">
                  <c:v>4.6960431114629548</c:v>
                </c:pt>
                <c:pt idx="3488">
                  <c:v>4.6971975375199593</c:v>
                </c:pt>
                <c:pt idx="3489">
                  <c:v>4.6983522484423936</c:v>
                </c:pt>
                <c:pt idx="3490">
                  <c:v>4.6995072442302579</c:v>
                </c:pt>
                <c:pt idx="3491">
                  <c:v>4.7006625248835512</c:v>
                </c:pt>
                <c:pt idx="3492">
                  <c:v>4.7018180904022744</c:v>
                </c:pt>
                <c:pt idx="3493">
                  <c:v>4.7029739407864284</c:v>
                </c:pt>
                <c:pt idx="3494">
                  <c:v>4.704130067133967</c:v>
                </c:pt>
                <c:pt idx="3495">
                  <c:v>4.7052864872489817</c:v>
                </c:pt>
                <c:pt idx="3496">
                  <c:v>4.706443183327381</c:v>
                </c:pt>
                <c:pt idx="3497">
                  <c:v>4.7076001731732546</c:v>
                </c:pt>
                <c:pt idx="3498">
                  <c:v>4.7087591837832719</c:v>
                </c:pt>
                <c:pt idx="3499">
                  <c:v>4.7099184792587199</c:v>
                </c:pt>
                <c:pt idx="3500">
                  <c:v>4.7110780595995969</c:v>
                </c:pt>
                <c:pt idx="3501">
                  <c:v>4.7122379248059048</c:v>
                </c:pt>
                <c:pt idx="3502">
                  <c:v>4.7133980837796861</c:v>
                </c:pt>
                <c:pt idx="3503">
                  <c:v>4.7145585187168546</c:v>
                </c:pt>
                <c:pt idx="3504">
                  <c:v>4.7157192474214966</c:v>
                </c:pt>
                <c:pt idx="3505">
                  <c:v>4.716880252089525</c:v>
                </c:pt>
                <c:pt idx="3506">
                  <c:v>4.7180415505250268</c:v>
                </c:pt>
                <c:pt idx="3507">
                  <c:v>4.7192031338259595</c:v>
                </c:pt>
                <c:pt idx="3508">
                  <c:v>4.7203650019923211</c:v>
                </c:pt>
                <c:pt idx="3509">
                  <c:v>4.7215271550241136</c:v>
                </c:pt>
                <c:pt idx="3510">
                  <c:v>4.7226895929213359</c:v>
                </c:pt>
                <c:pt idx="3511">
                  <c:v>4.7238523156839873</c:v>
                </c:pt>
                <c:pt idx="3512">
                  <c:v>4.725015332214114</c:v>
                </c:pt>
                <c:pt idx="3513">
                  <c:v>4.7261786336096705</c:v>
                </c:pt>
                <c:pt idx="3514">
                  <c:v>4.7273422198706578</c:v>
                </c:pt>
                <c:pt idx="3515">
                  <c:v>4.7285060909970742</c:v>
                </c:pt>
                <c:pt idx="3516">
                  <c:v>4.7296702469889205</c:v>
                </c:pt>
                <c:pt idx="3517">
                  <c:v>4.7308346878461967</c:v>
                </c:pt>
                <c:pt idx="3518">
                  <c:v>4.7319994224709481</c:v>
                </c:pt>
                <c:pt idx="3519">
                  <c:v>4.7331644419611294</c:v>
                </c:pt>
                <c:pt idx="3520">
                  <c:v>4.7343297463167398</c:v>
                </c:pt>
                <c:pt idx="3521">
                  <c:v>4.7354953355377809</c:v>
                </c:pt>
                <c:pt idx="3522">
                  <c:v>4.7366612185262964</c:v>
                </c:pt>
                <c:pt idx="3523">
                  <c:v>4.7378273863802427</c:v>
                </c:pt>
                <c:pt idx="3524">
                  <c:v>4.738993839099618</c:v>
                </c:pt>
                <c:pt idx="3525">
                  <c:v>4.7401605766844241</c:v>
                </c:pt>
                <c:pt idx="3526">
                  <c:v>4.7413275991346593</c:v>
                </c:pt>
                <c:pt idx="3527">
                  <c:v>4.7424949153523688</c:v>
                </c:pt>
                <c:pt idx="3528">
                  <c:v>4.7436625164355091</c:v>
                </c:pt>
                <c:pt idx="3529">
                  <c:v>4.7448304112861228</c:v>
                </c:pt>
                <c:pt idx="3530">
                  <c:v>4.7459985910021683</c:v>
                </c:pt>
                <c:pt idx="3531">
                  <c:v>4.7471670555836427</c:v>
                </c:pt>
                <c:pt idx="3532">
                  <c:v>4.7483358050305489</c:v>
                </c:pt>
                <c:pt idx="3533">
                  <c:v>4.7495048482449276</c:v>
                </c:pt>
                <c:pt idx="3534">
                  <c:v>4.7506741763247371</c:v>
                </c:pt>
                <c:pt idx="3535">
                  <c:v>4.7518437892699765</c:v>
                </c:pt>
                <c:pt idx="3536">
                  <c:v>4.7530136959826903</c:v>
                </c:pt>
                <c:pt idx="3537">
                  <c:v>4.7541838875608349</c:v>
                </c:pt>
                <c:pt idx="3538">
                  <c:v>4.7553543640044094</c:v>
                </c:pt>
                <c:pt idx="3539">
                  <c:v>4.7565251342154591</c:v>
                </c:pt>
                <c:pt idx="3540">
                  <c:v>4.7576961892919369</c:v>
                </c:pt>
                <c:pt idx="3541">
                  <c:v>4.75886753813589</c:v>
                </c:pt>
                <c:pt idx="3542">
                  <c:v>4.7600391718452739</c:v>
                </c:pt>
                <c:pt idx="3543">
                  <c:v>4.7612110904200868</c:v>
                </c:pt>
                <c:pt idx="3544">
                  <c:v>4.762383302762375</c:v>
                </c:pt>
                <c:pt idx="3545">
                  <c:v>4.763555799970093</c:v>
                </c:pt>
                <c:pt idx="3546">
                  <c:v>4.764728582043241</c:v>
                </c:pt>
                <c:pt idx="3547">
                  <c:v>4.7659016578838642</c:v>
                </c:pt>
                <c:pt idx="3548">
                  <c:v>4.7670750274919609</c:v>
                </c:pt>
                <c:pt idx="3549">
                  <c:v>4.7682486819654875</c:v>
                </c:pt>
                <c:pt idx="3550">
                  <c:v>4.7694226213044439</c:v>
                </c:pt>
                <c:pt idx="3551">
                  <c:v>4.7705968544108757</c:v>
                </c:pt>
                <c:pt idx="3552">
                  <c:v>4.7717713723827373</c:v>
                </c:pt>
                <c:pt idx="3553">
                  <c:v>4.7729461841220733</c:v>
                </c:pt>
                <c:pt idx="3554">
                  <c:v>4.7741212896288845</c:v>
                </c:pt>
                <c:pt idx="3555">
                  <c:v>4.7752966710990812</c:v>
                </c:pt>
                <c:pt idx="3556">
                  <c:v>4.7764723552387967</c:v>
                </c:pt>
                <c:pt idx="3557">
                  <c:v>4.777648324243942</c:v>
                </c:pt>
                <c:pt idx="3558">
                  <c:v>4.7788245781145182</c:v>
                </c:pt>
                <c:pt idx="3559">
                  <c:v>4.7800011257525679</c:v>
                </c:pt>
                <c:pt idx="3560">
                  <c:v>4.7811779582560483</c:v>
                </c:pt>
                <c:pt idx="3561">
                  <c:v>4.7823550845270022</c:v>
                </c:pt>
                <c:pt idx="3562">
                  <c:v>4.7835325045654322</c:v>
                </c:pt>
                <c:pt idx="3563">
                  <c:v>4.7847102094692922</c:v>
                </c:pt>
                <c:pt idx="3564">
                  <c:v>4.7858881992385811</c:v>
                </c:pt>
                <c:pt idx="3565">
                  <c:v>4.7870664916773897</c:v>
                </c:pt>
                <c:pt idx="3566">
                  <c:v>4.7882450689816283</c:v>
                </c:pt>
                <c:pt idx="3567">
                  <c:v>4.7894239311512976</c:v>
                </c:pt>
                <c:pt idx="3568">
                  <c:v>4.7906030870884404</c:v>
                </c:pt>
                <c:pt idx="3569">
                  <c:v>4.7917825367930593</c:v>
                </c:pt>
                <c:pt idx="3570">
                  <c:v>4.7929622713631073</c:v>
                </c:pt>
                <c:pt idx="3571">
                  <c:v>4.7941422997006304</c:v>
                </c:pt>
                <c:pt idx="3572">
                  <c:v>4.7953226129035835</c:v>
                </c:pt>
                <c:pt idx="3573">
                  <c:v>4.796503219874011</c:v>
                </c:pt>
                <c:pt idx="3574">
                  <c:v>4.7976841206119136</c:v>
                </c:pt>
                <c:pt idx="3575">
                  <c:v>4.7988653151172898</c:v>
                </c:pt>
                <c:pt idx="3576">
                  <c:v>4.8000467944880958</c:v>
                </c:pt>
                <c:pt idx="3577">
                  <c:v>4.8012285676263762</c:v>
                </c:pt>
                <c:pt idx="3578">
                  <c:v>4.8024106256300874</c:v>
                </c:pt>
                <c:pt idx="3579">
                  <c:v>4.8035929774012729</c:v>
                </c:pt>
                <c:pt idx="3580">
                  <c:v>4.8047756229399345</c:v>
                </c:pt>
                <c:pt idx="3581">
                  <c:v>4.8059585622460705</c:v>
                </c:pt>
                <c:pt idx="3582">
                  <c:v>4.8071417864176356</c:v>
                </c:pt>
                <c:pt idx="3583">
                  <c:v>4.8083253043566758</c:v>
                </c:pt>
                <c:pt idx="3584">
                  <c:v>4.8095091160631895</c:v>
                </c:pt>
                <c:pt idx="3585">
                  <c:v>4.8106932215371794</c:v>
                </c:pt>
                <c:pt idx="3586">
                  <c:v>4.8118776118765982</c:v>
                </c:pt>
                <c:pt idx="3587">
                  <c:v>4.8130622959834923</c:v>
                </c:pt>
                <c:pt idx="3588">
                  <c:v>4.8142472738578599</c:v>
                </c:pt>
                <c:pt idx="3589">
                  <c:v>4.8154325365976582</c:v>
                </c:pt>
                <c:pt idx="3590">
                  <c:v>4.8166180931049318</c:v>
                </c:pt>
                <c:pt idx="3591">
                  <c:v>4.8178039522817242</c:v>
                </c:pt>
                <c:pt idx="3592">
                  <c:v>4.8189900963239465</c:v>
                </c:pt>
                <c:pt idx="3593">
                  <c:v>4.8201765252315987</c:v>
                </c:pt>
                <c:pt idx="3594">
                  <c:v>4.8213632568087705</c:v>
                </c:pt>
                <c:pt idx="3595">
                  <c:v>4.8225502732513714</c:v>
                </c:pt>
                <c:pt idx="3596">
                  <c:v>4.8237375834614475</c:v>
                </c:pt>
                <c:pt idx="3597">
                  <c:v>4.8249251874389989</c:v>
                </c:pt>
                <c:pt idx="3598">
                  <c:v>4.8261130851840246</c:v>
                </c:pt>
                <c:pt idx="3599">
                  <c:v>4.8273012766965255</c:v>
                </c:pt>
                <c:pt idx="3600">
                  <c:v>4.8284897619765008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77-4257-A5F5-EE43BB761B50}"/>
            </c:ext>
          </c:extLst>
        </c:ser>
        <c:ser>
          <c:idx val="1"/>
          <c:order val="1"/>
          <c:tx>
            <c:strRef>
              <c:f>A!$D$3</c:f>
              <c:strCache>
                <c:ptCount val="1"/>
                <c:pt idx="0">
                  <c:v>IMAB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A!$B$4:$B$10000</c:f>
              <c:numCache>
                <c:formatCode>m/d/yyyy</c:formatCode>
                <c:ptCount val="9997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A!$D$4:$D$10000</c:f>
              <c:numCache>
                <c:formatCode>0%</c:formatCode>
                <c:ptCount val="9997"/>
                <c:pt idx="0">
                  <c:v>1.0006379203150095</c:v>
                </c:pt>
                <c:pt idx="1">
                  <c:v>1.0012607291504758</c:v>
                </c:pt>
                <c:pt idx="2">
                  <c:v>1.0018295684161445</c:v>
                </c:pt>
                <c:pt idx="3">
                  <c:v>1.0026034920470444</c:v>
                </c:pt>
                <c:pt idx="4">
                  <c:v>1.0032468093190339</c:v>
                </c:pt>
                <c:pt idx="5">
                  <c:v>1.0037195827504624</c:v>
                </c:pt>
                <c:pt idx="6">
                  <c:v>1.0053149232336842</c:v>
                </c:pt>
                <c:pt idx="7">
                  <c:v>1.00560959708478</c:v>
                </c:pt>
                <c:pt idx="8">
                  <c:v>1.0060877674731883</c:v>
                </c:pt>
                <c:pt idx="9">
                  <c:v>1.0068347063191894</c:v>
                </c:pt>
                <c:pt idx="10">
                  <c:v>1.0073171942731816</c:v>
                </c:pt>
                <c:pt idx="11">
                  <c:v>1.0078709220593065</c:v>
                </c:pt>
                <c:pt idx="12">
                  <c:v>1.0084775400238335</c:v>
                </c:pt>
                <c:pt idx="13">
                  <c:v>1.0090701259002131</c:v>
                </c:pt>
                <c:pt idx="14">
                  <c:v>1.0097533806538528</c:v>
                </c:pt>
                <c:pt idx="15">
                  <c:v>1.0101894547778187</c:v>
                </c:pt>
                <c:pt idx="16">
                  <c:v>1.0107410237811518</c:v>
                </c:pt>
                <c:pt idx="17">
                  <c:v>1.0113260539177595</c:v>
                </c:pt>
                <c:pt idx="18">
                  <c:v>1.011941307013454</c:v>
                </c:pt>
                <c:pt idx="19">
                  <c:v>1.0125468455865849</c:v>
                </c:pt>
                <c:pt idx="20">
                  <c:v>1.013027174757785</c:v>
                </c:pt>
                <c:pt idx="21">
                  <c:v>1.013699635597465</c:v>
                </c:pt>
                <c:pt idx="22">
                  <c:v>1.0142285373814832</c:v>
                </c:pt>
                <c:pt idx="23">
                  <c:v>1.0148286789976344</c:v>
                </c:pt>
                <c:pt idx="24">
                  <c:v>1.0154266618309935</c:v>
                </c:pt>
                <c:pt idx="25">
                  <c:v>1.0160084537934133</c:v>
                </c:pt>
                <c:pt idx="26">
                  <c:v>1.0166506916740068</c:v>
                </c:pt>
                <c:pt idx="27">
                  <c:v>1.0156619691553117</c:v>
                </c:pt>
                <c:pt idx="28">
                  <c:v>1.0153057699946466</c:v>
                </c:pt>
                <c:pt idx="29">
                  <c:v>1.0162135381586452</c:v>
                </c:pt>
                <c:pt idx="30">
                  <c:v>1.0168158385575883</c:v>
                </c:pt>
                <c:pt idx="31">
                  <c:v>1.0175055696596038</c:v>
                </c:pt>
                <c:pt idx="32">
                  <c:v>1.0181812686734717</c:v>
                </c:pt>
                <c:pt idx="33">
                  <c:v>1.0188537295131517</c:v>
                </c:pt>
                <c:pt idx="34">
                  <c:v>1.0193880282541494</c:v>
                </c:pt>
                <c:pt idx="35">
                  <c:v>1.0200129958724076</c:v>
                </c:pt>
                <c:pt idx="36">
                  <c:v>1.0204091325147231</c:v>
                </c:pt>
                <c:pt idx="37">
                  <c:v>1.0209628603008483</c:v>
                </c:pt>
                <c:pt idx="38">
                  <c:v>1.0215414140890802</c:v>
                </c:pt>
                <c:pt idx="39">
                  <c:v>1.0221253648342921</c:v>
                </c:pt>
                <c:pt idx="40">
                  <c:v>1.0226639811408738</c:v>
                </c:pt>
                <c:pt idx="41">
                  <c:v>1.0232500906688775</c:v>
                </c:pt>
                <c:pt idx="42">
                  <c:v>1.0239290278569333</c:v>
                </c:pt>
                <c:pt idx="43">
                  <c:v>1.0248573044574549</c:v>
                </c:pt>
                <c:pt idx="44">
                  <c:v>1.0251552164827387</c:v>
                </c:pt>
                <c:pt idx="45">
                  <c:v>1.0256679273958174</c:v>
                </c:pt>
                <c:pt idx="46">
                  <c:v>1.0262529575324251</c:v>
                </c:pt>
                <c:pt idx="47">
                  <c:v>1.0267624302713159</c:v>
                </c:pt>
                <c:pt idx="48">
                  <c:v>1.0273992711949294</c:v>
                </c:pt>
                <c:pt idx="49">
                  <c:v>1.0278407422758751</c:v>
                </c:pt>
                <c:pt idx="50">
                  <c:v>1.0283847555394365</c:v>
                </c:pt>
                <c:pt idx="51">
                  <c:v>1.0289956910695472</c:v>
                </c:pt>
                <c:pt idx="52">
                  <c:v>1.0295461806814843</c:v>
                </c:pt>
                <c:pt idx="53">
                  <c:v>1.0302100063899968</c:v>
                </c:pt>
                <c:pt idx="54">
                  <c:v>1.0305705231162459</c:v>
                </c:pt>
                <c:pt idx="55">
                  <c:v>1.0311361242077264</c:v>
                </c:pt>
                <c:pt idx="56">
                  <c:v>1.0319575410600483</c:v>
                </c:pt>
                <c:pt idx="57">
                  <c:v>1.0328566740928793</c:v>
                </c:pt>
                <c:pt idx="58">
                  <c:v>1.0334978325820767</c:v>
                </c:pt>
                <c:pt idx="59">
                  <c:v>1.0342501683850578</c:v>
                </c:pt>
                <c:pt idx="60">
                  <c:v>1.0348114519109544</c:v>
                </c:pt>
                <c:pt idx="61">
                  <c:v>1.0350802203685472</c:v>
                </c:pt>
                <c:pt idx="62">
                  <c:v>1.0360084969690686</c:v>
                </c:pt>
                <c:pt idx="63">
                  <c:v>1.0366766402431649</c:v>
                </c:pt>
                <c:pt idx="64">
                  <c:v>1.0374948189212989</c:v>
                </c:pt>
                <c:pt idx="65">
                  <c:v>1.038314076990829</c:v>
                </c:pt>
                <c:pt idx="66">
                  <c:v>1.0387717389427142</c:v>
                </c:pt>
                <c:pt idx="67">
                  <c:v>1.0395283923112788</c:v>
                </c:pt>
                <c:pt idx="68">
                  <c:v>1.0402440288067971</c:v>
                </c:pt>
                <c:pt idx="69">
                  <c:v>1.0409790943474426</c:v>
                </c:pt>
                <c:pt idx="70">
                  <c:v>1.0417292713676314</c:v>
                </c:pt>
                <c:pt idx="71">
                  <c:v>1.0424125261212711</c:v>
                </c:pt>
                <c:pt idx="72">
                  <c:v>1.043022382259986</c:v>
                </c:pt>
                <c:pt idx="73">
                  <c:v>1.0432717216724516</c:v>
                </c:pt>
                <c:pt idx="74">
                  <c:v>1.0441805692278461</c:v>
                </c:pt>
                <c:pt idx="75">
                  <c:v>1.0447936635407487</c:v>
                </c:pt>
                <c:pt idx="76">
                  <c:v>1.0457208607498742</c:v>
                </c:pt>
                <c:pt idx="77">
                  <c:v>1.0463879246325747</c:v>
                </c:pt>
                <c:pt idx="78">
                  <c:v>1.0476313835207152</c:v>
                </c:pt>
                <c:pt idx="79">
                  <c:v>1.0483923544548637</c:v>
                </c:pt>
                <c:pt idx="80">
                  <c:v>1.049016242681726</c:v>
                </c:pt>
                <c:pt idx="81">
                  <c:v>1.0497135295235129</c:v>
                </c:pt>
                <c:pt idx="82">
                  <c:v>1.0511048650328993</c:v>
                </c:pt>
                <c:pt idx="83">
                  <c:v>1.0516283698599376</c:v>
                </c:pt>
                <c:pt idx="84">
                  <c:v>1.0522662901749471</c:v>
                </c:pt>
                <c:pt idx="85">
                  <c:v>1.0525469319378955</c:v>
                </c:pt>
                <c:pt idx="86">
                  <c:v>1.0531751377303415</c:v>
                </c:pt>
                <c:pt idx="87">
                  <c:v>1.0534547001018939</c:v>
                </c:pt>
                <c:pt idx="88">
                  <c:v>1.0540958585910913</c:v>
                </c:pt>
                <c:pt idx="89">
                  <c:v>1.0545362502806408</c:v>
                </c:pt>
                <c:pt idx="90">
                  <c:v>1.0546517451600081</c:v>
                </c:pt>
                <c:pt idx="91">
                  <c:v>1.0561920366820363</c:v>
                </c:pt>
                <c:pt idx="92">
                  <c:v>1.0568526242163612</c:v>
                </c:pt>
                <c:pt idx="93">
                  <c:v>1.0575002590539344</c:v>
                </c:pt>
                <c:pt idx="94">
                  <c:v>1.0582968499041494</c:v>
                </c:pt>
                <c:pt idx="95">
                  <c:v>1.058643334542251</c:v>
                </c:pt>
                <c:pt idx="96">
                  <c:v>1.0597928863789434</c:v>
                </c:pt>
                <c:pt idx="97">
                  <c:v>1.0602742949415396</c:v>
                </c:pt>
                <c:pt idx="98">
                  <c:v>1.0615112774813045</c:v>
                </c:pt>
                <c:pt idx="99">
                  <c:v>1.061986209695525</c:v>
                </c:pt>
                <c:pt idx="100">
                  <c:v>1.0631303645752377</c:v>
                </c:pt>
                <c:pt idx="101">
                  <c:v>1.0630969034419631</c:v>
                </c:pt>
                <c:pt idx="102">
                  <c:v>1.0638654301158832</c:v>
                </c:pt>
                <c:pt idx="103">
                  <c:v>1.062832452549954</c:v>
                </c:pt>
                <c:pt idx="104">
                  <c:v>1.0638352071567962</c:v>
                </c:pt>
                <c:pt idx="105">
                  <c:v>1.0641881681432737</c:v>
                </c:pt>
                <c:pt idx="106">
                  <c:v>1.06476564254011</c:v>
                </c:pt>
                <c:pt idx="107">
                  <c:v>1.0654769614700443</c:v>
                </c:pt>
                <c:pt idx="108">
                  <c:v>1.0649469802946303</c:v>
                </c:pt>
                <c:pt idx="109">
                  <c:v>1.0633192580695296</c:v>
                </c:pt>
                <c:pt idx="110">
                  <c:v>1.0641169283111407</c:v>
                </c:pt>
                <c:pt idx="111">
                  <c:v>1.0645853841769852</c:v>
                </c:pt>
                <c:pt idx="112">
                  <c:v>1.0649577742085898</c:v>
                </c:pt>
                <c:pt idx="113">
                  <c:v>1.0655352486054257</c:v>
                </c:pt>
                <c:pt idx="114">
                  <c:v>1.0664743191199069</c:v>
                </c:pt>
                <c:pt idx="115">
                  <c:v>1.0666070842616093</c:v>
                </c:pt>
                <c:pt idx="116">
                  <c:v>1.0663825708512507</c:v>
                </c:pt>
                <c:pt idx="117">
                  <c:v>1.0679897846398283</c:v>
                </c:pt>
                <c:pt idx="118">
                  <c:v>1.0684420496347335</c:v>
                </c:pt>
                <c:pt idx="119">
                  <c:v>1.0689169818489539</c:v>
                </c:pt>
                <c:pt idx="120">
                  <c:v>1.0691479716076884</c:v>
                </c:pt>
                <c:pt idx="121">
                  <c:v>1.0691339395195409</c:v>
                </c:pt>
                <c:pt idx="122">
                  <c:v>1.0702629829197101</c:v>
                </c:pt>
                <c:pt idx="123">
                  <c:v>1.0711772274320841</c:v>
                </c:pt>
                <c:pt idx="124">
                  <c:v>1.0714114553650063</c:v>
                </c:pt>
                <c:pt idx="125">
                  <c:v>1.0717784484396311</c:v>
                </c:pt>
                <c:pt idx="126">
                  <c:v>1.0721508384712359</c:v>
                </c:pt>
                <c:pt idx="127">
                  <c:v>1.0730823532459453</c:v>
                </c:pt>
                <c:pt idx="128">
                  <c:v>1.0725718011156584</c:v>
                </c:pt>
                <c:pt idx="129">
                  <c:v>1.072244745522684</c:v>
                </c:pt>
                <c:pt idx="130">
                  <c:v>1.0726192943370805</c:v>
                </c:pt>
                <c:pt idx="131">
                  <c:v>1.0731902923855408</c:v>
                </c:pt>
                <c:pt idx="132">
                  <c:v>1.0739372312315418</c:v>
                </c:pt>
                <c:pt idx="133">
                  <c:v>1.0745675958067795</c:v>
                </c:pt>
                <c:pt idx="134">
                  <c:v>1.0746992815570862</c:v>
                </c:pt>
                <c:pt idx="135">
                  <c:v>1.07489573079115</c:v>
                </c:pt>
                <c:pt idx="136">
                  <c:v>1.0753447576118675</c:v>
                </c:pt>
                <c:pt idx="137">
                  <c:v>1.0765687874548808</c:v>
                </c:pt>
                <c:pt idx="138">
                  <c:v>1.0769638447058005</c:v>
                </c:pt>
                <c:pt idx="139">
                  <c:v>1.0778500250418799</c:v>
                </c:pt>
                <c:pt idx="140">
                  <c:v>1.0787491580747106</c:v>
                </c:pt>
                <c:pt idx="141">
                  <c:v>1.0793913959553041</c:v>
                </c:pt>
                <c:pt idx="142">
                  <c:v>1.0800498247068369</c:v>
                </c:pt>
                <c:pt idx="143">
                  <c:v>1.0807978429442338</c:v>
                </c:pt>
                <c:pt idx="144">
                  <c:v>1.0814087784743445</c:v>
                </c:pt>
                <c:pt idx="145">
                  <c:v>1.0822744503739006</c:v>
                </c:pt>
                <c:pt idx="146">
                  <c:v>1.0829436730393929</c:v>
                </c:pt>
                <c:pt idx="147">
                  <c:v>1.0836808973628302</c:v>
                </c:pt>
                <c:pt idx="148">
                  <c:v>1.0843684696820537</c:v>
                </c:pt>
                <c:pt idx="149">
                  <c:v>1.085038771738942</c:v>
                </c:pt>
                <c:pt idx="150">
                  <c:v>1.0856637393572002</c:v>
                </c:pt>
                <c:pt idx="151">
                  <c:v>1.0863243268915246</c:v>
                </c:pt>
                <c:pt idx="152">
                  <c:v>1.0869201509420918</c:v>
                </c:pt>
                <c:pt idx="153">
                  <c:v>1.0876919157901999</c:v>
                </c:pt>
                <c:pt idx="154">
                  <c:v>1.0883967583717586</c:v>
                </c:pt>
                <c:pt idx="155">
                  <c:v>1.0890918864307537</c:v>
                </c:pt>
                <c:pt idx="156">
                  <c:v>1.0896672020447979</c:v>
                </c:pt>
                <c:pt idx="157">
                  <c:v>1.0903849973231081</c:v>
                </c:pt>
                <c:pt idx="158">
                  <c:v>1.0910984750358348</c:v>
                </c:pt>
                <c:pt idx="159">
                  <c:v>1.091821667271125</c:v>
                </c:pt>
                <c:pt idx="160">
                  <c:v>1.0932734486986848</c:v>
                </c:pt>
                <c:pt idx="161">
                  <c:v>1.09410997703055</c:v>
                </c:pt>
                <c:pt idx="162">
                  <c:v>1.0949335526656638</c:v>
                </c:pt>
                <c:pt idx="163">
                  <c:v>1.0956513479439742</c:v>
                </c:pt>
                <c:pt idx="164">
                  <c:v>1.096408001312539</c:v>
                </c:pt>
                <c:pt idx="165">
                  <c:v>1.0972207830336933</c:v>
                </c:pt>
                <c:pt idx="166">
                  <c:v>1.0981015664127929</c:v>
                </c:pt>
                <c:pt idx="167">
                  <c:v>1.0989229832651151</c:v>
                </c:pt>
                <c:pt idx="168">
                  <c:v>1.0996656045455322</c:v>
                </c:pt>
                <c:pt idx="169">
                  <c:v>1.1008626496036467</c:v>
                </c:pt>
                <c:pt idx="170">
                  <c:v>1.1015772067077689</c:v>
                </c:pt>
                <c:pt idx="171">
                  <c:v>1.1023889090375274</c:v>
                </c:pt>
                <c:pt idx="172">
                  <c:v>1.1032977565929216</c:v>
                </c:pt>
                <c:pt idx="173">
                  <c:v>1.1040468542217146</c:v>
                </c:pt>
                <c:pt idx="174">
                  <c:v>1.1046653454915969</c:v>
                </c:pt>
                <c:pt idx="175">
                  <c:v>1.1053777438129275</c:v>
                </c:pt>
                <c:pt idx="176">
                  <c:v>1.1060426489128359</c:v>
                </c:pt>
                <c:pt idx="177">
                  <c:v>1.1066989188815768</c:v>
                </c:pt>
                <c:pt idx="178">
                  <c:v>1.1073659827642772</c:v>
                </c:pt>
                <c:pt idx="179">
                  <c:v>1.1081420651779692</c:v>
                </c:pt>
                <c:pt idx="180">
                  <c:v>1.1085727423449554</c:v>
                </c:pt>
                <c:pt idx="181">
                  <c:v>1.1093067284942049</c:v>
                </c:pt>
                <c:pt idx="182">
                  <c:v>1.1099921420306365</c:v>
                </c:pt>
                <c:pt idx="183">
                  <c:v>1.1103710084106171</c:v>
                </c:pt>
                <c:pt idx="184">
                  <c:v>1.1109884202891034</c:v>
                </c:pt>
                <c:pt idx="185">
                  <c:v>1.1117526293974398</c:v>
                </c:pt>
                <c:pt idx="186">
                  <c:v>1.1107207312229066</c:v>
                </c:pt>
                <c:pt idx="187">
                  <c:v>1.1113435400583729</c:v>
                </c:pt>
                <c:pt idx="188">
                  <c:v>1.1119760634164026</c:v>
                </c:pt>
                <c:pt idx="189">
                  <c:v>1.1125675699013862</c:v>
                </c:pt>
                <c:pt idx="190">
                  <c:v>1.1125967134690768</c:v>
                </c:pt>
                <c:pt idx="191">
                  <c:v>1.1130122791565196</c:v>
                </c:pt>
                <c:pt idx="192">
                  <c:v>1.1134623853686332</c:v>
                </c:pt>
                <c:pt idx="193">
                  <c:v>1.1137991554841711</c:v>
                </c:pt>
                <c:pt idx="194">
                  <c:v>1.1135573718114773</c:v>
                </c:pt>
                <c:pt idx="195">
                  <c:v>1.1140290658515095</c:v>
                </c:pt>
                <c:pt idx="196">
                  <c:v>1.1137969967013792</c:v>
                </c:pt>
                <c:pt idx="197">
                  <c:v>1.1143874237949669</c:v>
                </c:pt>
                <c:pt idx="198">
                  <c:v>1.1148353712242882</c:v>
                </c:pt>
                <c:pt idx="199">
                  <c:v>1.1149487073208635</c:v>
                </c:pt>
                <c:pt idx="200">
                  <c:v>1.1142935167435186</c:v>
                </c:pt>
                <c:pt idx="201">
                  <c:v>1.1146130165967214</c:v>
                </c:pt>
                <c:pt idx="202">
                  <c:v>1.1150685197658146</c:v>
                </c:pt>
                <c:pt idx="203">
                  <c:v>1.1153696699652862</c:v>
                </c:pt>
                <c:pt idx="204">
                  <c:v>1.1157172339947836</c:v>
                </c:pt>
                <c:pt idx="205">
                  <c:v>1.115952541319102</c:v>
                </c:pt>
                <c:pt idx="206">
                  <c:v>1.1152584926515028</c:v>
                </c:pt>
                <c:pt idx="207">
                  <c:v>1.1157355836485152</c:v>
                </c:pt>
                <c:pt idx="208">
                  <c:v>1.1152606514342949</c:v>
                </c:pt>
                <c:pt idx="209">
                  <c:v>1.1155877070272695</c:v>
                </c:pt>
                <c:pt idx="210">
                  <c:v>1.1152725247396504</c:v>
                </c:pt>
                <c:pt idx="211">
                  <c:v>1.115644914771255</c:v>
                </c:pt>
                <c:pt idx="212">
                  <c:v>1.1158985717493046</c:v>
                </c:pt>
                <c:pt idx="213">
                  <c:v>1.1161738165552733</c:v>
                </c:pt>
                <c:pt idx="214">
                  <c:v>1.1165926204169039</c:v>
                </c:pt>
                <c:pt idx="215">
                  <c:v>1.1172747957791476</c:v>
                </c:pt>
                <c:pt idx="216">
                  <c:v>1.118107006545429</c:v>
                </c:pt>
                <c:pt idx="217">
                  <c:v>1.1189823929675491</c:v>
                </c:pt>
                <c:pt idx="218">
                  <c:v>1.1198782878261919</c:v>
                </c:pt>
                <c:pt idx="219">
                  <c:v>1.1205863685819386</c:v>
                </c:pt>
                <c:pt idx="220">
                  <c:v>1.1212955287290811</c:v>
                </c:pt>
                <c:pt idx="221">
                  <c:v>1.1215135657910642</c:v>
                </c:pt>
                <c:pt idx="222">
                  <c:v>1.1220845638395247</c:v>
                </c:pt>
                <c:pt idx="223">
                  <c:v>1.1227537865050168</c:v>
                </c:pt>
                <c:pt idx="224">
                  <c:v>1.1232913234202027</c:v>
                </c:pt>
                <c:pt idx="225">
                  <c:v>1.1238709565998306</c:v>
                </c:pt>
                <c:pt idx="226">
                  <c:v>1.1244462722138746</c:v>
                </c:pt>
                <c:pt idx="227">
                  <c:v>1.1250259053935026</c:v>
                </c:pt>
                <c:pt idx="228">
                  <c:v>1.1255094727388906</c:v>
                </c:pt>
                <c:pt idx="229">
                  <c:v>1.1258278932006971</c:v>
                </c:pt>
                <c:pt idx="230">
                  <c:v>1.1264528608189552</c:v>
                </c:pt>
                <c:pt idx="231">
                  <c:v>1.1271166865274678</c:v>
                </c:pt>
                <c:pt idx="232">
                  <c:v>1.1275495224772458</c:v>
                </c:pt>
                <c:pt idx="233">
                  <c:v>1.1281140441773303</c:v>
                </c:pt>
                <c:pt idx="234">
                  <c:v>1.1287023124881261</c:v>
                </c:pt>
                <c:pt idx="235">
                  <c:v>1.1292873426247341</c:v>
                </c:pt>
                <c:pt idx="236">
                  <c:v>1.1298939605892611</c:v>
                </c:pt>
                <c:pt idx="237">
                  <c:v>1.1303915600227965</c:v>
                </c:pt>
                <c:pt idx="238">
                  <c:v>1.1309884634647596</c:v>
                </c:pt>
                <c:pt idx="239">
                  <c:v>1.1315562233390322</c:v>
                </c:pt>
                <c:pt idx="240">
                  <c:v>1.1320872839058422</c:v>
                </c:pt>
                <c:pt idx="241">
                  <c:v>1.132719807263872</c:v>
                </c:pt>
                <c:pt idx="242">
                  <c:v>1.1332821701811646</c:v>
                </c:pt>
                <c:pt idx="243">
                  <c:v>1.1337765314405122</c:v>
                </c:pt>
                <c:pt idx="244">
                  <c:v>1.1342536224375244</c:v>
                </c:pt>
                <c:pt idx="245">
                  <c:v>1.1341985734763307</c:v>
                </c:pt>
                <c:pt idx="246">
                  <c:v>1.1347900799613142</c:v>
                </c:pt>
                <c:pt idx="247">
                  <c:v>1.1352952351346211</c:v>
                </c:pt>
                <c:pt idx="248">
                  <c:v>1.135803628482116</c:v>
                </c:pt>
                <c:pt idx="249">
                  <c:v>1.1363066248726315</c:v>
                </c:pt>
                <c:pt idx="250">
                  <c:v>1.136724349342866</c:v>
                </c:pt>
                <c:pt idx="251">
                  <c:v>1.1373989689653381</c:v>
                </c:pt>
                <c:pt idx="252">
                  <c:v>1.137668816814327</c:v>
                </c:pt>
                <c:pt idx="253">
                  <c:v>1.1381707338134461</c:v>
                </c:pt>
                <c:pt idx="254">
                  <c:v>1.138635951505103</c:v>
                </c:pt>
                <c:pt idx="255">
                  <c:v>1.1391475830267861</c:v>
                </c:pt>
                <c:pt idx="256">
                  <c:v>1.1396322297635697</c:v>
                </c:pt>
                <c:pt idx="257">
                  <c:v>1.1400316045800731</c:v>
                </c:pt>
                <c:pt idx="258">
                  <c:v>1.140562665146883</c:v>
                </c:pt>
                <c:pt idx="259">
                  <c:v>1.1407213356820884</c:v>
                </c:pt>
                <c:pt idx="260">
                  <c:v>1.1414747508764655</c:v>
                </c:pt>
                <c:pt idx="261">
                  <c:v>1.1419129837832234</c:v>
                </c:pt>
                <c:pt idx="262">
                  <c:v>1.1423145173825189</c:v>
                </c:pt>
                <c:pt idx="263">
                  <c:v>1.1429373262179852</c:v>
                </c:pt>
                <c:pt idx="264">
                  <c:v>1.1439897328290416</c:v>
                </c:pt>
                <c:pt idx="265">
                  <c:v>1.144681622713849</c:v>
                </c:pt>
                <c:pt idx="266">
                  <c:v>1.1452267153688063</c:v>
                </c:pt>
                <c:pt idx="267">
                  <c:v>1.1456045023573906</c:v>
                </c:pt>
                <c:pt idx="268">
                  <c:v>1.1460405764813566</c:v>
                </c:pt>
                <c:pt idx="269">
                  <c:v>1.1422735005094726</c:v>
                </c:pt>
                <c:pt idx="270">
                  <c:v>1.1417078994179919</c:v>
                </c:pt>
                <c:pt idx="271">
                  <c:v>1.1410548676234389</c:v>
                </c:pt>
                <c:pt idx="272">
                  <c:v>1.1414833860076334</c:v>
                </c:pt>
                <c:pt idx="273">
                  <c:v>1.142069495535637</c:v>
                </c:pt>
                <c:pt idx="274">
                  <c:v>1.14267179593458</c:v>
                </c:pt>
                <c:pt idx="275">
                  <c:v>1.143350733122636</c:v>
                </c:pt>
                <c:pt idx="276">
                  <c:v>1.1439875740462495</c:v>
                </c:pt>
                <c:pt idx="277">
                  <c:v>1.1443588846864581</c:v>
                </c:pt>
                <c:pt idx="278">
                  <c:v>1.1446470821891781</c:v>
                </c:pt>
                <c:pt idx="279">
                  <c:v>1.1451209350120024</c:v>
                </c:pt>
                <c:pt idx="280">
                  <c:v>1.1455958672262228</c:v>
                </c:pt>
                <c:pt idx="281">
                  <c:v>1.1462942334594057</c:v>
                </c:pt>
                <c:pt idx="282">
                  <c:v>1.1471426350966267</c:v>
                </c:pt>
                <c:pt idx="283">
                  <c:v>1.1479100823791508</c:v>
                </c:pt>
                <c:pt idx="284">
                  <c:v>1.1488167711517532</c:v>
                </c:pt>
                <c:pt idx="285">
                  <c:v>1.1494492945097829</c:v>
                </c:pt>
                <c:pt idx="286">
                  <c:v>1.1501908363988045</c:v>
                </c:pt>
                <c:pt idx="287">
                  <c:v>1.1508730117610482</c:v>
                </c:pt>
                <c:pt idx="288">
                  <c:v>1.1516458560005522</c:v>
                </c:pt>
                <c:pt idx="289">
                  <c:v>1.1525266393796518</c:v>
                </c:pt>
                <c:pt idx="290">
                  <c:v>1.1532724988342566</c:v>
                </c:pt>
                <c:pt idx="291">
                  <c:v>1.1541781082154632</c:v>
                </c:pt>
                <c:pt idx="292">
                  <c:v>1.1550200335043082</c:v>
                </c:pt>
                <c:pt idx="293">
                  <c:v>1.1557313524342425</c:v>
                </c:pt>
                <c:pt idx="294">
                  <c:v>1.1565862304198393</c:v>
                </c:pt>
                <c:pt idx="295">
                  <c:v>1.1574540611021873</c:v>
                </c:pt>
                <c:pt idx="296">
                  <c:v>1.1603867675249979</c:v>
                </c:pt>
                <c:pt idx="297">
                  <c:v>1.1614262214393027</c:v>
                </c:pt>
                <c:pt idx="298">
                  <c:v>1.1623480216914486</c:v>
                </c:pt>
                <c:pt idx="299">
                  <c:v>1.1633151563822246</c:v>
                </c:pt>
                <c:pt idx="300">
                  <c:v>1.1641139060152315</c:v>
                </c:pt>
                <c:pt idx="301">
                  <c:v>1.1647669378097845</c:v>
                </c:pt>
                <c:pt idx="302">
                  <c:v>1.1654437162150486</c:v>
                </c:pt>
                <c:pt idx="303">
                  <c:v>1.1661830993212781</c:v>
                </c:pt>
                <c:pt idx="304">
                  <c:v>1.1668652746835217</c:v>
                </c:pt>
                <c:pt idx="305">
                  <c:v>1.1678982522494512</c:v>
                </c:pt>
                <c:pt idx="306">
                  <c:v>1.1690456453033515</c:v>
                </c:pt>
                <c:pt idx="307">
                  <c:v>1.1711331882631291</c:v>
                </c:pt>
                <c:pt idx="308">
                  <c:v>1.1721618482634746</c:v>
                </c:pt>
                <c:pt idx="309">
                  <c:v>1.174931566585496</c:v>
                </c:pt>
                <c:pt idx="310">
                  <c:v>1.1751312539937477</c:v>
                </c:pt>
                <c:pt idx="311">
                  <c:v>1.175706569607792</c:v>
                </c:pt>
                <c:pt idx="312">
                  <c:v>1.1765744002901402</c:v>
                </c:pt>
                <c:pt idx="313">
                  <c:v>1.1785907034177845</c:v>
                </c:pt>
                <c:pt idx="314">
                  <c:v>1.1798956876154945</c:v>
                </c:pt>
                <c:pt idx="315">
                  <c:v>1.1803695404383185</c:v>
                </c:pt>
                <c:pt idx="316">
                  <c:v>1.1808703780460421</c:v>
                </c:pt>
                <c:pt idx="317">
                  <c:v>1.1812913406904646</c:v>
                </c:pt>
                <c:pt idx="318">
                  <c:v>1.1828240764727214</c:v>
                </c:pt>
                <c:pt idx="319">
                  <c:v>1.1836649223701705</c:v>
                </c:pt>
                <c:pt idx="320">
                  <c:v>1.1854934113949187</c:v>
                </c:pt>
                <c:pt idx="321">
                  <c:v>1.1863450512063274</c:v>
                </c:pt>
                <c:pt idx="322">
                  <c:v>1.1875183496537309</c:v>
                </c:pt>
                <c:pt idx="323">
                  <c:v>1.188285796936255</c:v>
                </c:pt>
                <c:pt idx="324">
                  <c:v>1.1893403623301033</c:v>
                </c:pt>
                <c:pt idx="325">
                  <c:v>1.1910328480389611</c:v>
                </c:pt>
                <c:pt idx="326">
                  <c:v>1.1931484551750335</c:v>
                </c:pt>
                <c:pt idx="327">
                  <c:v>1.1942602283128676</c:v>
                </c:pt>
                <c:pt idx="328">
                  <c:v>1.194607792342365</c:v>
                </c:pt>
                <c:pt idx="329">
                  <c:v>1.1950158022900359</c:v>
                </c:pt>
                <c:pt idx="330">
                  <c:v>1.195696898260884</c:v>
                </c:pt>
                <c:pt idx="331">
                  <c:v>1.1968626409685157</c:v>
                </c:pt>
                <c:pt idx="332">
                  <c:v>1.1980111134138121</c:v>
                </c:pt>
                <c:pt idx="333">
                  <c:v>1.1990959017667473</c:v>
                </c:pt>
                <c:pt idx="334">
                  <c:v>1.2013259243907906</c:v>
                </c:pt>
                <c:pt idx="335">
                  <c:v>1.2027852615581223</c:v>
                </c:pt>
                <c:pt idx="336">
                  <c:v>1.20554526535758</c:v>
                </c:pt>
                <c:pt idx="337">
                  <c:v>1.2105029100392026</c:v>
                </c:pt>
                <c:pt idx="338">
                  <c:v>1.211506744037441</c:v>
                </c:pt>
                <c:pt idx="339">
                  <c:v>1.2160747284251241</c:v>
                </c:pt>
                <c:pt idx="340">
                  <c:v>1.2179463931057104</c:v>
                </c:pt>
                <c:pt idx="341">
                  <c:v>1.2191132152047379</c:v>
                </c:pt>
                <c:pt idx="342">
                  <c:v>1.2211629794656571</c:v>
                </c:pt>
                <c:pt idx="343">
                  <c:v>1.2218699808300078</c:v>
                </c:pt>
                <c:pt idx="344">
                  <c:v>1.2236973904633601</c:v>
                </c:pt>
                <c:pt idx="345">
                  <c:v>1.2234998618379003</c:v>
                </c:pt>
                <c:pt idx="346">
                  <c:v>1.2242727060774041</c:v>
                </c:pt>
                <c:pt idx="347">
                  <c:v>1.2248760858677432</c:v>
                </c:pt>
                <c:pt idx="348">
                  <c:v>1.2260634164032937</c:v>
                </c:pt>
                <c:pt idx="349">
                  <c:v>1.2264045040844158</c:v>
                </c:pt>
                <c:pt idx="350">
                  <c:v>1.2274212907794055</c:v>
                </c:pt>
                <c:pt idx="351">
                  <c:v>1.228499602783965</c:v>
                </c:pt>
                <c:pt idx="352">
                  <c:v>1.2294807695628882</c:v>
                </c:pt>
                <c:pt idx="353">
                  <c:v>1.2304576187762277</c:v>
                </c:pt>
                <c:pt idx="354">
                  <c:v>1.2320874997841202</c:v>
                </c:pt>
                <c:pt idx="355">
                  <c:v>1.2348097248847199</c:v>
                </c:pt>
                <c:pt idx="356">
                  <c:v>1.2371163842978761</c:v>
                </c:pt>
                <c:pt idx="357">
                  <c:v>1.2392514204790759</c:v>
                </c:pt>
                <c:pt idx="358">
                  <c:v>1.2430422430616708</c:v>
                </c:pt>
                <c:pt idx="359">
                  <c:v>1.2483593250781466</c:v>
                </c:pt>
                <c:pt idx="360">
                  <c:v>1.2594695007167147</c:v>
                </c:pt>
                <c:pt idx="361">
                  <c:v>1.2631059703296881</c:v>
                </c:pt>
                <c:pt idx="362">
                  <c:v>1.2600825950296173</c:v>
                </c:pt>
                <c:pt idx="363">
                  <c:v>1.2644066369618139</c:v>
                </c:pt>
                <c:pt idx="364">
                  <c:v>1.2745518366923978</c:v>
                </c:pt>
                <c:pt idx="365">
                  <c:v>1.2820773535049981</c:v>
                </c:pt>
                <c:pt idx="366">
                  <c:v>1.2838702226136798</c:v>
                </c:pt>
                <c:pt idx="367">
                  <c:v>1.2860570695818851</c:v>
                </c:pt>
                <c:pt idx="368">
                  <c:v>1.2917454622385698</c:v>
                </c:pt>
                <c:pt idx="369">
                  <c:v>1.2936095711793847</c:v>
                </c:pt>
                <c:pt idx="370">
                  <c:v>1.2968445071930628</c:v>
                </c:pt>
                <c:pt idx="371">
                  <c:v>1.303551845327529</c:v>
                </c:pt>
                <c:pt idx="372">
                  <c:v>1.3159842754261424</c:v>
                </c:pt>
                <c:pt idx="373">
                  <c:v>1.3123413294647932</c:v>
                </c:pt>
                <c:pt idx="374">
                  <c:v>1.3025901075937327</c:v>
                </c:pt>
                <c:pt idx="375">
                  <c:v>1.298936367718424</c:v>
                </c:pt>
                <c:pt idx="376">
                  <c:v>1.3018755504896102</c:v>
                </c:pt>
                <c:pt idx="377">
                  <c:v>1.3049410220541235</c:v>
                </c:pt>
                <c:pt idx="378">
                  <c:v>1.302805985872924</c:v>
                </c:pt>
                <c:pt idx="379">
                  <c:v>1.3033705075730087</c:v>
                </c:pt>
                <c:pt idx="380">
                  <c:v>1.3092240471132743</c:v>
                </c:pt>
                <c:pt idx="381">
                  <c:v>1.3104664266100186</c:v>
                </c:pt>
                <c:pt idx="382">
                  <c:v>1.3088505776902735</c:v>
                </c:pt>
                <c:pt idx="383">
                  <c:v>1.3060571127575409</c:v>
                </c:pt>
                <c:pt idx="384">
                  <c:v>1.2998128335319397</c:v>
                </c:pt>
                <c:pt idx="385">
                  <c:v>1.3006256152530939</c:v>
                </c:pt>
                <c:pt idx="386">
                  <c:v>1.2971553719150977</c:v>
                </c:pt>
                <c:pt idx="387">
                  <c:v>1.2946274372657702</c:v>
                </c:pt>
                <c:pt idx="388">
                  <c:v>1.2901760271488505</c:v>
                </c:pt>
                <c:pt idx="389">
                  <c:v>1.2846689722466866</c:v>
                </c:pt>
                <c:pt idx="390">
                  <c:v>1.2879783862666854</c:v>
                </c:pt>
                <c:pt idx="391">
                  <c:v>1.2899104968654453</c:v>
                </c:pt>
                <c:pt idx="392">
                  <c:v>1.2886443707579898</c:v>
                </c:pt>
                <c:pt idx="393">
                  <c:v>1.2910190318290913</c:v>
                </c:pt>
                <c:pt idx="394">
                  <c:v>1.2926910091014263</c:v>
                </c:pt>
                <c:pt idx="395">
                  <c:v>1.2957165431842887</c:v>
                </c:pt>
                <c:pt idx="396">
                  <c:v>1.2944871163842957</c:v>
                </c:pt>
                <c:pt idx="397">
                  <c:v>1.2915857123119676</c:v>
                </c:pt>
                <c:pt idx="398">
                  <c:v>1.2862869799492231</c:v>
                </c:pt>
                <c:pt idx="399">
                  <c:v>1.2854504516173577</c:v>
                </c:pt>
                <c:pt idx="400">
                  <c:v>1.2858832875671358</c:v>
                </c:pt>
                <c:pt idx="401">
                  <c:v>1.2863711724781075</c:v>
                </c:pt>
                <c:pt idx="402">
                  <c:v>1.2877711431186616</c:v>
                </c:pt>
                <c:pt idx="403">
                  <c:v>1.2939959932991358</c:v>
                </c:pt>
                <c:pt idx="404">
                  <c:v>1.2959227069409163</c:v>
                </c:pt>
                <c:pt idx="405">
                  <c:v>1.2938869747681447</c:v>
                </c:pt>
                <c:pt idx="406">
                  <c:v>1.2915673626582367</c:v>
                </c:pt>
                <c:pt idx="407">
                  <c:v>1.2918609571179367</c:v>
                </c:pt>
                <c:pt idx="408">
                  <c:v>1.2936451910954505</c:v>
                </c:pt>
                <c:pt idx="409">
                  <c:v>1.2932566101929066</c:v>
                </c:pt>
                <c:pt idx="410">
                  <c:v>1.2945184187347785</c:v>
                </c:pt>
                <c:pt idx="411">
                  <c:v>1.295612921610277</c:v>
                </c:pt>
                <c:pt idx="412">
                  <c:v>1.2950732259122995</c:v>
                </c:pt>
                <c:pt idx="413">
                  <c:v>1.2954175517676092</c:v>
                </c:pt>
                <c:pt idx="414">
                  <c:v>1.2956388270037804</c:v>
                </c:pt>
                <c:pt idx="415">
                  <c:v>1.2944277498575185</c:v>
                </c:pt>
                <c:pt idx="416">
                  <c:v>1.2951023694799906</c:v>
                </c:pt>
                <c:pt idx="417">
                  <c:v>1.2950332884306495</c:v>
                </c:pt>
                <c:pt idx="418">
                  <c:v>1.2921329637497176</c:v>
                </c:pt>
                <c:pt idx="419">
                  <c:v>1.2884274130874032</c:v>
                </c:pt>
                <c:pt idx="420">
                  <c:v>1.28705118905756</c:v>
                </c:pt>
                <c:pt idx="421">
                  <c:v>1.2884176985648395</c:v>
                </c:pt>
                <c:pt idx="422">
                  <c:v>1.2833208123931386</c:v>
                </c:pt>
                <c:pt idx="423">
                  <c:v>1.2800999084676077</c:v>
                </c:pt>
                <c:pt idx="424">
                  <c:v>1.2731766920539502</c:v>
                </c:pt>
                <c:pt idx="425">
                  <c:v>1.2562647876621227</c:v>
                </c:pt>
                <c:pt idx="426">
                  <c:v>1.2526725730963835</c:v>
                </c:pt>
                <c:pt idx="427">
                  <c:v>1.2310318549988757</c:v>
                </c:pt>
                <c:pt idx="428">
                  <c:v>1.2518090599796194</c:v>
                </c:pt>
                <c:pt idx="429">
                  <c:v>1.2621150890282007</c:v>
                </c:pt>
                <c:pt idx="430">
                  <c:v>1.2596324888175032</c:v>
                </c:pt>
                <c:pt idx="431">
                  <c:v>1.2505612835258948</c:v>
                </c:pt>
                <c:pt idx="432">
                  <c:v>1.2507102395385368</c:v>
                </c:pt>
                <c:pt idx="433">
                  <c:v>1.2557563943146279</c:v>
                </c:pt>
                <c:pt idx="434">
                  <c:v>1.2571531267809939</c:v>
                </c:pt>
                <c:pt idx="435">
                  <c:v>1.2552091428768783</c:v>
                </c:pt>
                <c:pt idx="436">
                  <c:v>1.2528862925927824</c:v>
                </c:pt>
                <c:pt idx="437">
                  <c:v>1.2517356613646939</c:v>
                </c:pt>
                <c:pt idx="438">
                  <c:v>1.2520994162651311</c:v>
                </c:pt>
                <c:pt idx="439">
                  <c:v>1.2524232336839178</c:v>
                </c:pt>
                <c:pt idx="440">
                  <c:v>1.2493793499473236</c:v>
                </c:pt>
                <c:pt idx="441">
                  <c:v>1.2486248553615511</c:v>
                </c:pt>
                <c:pt idx="442">
                  <c:v>1.248744667806502</c:v>
                </c:pt>
                <c:pt idx="443">
                  <c:v>1.2529845172098144</c:v>
                </c:pt>
                <c:pt idx="444">
                  <c:v>1.2529014040723259</c:v>
                </c:pt>
                <c:pt idx="445">
                  <c:v>1.253481037251954</c:v>
                </c:pt>
                <c:pt idx="446">
                  <c:v>1.2566706388270019</c:v>
                </c:pt>
                <c:pt idx="447">
                  <c:v>1.2575481840319136</c:v>
                </c:pt>
                <c:pt idx="448">
                  <c:v>1.2585239538538571</c:v>
                </c:pt>
                <c:pt idx="449">
                  <c:v>1.2584732224582471</c:v>
                </c:pt>
                <c:pt idx="450">
                  <c:v>1.2585703676838831</c:v>
                </c:pt>
                <c:pt idx="451">
                  <c:v>1.2598947809267205</c:v>
                </c:pt>
                <c:pt idx="452">
                  <c:v>1.2674256946963005</c:v>
                </c:pt>
                <c:pt idx="453">
                  <c:v>1.2730320536068924</c:v>
                </c:pt>
                <c:pt idx="454">
                  <c:v>1.2782034177849146</c:v>
                </c:pt>
                <c:pt idx="455">
                  <c:v>1.2831880472514361</c:v>
                </c:pt>
                <c:pt idx="456">
                  <c:v>1.2798624423604978</c:v>
                </c:pt>
                <c:pt idx="457">
                  <c:v>1.2847931022572217</c:v>
                </c:pt>
                <c:pt idx="458">
                  <c:v>1.2859793534013764</c:v>
                </c:pt>
                <c:pt idx="459">
                  <c:v>1.2884414451755504</c:v>
                </c:pt>
                <c:pt idx="460">
                  <c:v>1.2898144310312054</c:v>
                </c:pt>
                <c:pt idx="461">
                  <c:v>1.2892542268967047</c:v>
                </c:pt>
                <c:pt idx="462">
                  <c:v>1.2884414451755504</c:v>
                </c:pt>
                <c:pt idx="463">
                  <c:v>1.2911345267084591</c:v>
                </c:pt>
                <c:pt idx="464">
                  <c:v>1.2983373054936687</c:v>
                </c:pt>
                <c:pt idx="465">
                  <c:v>1.2997340379600348</c:v>
                </c:pt>
                <c:pt idx="466">
                  <c:v>1.3047089529039926</c:v>
                </c:pt>
                <c:pt idx="467">
                  <c:v>1.3061823221594715</c:v>
                </c:pt>
                <c:pt idx="468">
                  <c:v>1.3055972920228638</c:v>
                </c:pt>
                <c:pt idx="469">
                  <c:v>1.30564370585289</c:v>
                </c:pt>
                <c:pt idx="470">
                  <c:v>1.3100476227483877</c:v>
                </c:pt>
                <c:pt idx="471">
                  <c:v>1.3126662262749753</c:v>
                </c:pt>
                <c:pt idx="472">
                  <c:v>1.3127309897587327</c:v>
                </c:pt>
                <c:pt idx="473">
                  <c:v>1.3164516519005907</c:v>
                </c:pt>
                <c:pt idx="474">
                  <c:v>1.3164225083329</c:v>
                </c:pt>
                <c:pt idx="475">
                  <c:v>1.3162735523202582</c:v>
                </c:pt>
                <c:pt idx="476">
                  <c:v>1.3175634250384247</c:v>
                </c:pt>
                <c:pt idx="477">
                  <c:v>1.3192094969172565</c:v>
                </c:pt>
                <c:pt idx="478">
                  <c:v>1.3235562060687684</c:v>
                </c:pt>
                <c:pt idx="479">
                  <c:v>1.3280766972350293</c:v>
                </c:pt>
                <c:pt idx="480">
                  <c:v>1.3325216310035732</c:v>
                </c:pt>
                <c:pt idx="481">
                  <c:v>1.3343101825466712</c:v>
                </c:pt>
                <c:pt idx="482">
                  <c:v>1.3365056646460443</c:v>
                </c:pt>
                <c:pt idx="483">
                  <c:v>1.3377750289276875</c:v>
                </c:pt>
                <c:pt idx="484">
                  <c:v>1.334990199126123</c:v>
                </c:pt>
                <c:pt idx="485">
                  <c:v>1.3379671605961676</c:v>
                </c:pt>
                <c:pt idx="486">
                  <c:v>1.3402748994007201</c:v>
                </c:pt>
                <c:pt idx="487">
                  <c:v>1.3414017840180974</c:v>
                </c:pt>
                <c:pt idx="488">
                  <c:v>1.3402792169663038</c:v>
                </c:pt>
                <c:pt idx="489">
                  <c:v>1.3407735782256511</c:v>
                </c:pt>
                <c:pt idx="490">
                  <c:v>1.3430219505034262</c:v>
                </c:pt>
                <c:pt idx="491">
                  <c:v>1.3404368081101132</c:v>
                </c:pt>
                <c:pt idx="492">
                  <c:v>1.3384312988964284</c:v>
                </c:pt>
                <c:pt idx="493">
                  <c:v>1.3367096696198797</c:v>
                </c:pt>
                <c:pt idx="494">
                  <c:v>1.337255841666233</c:v>
                </c:pt>
                <c:pt idx="495">
                  <c:v>1.3368510698927498</c:v>
                </c:pt>
                <c:pt idx="496">
                  <c:v>1.3378786505016993</c:v>
                </c:pt>
                <c:pt idx="497">
                  <c:v>1.3455962989827799</c:v>
                </c:pt>
                <c:pt idx="498">
                  <c:v>1.3493439459095369</c:v>
                </c:pt>
                <c:pt idx="499">
                  <c:v>1.3509533184809062</c:v>
                </c:pt>
                <c:pt idx="500">
                  <c:v>1.3491539730238487</c:v>
                </c:pt>
                <c:pt idx="501">
                  <c:v>1.3460539609346649</c:v>
                </c:pt>
                <c:pt idx="502">
                  <c:v>1.347090176674782</c:v>
                </c:pt>
                <c:pt idx="503">
                  <c:v>1.3464069219211423</c:v>
                </c:pt>
                <c:pt idx="504">
                  <c:v>1.3473978032226295</c:v>
                </c:pt>
                <c:pt idx="505">
                  <c:v>1.3491313058045338</c:v>
                </c:pt>
                <c:pt idx="506">
                  <c:v>1.3509867796141806</c:v>
                </c:pt>
                <c:pt idx="507">
                  <c:v>1.3534521095625427</c:v>
                </c:pt>
                <c:pt idx="508">
                  <c:v>1.3555633991330311</c:v>
                </c:pt>
                <c:pt idx="509">
                  <c:v>1.3552244702347014</c:v>
                </c:pt>
                <c:pt idx="510">
                  <c:v>1.3538007529834364</c:v>
                </c:pt>
                <c:pt idx="511">
                  <c:v>1.3453642298326496</c:v>
                </c:pt>
                <c:pt idx="512">
                  <c:v>1.3489359359618656</c:v>
                </c:pt>
                <c:pt idx="513">
                  <c:v>1.3476493014178867</c:v>
                </c:pt>
                <c:pt idx="514">
                  <c:v>1.3508540144724779</c:v>
                </c:pt>
                <c:pt idx="515">
                  <c:v>1.3501189489318324</c:v>
                </c:pt>
                <c:pt idx="516">
                  <c:v>1.3504945771376249</c:v>
                </c:pt>
                <c:pt idx="517">
                  <c:v>1.3534283629518316</c:v>
                </c:pt>
                <c:pt idx="518">
                  <c:v>1.3592570764899901</c:v>
                </c:pt>
                <c:pt idx="519">
                  <c:v>1.3592095832685682</c:v>
                </c:pt>
                <c:pt idx="520">
                  <c:v>1.3619091411498525</c:v>
                </c:pt>
                <c:pt idx="521">
                  <c:v>1.363367398925788</c:v>
                </c:pt>
                <c:pt idx="522">
                  <c:v>1.3663216931765179</c:v>
                </c:pt>
                <c:pt idx="523">
                  <c:v>1.3687524826002091</c:v>
                </c:pt>
                <c:pt idx="524">
                  <c:v>1.3711649223701694</c:v>
                </c:pt>
                <c:pt idx="525">
                  <c:v>1.3709609173963337</c:v>
                </c:pt>
                <c:pt idx="526">
                  <c:v>1.3736820631055371</c:v>
                </c:pt>
                <c:pt idx="527">
                  <c:v>1.3739821339136127</c:v>
                </c:pt>
                <c:pt idx="528">
                  <c:v>1.3738655596428495</c:v>
                </c:pt>
                <c:pt idx="529">
                  <c:v>1.3751306063589093</c:v>
                </c:pt>
                <c:pt idx="530">
                  <c:v>1.3766968032744404</c:v>
                </c:pt>
                <c:pt idx="531">
                  <c:v>1.3784939899487061</c:v>
                </c:pt>
                <c:pt idx="532">
                  <c:v>1.3788955235480014</c:v>
                </c:pt>
                <c:pt idx="533">
                  <c:v>1.378810251627721</c:v>
                </c:pt>
                <c:pt idx="534">
                  <c:v>1.3814655544617709</c:v>
                </c:pt>
                <c:pt idx="535">
                  <c:v>1.3839146935391933</c:v>
                </c:pt>
                <c:pt idx="536">
                  <c:v>1.3880444450201184</c:v>
                </c:pt>
                <c:pt idx="537">
                  <c:v>1.3893537467834121</c:v>
                </c:pt>
                <c:pt idx="538">
                  <c:v>1.3907871785572408</c:v>
                </c:pt>
                <c:pt idx="539">
                  <c:v>1.3944992055679313</c:v>
                </c:pt>
                <c:pt idx="540">
                  <c:v>1.3961128957048845</c:v>
                </c:pt>
                <c:pt idx="541">
                  <c:v>1.3962629311089225</c:v>
                </c:pt>
                <c:pt idx="542">
                  <c:v>1.3979090029877541</c:v>
                </c:pt>
                <c:pt idx="543">
                  <c:v>1.3977352209730054</c:v>
                </c:pt>
                <c:pt idx="544">
                  <c:v>1.3984638101652753</c:v>
                </c:pt>
                <c:pt idx="545">
                  <c:v>1.4005232889487578</c:v>
                </c:pt>
                <c:pt idx="546">
                  <c:v>1.4018153204497164</c:v>
                </c:pt>
                <c:pt idx="547">
                  <c:v>1.4055295062431985</c:v>
                </c:pt>
                <c:pt idx="548">
                  <c:v>1.409157340725004</c:v>
                </c:pt>
                <c:pt idx="549">
                  <c:v>1.4084859592767198</c:v>
                </c:pt>
                <c:pt idx="550">
                  <c:v>1.4113938396974235</c:v>
                </c:pt>
                <c:pt idx="551">
                  <c:v>1.4129470839162031</c:v>
                </c:pt>
                <c:pt idx="552">
                  <c:v>1.4147323972851131</c:v>
                </c:pt>
                <c:pt idx="553">
                  <c:v>1.4163093881146038</c:v>
                </c:pt>
                <c:pt idx="554">
                  <c:v>1.4154836536966982</c:v>
                </c:pt>
                <c:pt idx="555">
                  <c:v>1.4161302091428751</c:v>
                </c:pt>
                <c:pt idx="556">
                  <c:v>1.4179306339913285</c:v>
                </c:pt>
                <c:pt idx="557">
                  <c:v>1.4194234322919348</c:v>
                </c:pt>
                <c:pt idx="558">
                  <c:v>1.4198627445900887</c:v>
                </c:pt>
                <c:pt idx="559">
                  <c:v>1.420028970865066</c:v>
                </c:pt>
                <c:pt idx="560">
                  <c:v>1.4222158178332713</c:v>
                </c:pt>
                <c:pt idx="561">
                  <c:v>1.4234290537623251</c:v>
                </c:pt>
                <c:pt idx="562">
                  <c:v>1.4275695991572097</c:v>
                </c:pt>
                <c:pt idx="563">
                  <c:v>1.4304245893995116</c:v>
                </c:pt>
                <c:pt idx="564">
                  <c:v>1.4348921903873706</c:v>
                </c:pt>
                <c:pt idx="565">
                  <c:v>1.4348295856864053</c:v>
                </c:pt>
                <c:pt idx="566">
                  <c:v>1.4370779579641799</c:v>
                </c:pt>
                <c:pt idx="567">
                  <c:v>1.4386581869678587</c:v>
                </c:pt>
                <c:pt idx="568">
                  <c:v>1.4428451461927692</c:v>
                </c:pt>
                <c:pt idx="569">
                  <c:v>1.4464826951971386</c:v>
                </c:pt>
                <c:pt idx="570">
                  <c:v>1.4453029204013594</c:v>
                </c:pt>
                <c:pt idx="571">
                  <c:v>1.4483068666563028</c:v>
                </c:pt>
                <c:pt idx="572">
                  <c:v>1.4492588898675354</c:v>
                </c:pt>
                <c:pt idx="573">
                  <c:v>1.4514219902250296</c:v>
                </c:pt>
                <c:pt idx="574">
                  <c:v>1.454379522649947</c:v>
                </c:pt>
                <c:pt idx="575">
                  <c:v>1.4568200265962019</c:v>
                </c:pt>
                <c:pt idx="576">
                  <c:v>1.4598045438060183</c:v>
                </c:pt>
                <c:pt idx="577">
                  <c:v>1.4680694437248478</c:v>
                </c:pt>
                <c:pt idx="578">
                  <c:v>1.4706373158558255</c:v>
                </c:pt>
                <c:pt idx="579">
                  <c:v>1.4688779078804182</c:v>
                </c:pt>
                <c:pt idx="580">
                  <c:v>1.4672080893908752</c:v>
                </c:pt>
                <c:pt idx="581">
                  <c:v>1.466269018876394</c:v>
                </c:pt>
                <c:pt idx="582">
                  <c:v>1.4655371915099362</c:v>
                </c:pt>
                <c:pt idx="583">
                  <c:v>1.4662636219194143</c:v>
                </c:pt>
                <c:pt idx="584">
                  <c:v>1.4674671433259043</c:v>
                </c:pt>
                <c:pt idx="585">
                  <c:v>1.4667407129164265</c:v>
                </c:pt>
                <c:pt idx="586">
                  <c:v>1.4663791167987814</c:v>
                </c:pt>
                <c:pt idx="587">
                  <c:v>1.4677769286565436</c:v>
                </c:pt>
                <c:pt idx="588">
                  <c:v>1.4697047216897199</c:v>
                </c:pt>
                <c:pt idx="589">
                  <c:v>1.4729774364022563</c:v>
                </c:pt>
                <c:pt idx="590">
                  <c:v>1.474394677305146</c:v>
                </c:pt>
                <c:pt idx="591">
                  <c:v>1.4759457627411336</c:v>
                </c:pt>
                <c:pt idx="592">
                  <c:v>1.4758302678617665</c:v>
                </c:pt>
                <c:pt idx="593">
                  <c:v>1.4781898174533246</c:v>
                </c:pt>
                <c:pt idx="594">
                  <c:v>1.4782955978101284</c:v>
                </c:pt>
                <c:pt idx="595">
                  <c:v>1.4795077543477859</c:v>
                </c:pt>
                <c:pt idx="596">
                  <c:v>1.4804792066041459</c:v>
                </c:pt>
                <c:pt idx="597">
                  <c:v>1.4820583562164285</c:v>
                </c:pt>
                <c:pt idx="598">
                  <c:v>1.4829337426385483</c:v>
                </c:pt>
                <c:pt idx="599">
                  <c:v>1.4826833238346864</c:v>
                </c:pt>
                <c:pt idx="600">
                  <c:v>1.4844233027649665</c:v>
                </c:pt>
                <c:pt idx="601">
                  <c:v>1.4852706250107917</c:v>
                </c:pt>
                <c:pt idx="602">
                  <c:v>1.4859528003730351</c:v>
                </c:pt>
                <c:pt idx="603">
                  <c:v>1.4865734504257093</c:v>
                </c:pt>
                <c:pt idx="604">
                  <c:v>1.4878892285373788</c:v>
                </c:pt>
                <c:pt idx="605">
                  <c:v>1.4905833894616833</c:v>
                </c:pt>
                <c:pt idx="606">
                  <c:v>1.4928328411308538</c:v>
                </c:pt>
                <c:pt idx="607">
                  <c:v>1.4969949743536572</c:v>
                </c:pt>
                <c:pt idx="608">
                  <c:v>1.5010426920884894</c:v>
                </c:pt>
                <c:pt idx="609">
                  <c:v>1.503255444450198</c:v>
                </c:pt>
                <c:pt idx="610">
                  <c:v>1.506103958344124</c:v>
                </c:pt>
                <c:pt idx="611">
                  <c:v>1.5088186277049516</c:v>
                </c:pt>
                <c:pt idx="612">
                  <c:v>1.5080004490268173</c:v>
                </c:pt>
                <c:pt idx="613">
                  <c:v>1.5099714177158319</c:v>
                </c:pt>
                <c:pt idx="614">
                  <c:v>1.5024351069892719</c:v>
                </c:pt>
                <c:pt idx="615">
                  <c:v>1.5025376491718874</c:v>
                </c:pt>
                <c:pt idx="616">
                  <c:v>1.499939554081823</c:v>
                </c:pt>
                <c:pt idx="617">
                  <c:v>1.4987155242388097</c:v>
                </c:pt>
                <c:pt idx="618">
                  <c:v>1.4978077560748115</c:v>
                </c:pt>
                <c:pt idx="619">
                  <c:v>1.5055318809042677</c:v>
                </c:pt>
                <c:pt idx="620">
                  <c:v>1.5073247500129496</c:v>
                </c:pt>
                <c:pt idx="621">
                  <c:v>1.5080954354696616</c:v>
                </c:pt>
                <c:pt idx="622">
                  <c:v>1.5100070376318984</c:v>
                </c:pt>
                <c:pt idx="623">
                  <c:v>1.5118981313576121</c:v>
                </c:pt>
                <c:pt idx="624">
                  <c:v>1.5102304716508612</c:v>
                </c:pt>
                <c:pt idx="625">
                  <c:v>1.5122834740859681</c:v>
                </c:pt>
                <c:pt idx="626">
                  <c:v>1.5128544721344286</c:v>
                </c:pt>
                <c:pt idx="627">
                  <c:v>1.513741731861904</c:v>
                </c:pt>
                <c:pt idx="628">
                  <c:v>1.5152690706871808</c:v>
                </c:pt>
                <c:pt idx="629">
                  <c:v>1.5160721378857713</c:v>
                </c:pt>
                <c:pt idx="630">
                  <c:v>1.5228712242888938</c:v>
                </c:pt>
                <c:pt idx="631">
                  <c:v>1.5243748165034594</c:v>
                </c:pt>
                <c:pt idx="632">
                  <c:v>1.5250850560419982</c:v>
                </c:pt>
                <c:pt idx="633">
                  <c:v>1.5264191838073986</c:v>
                </c:pt>
                <c:pt idx="634">
                  <c:v>1.5269739909849198</c:v>
                </c:pt>
                <c:pt idx="635">
                  <c:v>1.5271682814361918</c:v>
                </c:pt>
                <c:pt idx="636">
                  <c:v>1.5300880351622508</c:v>
                </c:pt>
                <c:pt idx="637">
                  <c:v>1.5351579365490526</c:v>
                </c:pt>
                <c:pt idx="638">
                  <c:v>1.5384867796141788</c:v>
                </c:pt>
                <c:pt idx="639">
                  <c:v>1.5444838782101067</c:v>
                </c:pt>
                <c:pt idx="640">
                  <c:v>1.5475914460390621</c:v>
                </c:pt>
                <c:pt idx="641">
                  <c:v>1.5516186553373712</c:v>
                </c:pt>
                <c:pt idx="642">
                  <c:v>1.5555249727993337</c:v>
                </c:pt>
                <c:pt idx="643">
                  <c:v>1.5595953577534811</c:v>
                </c:pt>
                <c:pt idx="644">
                  <c:v>1.558820354731185</c:v>
                </c:pt>
                <c:pt idx="645">
                  <c:v>1.5598608880368861</c:v>
                </c:pt>
                <c:pt idx="646">
                  <c:v>1.565081904219122</c:v>
                </c:pt>
                <c:pt idx="647">
                  <c:v>1.5685737353850371</c:v>
                </c:pt>
                <c:pt idx="648">
                  <c:v>1.5734709341484863</c:v>
                </c:pt>
                <c:pt idx="649">
                  <c:v>1.5764543719669066</c:v>
                </c:pt>
                <c:pt idx="650">
                  <c:v>1.5958218917845328</c:v>
                </c:pt>
                <c:pt idx="651">
                  <c:v>1.6005874047976756</c:v>
                </c:pt>
                <c:pt idx="652">
                  <c:v>1.6007989655112826</c:v>
                </c:pt>
                <c:pt idx="653">
                  <c:v>1.5986855171580021</c:v>
                </c:pt>
                <c:pt idx="654">
                  <c:v>1.6016732725420064</c:v>
                </c:pt>
                <c:pt idx="655">
                  <c:v>1.6007428371586931</c:v>
                </c:pt>
                <c:pt idx="656">
                  <c:v>1.6000066922266516</c:v>
                </c:pt>
                <c:pt idx="657">
                  <c:v>1.6016139060152288</c:v>
                </c:pt>
                <c:pt idx="658">
                  <c:v>1.6069514964682279</c:v>
                </c:pt>
                <c:pt idx="659">
                  <c:v>1.6106225066058717</c:v>
                </c:pt>
                <c:pt idx="660">
                  <c:v>1.6135703245082256</c:v>
                </c:pt>
                <c:pt idx="661">
                  <c:v>1.6137246774778471</c:v>
                </c:pt>
                <c:pt idx="662">
                  <c:v>1.6138153463551075</c:v>
                </c:pt>
                <c:pt idx="663">
                  <c:v>1.6161295615080358</c:v>
                </c:pt>
                <c:pt idx="664">
                  <c:v>1.615014550196014</c:v>
                </c:pt>
                <c:pt idx="665">
                  <c:v>1.6173460356112772</c:v>
                </c:pt>
                <c:pt idx="666">
                  <c:v>1.6189737578363781</c:v>
                </c:pt>
                <c:pt idx="667">
                  <c:v>1.6223133948154638</c:v>
                </c:pt>
                <c:pt idx="668">
                  <c:v>1.6386910004662936</c:v>
                </c:pt>
                <c:pt idx="669">
                  <c:v>1.6469796469958342</c:v>
                </c:pt>
                <c:pt idx="670">
                  <c:v>1.6465403346976806</c:v>
                </c:pt>
                <c:pt idx="671">
                  <c:v>1.6494018012883582</c:v>
                </c:pt>
                <c:pt idx="672">
                  <c:v>1.6496781254857227</c:v>
                </c:pt>
                <c:pt idx="673">
                  <c:v>1.6450604890938261</c:v>
                </c:pt>
                <c:pt idx="674">
                  <c:v>1.6343982608845795</c:v>
                </c:pt>
                <c:pt idx="675">
                  <c:v>1.6414941799215899</c:v>
                </c:pt>
                <c:pt idx="676">
                  <c:v>1.6439746213494952</c:v>
                </c:pt>
                <c:pt idx="677">
                  <c:v>1.6394854325337171</c:v>
                </c:pt>
                <c:pt idx="678">
                  <c:v>1.639643023677527</c:v>
                </c:pt>
                <c:pt idx="679">
                  <c:v>1.6432017771099914</c:v>
                </c:pt>
                <c:pt idx="680">
                  <c:v>1.648767119147537</c:v>
                </c:pt>
                <c:pt idx="681">
                  <c:v>1.6426728753259736</c:v>
                </c:pt>
                <c:pt idx="682">
                  <c:v>1.6429772636996327</c:v>
                </c:pt>
                <c:pt idx="683">
                  <c:v>1.6427138921990196</c:v>
                </c:pt>
                <c:pt idx="684">
                  <c:v>1.6456940918432523</c:v>
                </c:pt>
                <c:pt idx="685">
                  <c:v>1.6472473360620319</c:v>
                </c:pt>
                <c:pt idx="686">
                  <c:v>1.6437598224617003</c:v>
                </c:pt>
                <c:pt idx="687">
                  <c:v>1.6450853150959335</c:v>
                </c:pt>
                <c:pt idx="688">
                  <c:v>1.649954449683088</c:v>
                </c:pt>
                <c:pt idx="689">
                  <c:v>1.6550934321192312</c:v>
                </c:pt>
                <c:pt idx="690">
                  <c:v>1.6563973369255454</c:v>
                </c:pt>
                <c:pt idx="691">
                  <c:v>1.6595480804103386</c:v>
                </c:pt>
                <c:pt idx="692">
                  <c:v>1.6571162115952516</c:v>
                </c:pt>
                <c:pt idx="693">
                  <c:v>1.6582808749114875</c:v>
                </c:pt>
                <c:pt idx="694">
                  <c:v>1.6541101065575161</c:v>
                </c:pt>
                <c:pt idx="695">
                  <c:v>1.6430744089252691</c:v>
                </c:pt>
                <c:pt idx="696">
                  <c:v>1.6447345128922484</c:v>
                </c:pt>
                <c:pt idx="697">
                  <c:v>1.6495626306063564</c:v>
                </c:pt>
                <c:pt idx="698">
                  <c:v>1.6514861060739492</c:v>
                </c:pt>
                <c:pt idx="699">
                  <c:v>1.6509345370706161</c:v>
                </c:pt>
                <c:pt idx="700">
                  <c:v>1.6536718736507585</c:v>
                </c:pt>
                <c:pt idx="701">
                  <c:v>1.6533415798835962</c:v>
                </c:pt>
                <c:pt idx="702">
                  <c:v>1.6478571922007474</c:v>
                </c:pt>
                <c:pt idx="703">
                  <c:v>1.647020663868882</c:v>
                </c:pt>
                <c:pt idx="704">
                  <c:v>1.651250798749631</c:v>
                </c:pt>
                <c:pt idx="705">
                  <c:v>1.6501681691794881</c:v>
                </c:pt>
                <c:pt idx="706">
                  <c:v>1.6535714902509351</c:v>
                </c:pt>
                <c:pt idx="707">
                  <c:v>1.6571885308187813</c:v>
                </c:pt>
                <c:pt idx="708">
                  <c:v>1.6584622126660087</c:v>
                </c:pt>
                <c:pt idx="709">
                  <c:v>1.6566974077336218</c:v>
                </c:pt>
                <c:pt idx="710">
                  <c:v>1.6588356820890091</c:v>
                </c:pt>
                <c:pt idx="711">
                  <c:v>1.6591109268949775</c:v>
                </c:pt>
                <c:pt idx="712">
                  <c:v>1.6546627549522459</c:v>
                </c:pt>
                <c:pt idx="713">
                  <c:v>1.6535984750358339</c:v>
                </c:pt>
                <c:pt idx="714">
                  <c:v>1.6532228468300414</c:v>
                </c:pt>
                <c:pt idx="715">
                  <c:v>1.6471091739633505</c:v>
                </c:pt>
                <c:pt idx="716">
                  <c:v>1.6453756713814462</c:v>
                </c:pt>
                <c:pt idx="717">
                  <c:v>1.631687909089337</c:v>
                </c:pt>
                <c:pt idx="718">
                  <c:v>1.635100944683348</c:v>
                </c:pt>
                <c:pt idx="719">
                  <c:v>1.6362073208642021</c:v>
                </c:pt>
                <c:pt idx="720">
                  <c:v>1.6351905341692123</c:v>
                </c:pt>
                <c:pt idx="721">
                  <c:v>1.6282122687943612</c:v>
                </c:pt>
                <c:pt idx="722">
                  <c:v>1.6323398614924944</c:v>
                </c:pt>
                <c:pt idx="723">
                  <c:v>1.624255219936789</c:v>
                </c:pt>
                <c:pt idx="724">
                  <c:v>1.6220295148783292</c:v>
                </c:pt>
                <c:pt idx="725">
                  <c:v>1.6260470096540749</c:v>
                </c:pt>
                <c:pt idx="726">
                  <c:v>1.6299155484171788</c:v>
                </c:pt>
                <c:pt idx="727">
                  <c:v>1.6209447265253942</c:v>
                </c:pt>
                <c:pt idx="728">
                  <c:v>1.6215977583199472</c:v>
                </c:pt>
                <c:pt idx="729">
                  <c:v>1.6236766661485571</c:v>
                </c:pt>
                <c:pt idx="730">
                  <c:v>1.6131774260400999</c:v>
                </c:pt>
                <c:pt idx="731">
                  <c:v>1.5977971780391329</c:v>
                </c:pt>
                <c:pt idx="732">
                  <c:v>1.5551148040688723</c:v>
                </c:pt>
                <c:pt idx="733">
                  <c:v>1.5807719375507299</c:v>
                </c:pt>
                <c:pt idx="734">
                  <c:v>1.5766756472030796</c:v>
                </c:pt>
                <c:pt idx="735">
                  <c:v>1.5759729634043127</c:v>
                </c:pt>
                <c:pt idx="736">
                  <c:v>1.5850538832184848</c:v>
                </c:pt>
                <c:pt idx="737">
                  <c:v>1.6004395281764319</c:v>
                </c:pt>
                <c:pt idx="738">
                  <c:v>1.6087324922715565</c:v>
                </c:pt>
                <c:pt idx="739">
                  <c:v>1.6117709790511705</c:v>
                </c:pt>
                <c:pt idx="740">
                  <c:v>1.6047829991537559</c:v>
                </c:pt>
                <c:pt idx="741">
                  <c:v>1.617986114709081</c:v>
                </c:pt>
                <c:pt idx="742">
                  <c:v>1.6194422137022246</c:v>
                </c:pt>
                <c:pt idx="743">
                  <c:v>1.625813861112549</c:v>
                </c:pt>
                <c:pt idx="744">
                  <c:v>1.6314504429822276</c:v>
                </c:pt>
                <c:pt idx="745">
                  <c:v>1.6340107593734337</c:v>
                </c:pt>
                <c:pt idx="746">
                  <c:v>1.6279823584270232</c:v>
                </c:pt>
                <c:pt idx="747">
                  <c:v>1.631952359981347</c:v>
                </c:pt>
                <c:pt idx="748">
                  <c:v>1.6266417543132468</c:v>
                </c:pt>
                <c:pt idx="749">
                  <c:v>1.6315173652487769</c:v>
                </c:pt>
                <c:pt idx="750">
                  <c:v>1.6350491338963427</c:v>
                </c:pt>
                <c:pt idx="751">
                  <c:v>1.636294751567275</c:v>
                </c:pt>
                <c:pt idx="752">
                  <c:v>1.6438040775089358</c:v>
                </c:pt>
                <c:pt idx="753">
                  <c:v>1.6420640985786559</c:v>
                </c:pt>
                <c:pt idx="754">
                  <c:v>1.6536859057389068</c:v>
                </c:pt>
                <c:pt idx="755">
                  <c:v>1.6576559072932302</c:v>
                </c:pt>
                <c:pt idx="756">
                  <c:v>1.6590040671467783</c:v>
                </c:pt>
                <c:pt idx="757">
                  <c:v>1.6608271592145469</c:v>
                </c:pt>
                <c:pt idx="758">
                  <c:v>1.6578448007875224</c:v>
                </c:pt>
                <c:pt idx="759">
                  <c:v>1.6613938396974235</c:v>
                </c:pt>
                <c:pt idx="760">
                  <c:v>1.6622918933388584</c:v>
                </c:pt>
                <c:pt idx="761">
                  <c:v>1.6629125433915328</c:v>
                </c:pt>
                <c:pt idx="762">
                  <c:v>1.6660071585237366</c:v>
                </c:pt>
                <c:pt idx="763">
                  <c:v>1.6696155639604151</c:v>
                </c:pt>
                <c:pt idx="764">
                  <c:v>1.6705298084727895</c:v>
                </c:pt>
                <c:pt idx="765">
                  <c:v>1.6699534134673493</c:v>
                </c:pt>
                <c:pt idx="766">
                  <c:v>1.6691136469612959</c:v>
                </c:pt>
                <c:pt idx="767">
                  <c:v>1.67176787040395</c:v>
                </c:pt>
                <c:pt idx="768">
                  <c:v>1.6721607688720779</c:v>
                </c:pt>
                <c:pt idx="769">
                  <c:v>1.6782722829559769</c:v>
                </c:pt>
                <c:pt idx="770">
                  <c:v>1.6758879073623114</c:v>
                </c:pt>
                <c:pt idx="771">
                  <c:v>1.6754669447178887</c:v>
                </c:pt>
                <c:pt idx="772">
                  <c:v>1.677363435400582</c:v>
                </c:pt>
                <c:pt idx="773">
                  <c:v>1.675190620520524</c:v>
                </c:pt>
                <c:pt idx="774">
                  <c:v>1.6741112291245688</c:v>
                </c:pt>
                <c:pt idx="775">
                  <c:v>1.6710306460805122</c:v>
                </c:pt>
                <c:pt idx="776">
                  <c:v>1.6652926014196139</c:v>
                </c:pt>
                <c:pt idx="777">
                  <c:v>1.6490283318653594</c:v>
                </c:pt>
                <c:pt idx="778">
                  <c:v>1.6590029877553822</c:v>
                </c:pt>
                <c:pt idx="779">
                  <c:v>1.6536610797367994</c:v>
                </c:pt>
                <c:pt idx="780">
                  <c:v>1.6522978084037081</c:v>
                </c:pt>
                <c:pt idx="781">
                  <c:v>1.6578232129596031</c:v>
                </c:pt>
                <c:pt idx="782">
                  <c:v>1.6614359359618656</c:v>
                </c:pt>
                <c:pt idx="783">
                  <c:v>1.6618968360879387</c:v>
                </c:pt>
                <c:pt idx="784">
                  <c:v>1.6619119475674822</c:v>
                </c:pt>
                <c:pt idx="785">
                  <c:v>1.6584157988359829</c:v>
                </c:pt>
                <c:pt idx="786">
                  <c:v>1.6531634803032644</c:v>
                </c:pt>
                <c:pt idx="787">
                  <c:v>1.6581103310709275</c:v>
                </c:pt>
                <c:pt idx="788">
                  <c:v>1.6508945995889663</c:v>
                </c:pt>
                <c:pt idx="789">
                  <c:v>1.6443470113811014</c:v>
                </c:pt>
                <c:pt idx="790">
                  <c:v>1.6509852684662263</c:v>
                </c:pt>
                <c:pt idx="791">
                  <c:v>1.6444333626927778</c:v>
                </c:pt>
                <c:pt idx="792">
                  <c:v>1.6435094036578402</c:v>
                </c:pt>
                <c:pt idx="793">
                  <c:v>1.6511255893477008</c:v>
                </c:pt>
                <c:pt idx="794">
                  <c:v>1.650681959483963</c:v>
                </c:pt>
                <c:pt idx="795">
                  <c:v>1.6500267689066181</c:v>
                </c:pt>
                <c:pt idx="796">
                  <c:v>1.6498896861993317</c:v>
                </c:pt>
                <c:pt idx="797">
                  <c:v>1.651334991278516</c:v>
                </c:pt>
                <c:pt idx="798">
                  <c:v>1.651962117679566</c:v>
                </c:pt>
                <c:pt idx="799">
                  <c:v>1.6515605840802705</c:v>
                </c:pt>
                <c:pt idx="800">
                  <c:v>1.6498508281090771</c:v>
                </c:pt>
                <c:pt idx="801">
                  <c:v>1.6519362122860626</c:v>
                </c:pt>
                <c:pt idx="802">
                  <c:v>1.6495108198193509</c:v>
                </c:pt>
                <c:pt idx="803">
                  <c:v>1.6538780374073863</c:v>
                </c:pt>
                <c:pt idx="804">
                  <c:v>1.6539061015836811</c:v>
                </c:pt>
                <c:pt idx="805">
                  <c:v>1.6508568208901073</c:v>
                </c:pt>
                <c:pt idx="806">
                  <c:v>1.6475301366077733</c:v>
                </c:pt>
                <c:pt idx="807">
                  <c:v>1.6528439804500608</c:v>
                </c:pt>
                <c:pt idx="808">
                  <c:v>1.6567459803464391</c:v>
                </c:pt>
                <c:pt idx="809">
                  <c:v>1.6556342072086052</c:v>
                </c:pt>
                <c:pt idx="810">
                  <c:v>1.6604299431808345</c:v>
                </c:pt>
                <c:pt idx="811">
                  <c:v>1.6602755902112132</c:v>
                </c:pt>
                <c:pt idx="812">
                  <c:v>1.6519470062000219</c:v>
                </c:pt>
                <c:pt idx="813">
                  <c:v>1.6559396749736608</c:v>
                </c:pt>
                <c:pt idx="814">
                  <c:v>1.6567837590452978</c:v>
                </c:pt>
                <c:pt idx="815">
                  <c:v>1.6620036958361375</c:v>
                </c:pt>
                <c:pt idx="816">
                  <c:v>1.6655592110944144</c:v>
                </c:pt>
                <c:pt idx="817">
                  <c:v>1.6628402241680031</c:v>
                </c:pt>
                <c:pt idx="818">
                  <c:v>1.6644539143049562</c:v>
                </c:pt>
                <c:pt idx="819">
                  <c:v>1.6648360188591242</c:v>
                </c:pt>
                <c:pt idx="820">
                  <c:v>1.6609016372208671</c:v>
                </c:pt>
                <c:pt idx="821">
                  <c:v>1.6645834412724705</c:v>
                </c:pt>
                <c:pt idx="822">
                  <c:v>1.6704866328169496</c:v>
                </c:pt>
                <c:pt idx="823">
                  <c:v>1.6771302868590547</c:v>
                </c:pt>
                <c:pt idx="824">
                  <c:v>1.6757162841303535</c:v>
                </c:pt>
                <c:pt idx="825">
                  <c:v>1.6787612472583435</c:v>
                </c:pt>
                <c:pt idx="826">
                  <c:v>1.6820145329257525</c:v>
                </c:pt>
                <c:pt idx="827">
                  <c:v>1.6821645683297906</c:v>
                </c:pt>
                <c:pt idx="828">
                  <c:v>1.6809416178781731</c:v>
                </c:pt>
                <c:pt idx="829">
                  <c:v>1.6839174999568218</c:v>
                </c:pt>
                <c:pt idx="830">
                  <c:v>1.6843179541647213</c:v>
                </c:pt>
                <c:pt idx="831">
                  <c:v>1.6863569245116807</c:v>
                </c:pt>
                <c:pt idx="832">
                  <c:v>1.6852516277222225</c:v>
                </c:pt>
                <c:pt idx="833">
                  <c:v>1.6839315320449693</c:v>
                </c:pt>
                <c:pt idx="834">
                  <c:v>1.6860223131789345</c:v>
                </c:pt>
                <c:pt idx="835">
                  <c:v>1.6789879194514936</c:v>
                </c:pt>
                <c:pt idx="836">
                  <c:v>1.6821440598932671</c:v>
                </c:pt>
                <c:pt idx="837">
                  <c:v>1.6806156416765943</c:v>
                </c:pt>
                <c:pt idx="838">
                  <c:v>1.6883203374609235</c:v>
                </c:pt>
                <c:pt idx="839">
                  <c:v>1.6916966737474717</c:v>
                </c:pt>
                <c:pt idx="840">
                  <c:v>1.6917268967065584</c:v>
                </c:pt>
                <c:pt idx="841">
                  <c:v>1.6895756696544195</c:v>
                </c:pt>
                <c:pt idx="842">
                  <c:v>1.6886765366215888</c:v>
                </c:pt>
                <c:pt idx="843">
                  <c:v>1.6887747612386206</c:v>
                </c:pt>
                <c:pt idx="844">
                  <c:v>1.688911843945907</c:v>
                </c:pt>
                <c:pt idx="845">
                  <c:v>1.6915444795606418</c:v>
                </c:pt>
                <c:pt idx="846">
                  <c:v>1.6923928811978628</c:v>
                </c:pt>
                <c:pt idx="847">
                  <c:v>1.6950525015974967</c:v>
                </c:pt>
                <c:pt idx="848">
                  <c:v>1.6980262248933535</c:v>
                </c:pt>
                <c:pt idx="849">
                  <c:v>1.7000220195844749</c:v>
                </c:pt>
                <c:pt idx="850">
                  <c:v>1.6994261955339076</c:v>
                </c:pt>
                <c:pt idx="851">
                  <c:v>1.6981913717769348</c:v>
                </c:pt>
                <c:pt idx="852">
                  <c:v>1.7051566844550343</c:v>
                </c:pt>
                <c:pt idx="853">
                  <c:v>1.7043363469941082</c:v>
                </c:pt>
                <c:pt idx="854">
                  <c:v>1.7079555463447464</c:v>
                </c:pt>
                <c:pt idx="855">
                  <c:v>1.7146337409115218</c:v>
                </c:pt>
                <c:pt idx="856">
                  <c:v>1.7187257136935883</c:v>
                </c:pt>
                <c:pt idx="857">
                  <c:v>1.718109381206498</c:v>
                </c:pt>
                <c:pt idx="858">
                  <c:v>1.7235538314076964</c:v>
                </c:pt>
                <c:pt idx="859">
                  <c:v>1.7246267464552762</c:v>
                </c:pt>
                <c:pt idx="860">
                  <c:v>1.7261357356268217</c:v>
                </c:pt>
                <c:pt idx="861">
                  <c:v>1.7252301262456153</c:v>
                </c:pt>
                <c:pt idx="862">
                  <c:v>1.7282060083242641</c:v>
                </c:pt>
                <c:pt idx="863">
                  <c:v>1.7277591402863386</c:v>
                </c:pt>
                <c:pt idx="864">
                  <c:v>1.7314344679895666</c:v>
                </c:pt>
                <c:pt idx="865">
                  <c:v>1.7220081429286889</c:v>
                </c:pt>
                <c:pt idx="866">
                  <c:v>1.7145743743847446</c:v>
                </c:pt>
                <c:pt idx="867">
                  <c:v>1.7058636858193854</c:v>
                </c:pt>
                <c:pt idx="868">
                  <c:v>1.7147222510059907</c:v>
                </c:pt>
                <c:pt idx="869">
                  <c:v>1.7119557708581572</c:v>
                </c:pt>
                <c:pt idx="870">
                  <c:v>1.6964816158057419</c:v>
                </c:pt>
                <c:pt idx="871">
                  <c:v>1.6893166157193906</c:v>
                </c:pt>
                <c:pt idx="872">
                  <c:v>1.6840966789285507</c:v>
                </c:pt>
                <c:pt idx="873">
                  <c:v>1.6935964026043533</c:v>
                </c:pt>
                <c:pt idx="874">
                  <c:v>1.6868545239452164</c:v>
                </c:pt>
                <c:pt idx="875">
                  <c:v>1.6850756869246821</c:v>
                </c:pt>
                <c:pt idx="876">
                  <c:v>1.6844118612161696</c:v>
                </c:pt>
                <c:pt idx="877">
                  <c:v>1.6841161079736779</c:v>
                </c:pt>
                <c:pt idx="878">
                  <c:v>1.6832256100720149</c:v>
                </c:pt>
                <c:pt idx="879">
                  <c:v>1.6858517693383739</c:v>
                </c:pt>
                <c:pt idx="880">
                  <c:v>1.691282187451425</c:v>
                </c:pt>
                <c:pt idx="881">
                  <c:v>1.6907511268846149</c:v>
                </c:pt>
                <c:pt idx="882">
                  <c:v>1.6968842287964332</c:v>
                </c:pt>
                <c:pt idx="883">
                  <c:v>1.7010992521976387</c:v>
                </c:pt>
                <c:pt idx="884">
                  <c:v>1.7084704160406172</c:v>
                </c:pt>
                <c:pt idx="885">
                  <c:v>1.7103215722846805</c:v>
                </c:pt>
                <c:pt idx="886">
                  <c:v>1.7072884824620462</c:v>
                </c:pt>
                <c:pt idx="887">
                  <c:v>1.7099642937326194</c:v>
                </c:pt>
                <c:pt idx="888">
                  <c:v>1.7129768751187304</c:v>
                </c:pt>
                <c:pt idx="889">
                  <c:v>1.7129056352865972</c:v>
                </c:pt>
                <c:pt idx="890">
                  <c:v>1.7129930659896697</c:v>
                </c:pt>
                <c:pt idx="891">
                  <c:v>1.7126735661364669</c:v>
                </c:pt>
                <c:pt idx="892">
                  <c:v>1.7122353332297091</c:v>
                </c:pt>
                <c:pt idx="893">
                  <c:v>1.7104133205533365</c:v>
                </c:pt>
                <c:pt idx="894">
                  <c:v>1.7150018133775422</c:v>
                </c:pt>
                <c:pt idx="895">
                  <c:v>1.7107177089269958</c:v>
                </c:pt>
                <c:pt idx="896">
                  <c:v>1.7029612023556608</c:v>
                </c:pt>
                <c:pt idx="897">
                  <c:v>1.7134496485501585</c:v>
                </c:pt>
                <c:pt idx="898">
                  <c:v>1.7133945995889648</c:v>
                </c:pt>
                <c:pt idx="899">
                  <c:v>1.7159797419822778</c:v>
                </c:pt>
                <c:pt idx="900">
                  <c:v>1.7121176795675499</c:v>
                </c:pt>
                <c:pt idx="901">
                  <c:v>1.7124749581196108</c:v>
                </c:pt>
                <c:pt idx="902">
                  <c:v>1.7342225359653183</c:v>
                </c:pt>
                <c:pt idx="903">
                  <c:v>1.7508613543339695</c:v>
                </c:pt>
                <c:pt idx="904">
                  <c:v>1.747467747785086</c:v>
                </c:pt>
                <c:pt idx="905">
                  <c:v>1.7380565342037515</c:v>
                </c:pt>
                <c:pt idx="906">
                  <c:v>1.7300679584822862</c:v>
                </c:pt>
                <c:pt idx="907">
                  <c:v>1.7329747595115936</c:v>
                </c:pt>
                <c:pt idx="908">
                  <c:v>1.7302827573700812</c:v>
                </c:pt>
                <c:pt idx="909">
                  <c:v>1.7380306288102483</c:v>
                </c:pt>
                <c:pt idx="910">
                  <c:v>1.7411846104692297</c:v>
                </c:pt>
                <c:pt idx="911">
                  <c:v>1.7365335129440584</c:v>
                </c:pt>
                <c:pt idx="912">
                  <c:v>1.7385994680759167</c:v>
                </c:pt>
                <c:pt idx="913">
                  <c:v>1.7430638308895878</c:v>
                </c:pt>
                <c:pt idx="914">
                  <c:v>1.7412666442153222</c:v>
                </c:pt>
                <c:pt idx="915">
                  <c:v>1.7455313196207416</c:v>
                </c:pt>
                <c:pt idx="916">
                  <c:v>1.7452862977738597</c:v>
                </c:pt>
                <c:pt idx="917">
                  <c:v>1.7444681190957259</c:v>
                </c:pt>
                <c:pt idx="918">
                  <c:v>1.7423622264822169</c:v>
                </c:pt>
                <c:pt idx="919">
                  <c:v>1.738373875274162</c:v>
                </c:pt>
                <c:pt idx="920">
                  <c:v>1.7399724539315717</c:v>
                </c:pt>
                <c:pt idx="921">
                  <c:v>1.751075073830368</c:v>
                </c:pt>
                <c:pt idx="922">
                  <c:v>1.7555998825622128</c:v>
                </c:pt>
                <c:pt idx="923">
                  <c:v>1.7513460010707529</c:v>
                </c:pt>
                <c:pt idx="924">
                  <c:v>1.7568951522373593</c:v>
                </c:pt>
                <c:pt idx="925">
                  <c:v>1.7564115848919712</c:v>
                </c:pt>
                <c:pt idx="926">
                  <c:v>1.7554941022054094</c:v>
                </c:pt>
                <c:pt idx="927">
                  <c:v>1.7473716819508456</c:v>
                </c:pt>
                <c:pt idx="928">
                  <c:v>1.7362302039617949</c:v>
                </c:pt>
                <c:pt idx="929">
                  <c:v>1.738719280520868</c:v>
                </c:pt>
                <c:pt idx="930">
                  <c:v>1.7456662435452364</c:v>
                </c:pt>
                <c:pt idx="931">
                  <c:v>1.7484651054349483</c:v>
                </c:pt>
                <c:pt idx="932">
                  <c:v>1.7499233632108839</c:v>
                </c:pt>
                <c:pt idx="933">
                  <c:v>1.752577586653538</c:v>
                </c:pt>
                <c:pt idx="934">
                  <c:v>1.7537940607567797</c:v>
                </c:pt>
                <c:pt idx="935">
                  <c:v>1.7523120563701331</c:v>
                </c:pt>
                <c:pt idx="936">
                  <c:v>1.7530892181752207</c:v>
                </c:pt>
                <c:pt idx="937">
                  <c:v>1.7496438008393314</c:v>
                </c:pt>
                <c:pt idx="938">
                  <c:v>1.7521285598328205</c:v>
                </c:pt>
                <c:pt idx="939">
                  <c:v>1.754915548417177</c:v>
                </c:pt>
                <c:pt idx="940">
                  <c:v>1.7596864583872995</c:v>
                </c:pt>
                <c:pt idx="941">
                  <c:v>1.7585822409892371</c:v>
                </c:pt>
                <c:pt idx="942">
                  <c:v>1.7594047372329551</c:v>
                </c:pt>
                <c:pt idx="943">
                  <c:v>1.7587106885653558</c:v>
                </c:pt>
                <c:pt idx="944">
                  <c:v>1.7578439372744037</c:v>
                </c:pt>
                <c:pt idx="945">
                  <c:v>1.7544157902008497</c:v>
                </c:pt>
                <c:pt idx="946">
                  <c:v>1.753173410704105</c:v>
                </c:pt>
                <c:pt idx="947">
                  <c:v>1.7493426506398597</c:v>
                </c:pt>
                <c:pt idx="948">
                  <c:v>1.7550062172944374</c:v>
                </c:pt>
                <c:pt idx="949">
                  <c:v>1.7565443500336737</c:v>
                </c:pt>
                <c:pt idx="950">
                  <c:v>1.753928984681274</c:v>
                </c:pt>
                <c:pt idx="951">
                  <c:v>1.7491677892337152</c:v>
                </c:pt>
                <c:pt idx="952">
                  <c:v>1.7498165034626845</c:v>
                </c:pt>
                <c:pt idx="953">
                  <c:v>1.7575104053330537</c:v>
                </c:pt>
                <c:pt idx="954">
                  <c:v>1.7568282299708098</c:v>
                </c:pt>
                <c:pt idx="955">
                  <c:v>1.7546370654370205</c:v>
                </c:pt>
                <c:pt idx="956">
                  <c:v>1.7573959898450824</c:v>
                </c:pt>
                <c:pt idx="957">
                  <c:v>1.7541211163497541</c:v>
                </c:pt>
                <c:pt idx="958">
                  <c:v>1.7575449458577244</c:v>
                </c:pt>
                <c:pt idx="959">
                  <c:v>1.7592277170440189</c:v>
                </c:pt>
                <c:pt idx="960">
                  <c:v>1.7627778353453158</c:v>
                </c:pt>
                <c:pt idx="961">
                  <c:v>1.7671364178021833</c:v>
                </c:pt>
                <c:pt idx="962">
                  <c:v>1.7693556465122673</c:v>
                </c:pt>
                <c:pt idx="963">
                  <c:v>1.7693372968585361</c:v>
                </c:pt>
                <c:pt idx="964">
                  <c:v>1.7733731412880132</c:v>
                </c:pt>
                <c:pt idx="965">
                  <c:v>1.7739106782031988</c:v>
                </c:pt>
                <c:pt idx="966">
                  <c:v>1.7762615926635894</c:v>
                </c:pt>
                <c:pt idx="967">
                  <c:v>1.776366293628997</c:v>
                </c:pt>
                <c:pt idx="968">
                  <c:v>1.778899625235304</c:v>
                </c:pt>
                <c:pt idx="969">
                  <c:v>1.7785801253821012</c:v>
                </c:pt>
                <c:pt idx="970">
                  <c:v>1.7758104070600798</c:v>
                </c:pt>
                <c:pt idx="971">
                  <c:v>1.7747882234081103</c:v>
                </c:pt>
                <c:pt idx="972">
                  <c:v>1.7715532873944322</c:v>
                </c:pt>
                <c:pt idx="973">
                  <c:v>1.7706045023573875</c:v>
                </c:pt>
                <c:pt idx="974">
                  <c:v>1.7714669360827555</c:v>
                </c:pt>
                <c:pt idx="975">
                  <c:v>1.7748173669758009</c:v>
                </c:pt>
                <c:pt idx="976">
                  <c:v>1.7781418924753432</c:v>
                </c:pt>
                <c:pt idx="977">
                  <c:v>1.7786135865153756</c:v>
                </c:pt>
                <c:pt idx="978">
                  <c:v>1.7793313817936862</c:v>
                </c:pt>
                <c:pt idx="979">
                  <c:v>1.7789287688029949</c:v>
                </c:pt>
                <c:pt idx="980">
                  <c:v>1.7794026216258192</c:v>
                </c:pt>
                <c:pt idx="981">
                  <c:v>1.7792256014368826</c:v>
                </c:pt>
                <c:pt idx="982">
                  <c:v>1.7791662349101052</c:v>
                </c:pt>
                <c:pt idx="983">
                  <c:v>1.7799045386249386</c:v>
                </c:pt>
                <c:pt idx="984">
                  <c:v>1.7814081308395042</c:v>
                </c:pt>
                <c:pt idx="985">
                  <c:v>1.7823310104830461</c:v>
                </c:pt>
                <c:pt idx="986">
                  <c:v>1.7838367614804038</c:v>
                </c:pt>
                <c:pt idx="987">
                  <c:v>1.7849280261817146</c:v>
                </c:pt>
                <c:pt idx="988">
                  <c:v>1.7832474137782122</c:v>
                </c:pt>
                <c:pt idx="989">
                  <c:v>1.7823720273560926</c:v>
                </c:pt>
                <c:pt idx="990">
                  <c:v>1.7753397924114436</c:v>
                </c:pt>
                <c:pt idx="991">
                  <c:v>1.7790464224651539</c:v>
                </c:pt>
                <c:pt idx="992">
                  <c:v>1.7786189834723556</c:v>
                </c:pt>
                <c:pt idx="993">
                  <c:v>1.7761137160423435</c:v>
                </c:pt>
                <c:pt idx="994">
                  <c:v>1.7817438215636461</c:v>
                </c:pt>
                <c:pt idx="995">
                  <c:v>1.7811760616893735</c:v>
                </c:pt>
                <c:pt idx="996">
                  <c:v>1.781722233735727</c:v>
                </c:pt>
                <c:pt idx="997">
                  <c:v>1.777882838540314</c:v>
                </c:pt>
                <c:pt idx="998">
                  <c:v>1.7733396801547381</c:v>
                </c:pt>
                <c:pt idx="999">
                  <c:v>1.7511873305355474</c:v>
                </c:pt>
                <c:pt idx="1000">
                  <c:v>1.7217415332538868</c:v>
                </c:pt>
                <c:pt idx="1001">
                  <c:v>1.7545302056888208</c:v>
                </c:pt>
                <c:pt idx="1002">
                  <c:v>1.7540304474724935</c:v>
                </c:pt>
                <c:pt idx="1003">
                  <c:v>1.742474483187396</c:v>
                </c:pt>
                <c:pt idx="1004">
                  <c:v>1.7398893407940832</c:v>
                </c:pt>
                <c:pt idx="1005">
                  <c:v>1.7488234633784052</c:v>
                </c:pt>
                <c:pt idx="1006">
                  <c:v>1.7521145277446728</c:v>
                </c:pt>
                <c:pt idx="1007">
                  <c:v>1.7446570125900176</c:v>
                </c:pt>
                <c:pt idx="1008">
                  <c:v>1.7541060048702104</c:v>
                </c:pt>
                <c:pt idx="1009">
                  <c:v>1.7628382812634888</c:v>
                </c:pt>
                <c:pt idx="1010">
                  <c:v>1.7473511735143219</c:v>
                </c:pt>
                <c:pt idx="1011">
                  <c:v>1.7464293732621763</c:v>
                </c:pt>
                <c:pt idx="1012">
                  <c:v>1.7271266169283077</c:v>
                </c:pt>
                <c:pt idx="1013">
                  <c:v>1.7152479146158195</c:v>
                </c:pt>
                <c:pt idx="1014">
                  <c:v>1.7137799423173203</c:v>
                </c:pt>
                <c:pt idx="1015">
                  <c:v>1.7187311106505674</c:v>
                </c:pt>
                <c:pt idx="1016">
                  <c:v>1.7005444450201164</c:v>
                </c:pt>
                <c:pt idx="1017">
                  <c:v>1.7208575117005993</c:v>
                </c:pt>
                <c:pt idx="1018">
                  <c:v>1.7186177745539919</c:v>
                </c:pt>
                <c:pt idx="1019">
                  <c:v>1.7115639517814238</c:v>
                </c:pt>
                <c:pt idx="1020">
                  <c:v>1.7107943457161077</c:v>
                </c:pt>
                <c:pt idx="1021">
                  <c:v>1.7055808852736436</c:v>
                </c:pt>
                <c:pt idx="1022">
                  <c:v>1.70296120235566</c:v>
                </c:pt>
                <c:pt idx="1023">
                  <c:v>1.702406395178139</c:v>
                </c:pt>
                <c:pt idx="1024">
                  <c:v>1.6711742051361722</c:v>
                </c:pt>
                <c:pt idx="1025">
                  <c:v>1.6672149974958079</c:v>
                </c:pt>
                <c:pt idx="1026">
                  <c:v>1.6481982798818675</c:v>
                </c:pt>
                <c:pt idx="1027">
                  <c:v>1.6519826261160868</c:v>
                </c:pt>
                <c:pt idx="1028">
                  <c:v>1.6674945598673601</c:v>
                </c:pt>
                <c:pt idx="1029">
                  <c:v>1.6845154827901794</c:v>
                </c:pt>
                <c:pt idx="1030">
                  <c:v>1.6865468973973672</c:v>
                </c:pt>
                <c:pt idx="1031">
                  <c:v>1.6868448094226507</c:v>
                </c:pt>
                <c:pt idx="1032">
                  <c:v>1.6907640795813645</c:v>
                </c:pt>
                <c:pt idx="1033">
                  <c:v>1.6990926635925556</c:v>
                </c:pt>
                <c:pt idx="1034">
                  <c:v>1.7014597689238855</c:v>
                </c:pt>
                <c:pt idx="1035">
                  <c:v>1.6997262663419812</c:v>
                </c:pt>
                <c:pt idx="1036">
                  <c:v>1.7138673730203915</c:v>
                </c:pt>
                <c:pt idx="1037">
                  <c:v>1.7157174498730587</c:v>
                </c:pt>
                <c:pt idx="1038">
                  <c:v>1.7186199333367826</c:v>
                </c:pt>
                <c:pt idx="1039">
                  <c:v>1.7215396870628417</c:v>
                </c:pt>
                <c:pt idx="1040">
                  <c:v>1.710115408528051</c:v>
                </c:pt>
                <c:pt idx="1041">
                  <c:v>1.7191963283422229</c:v>
                </c:pt>
                <c:pt idx="1042">
                  <c:v>1.721361587482509</c:v>
                </c:pt>
                <c:pt idx="1043">
                  <c:v>1.7240104139681831</c:v>
                </c:pt>
                <c:pt idx="1044">
                  <c:v>1.7250563442308637</c:v>
                </c:pt>
                <c:pt idx="1045">
                  <c:v>1.7268297842944185</c:v>
                </c:pt>
                <c:pt idx="1046">
                  <c:v>1.7292735264148615</c:v>
                </c:pt>
                <c:pt idx="1047">
                  <c:v>1.7363662072776838</c:v>
                </c:pt>
                <c:pt idx="1048">
                  <c:v>1.7381126625563394</c:v>
                </c:pt>
                <c:pt idx="1049">
                  <c:v>1.739403614665902</c:v>
                </c:pt>
                <c:pt idx="1050">
                  <c:v>1.7434707614458613</c:v>
                </c:pt>
                <c:pt idx="1051">
                  <c:v>1.7575924390791444</c:v>
                </c:pt>
                <c:pt idx="1052">
                  <c:v>1.7746792048771167</c:v>
                </c:pt>
                <c:pt idx="1053">
                  <c:v>1.7773010465778922</c:v>
                </c:pt>
                <c:pt idx="1054">
                  <c:v>1.7796508816468868</c:v>
                </c:pt>
                <c:pt idx="1055">
                  <c:v>1.7894269295200538</c:v>
                </c:pt>
                <c:pt idx="1056">
                  <c:v>1.7946738510957927</c:v>
                </c:pt>
                <c:pt idx="1057">
                  <c:v>1.7941006942645406</c:v>
                </c:pt>
                <c:pt idx="1058">
                  <c:v>1.8011307704263975</c:v>
                </c:pt>
                <c:pt idx="1059">
                  <c:v>1.8047909866500822</c:v>
                </c:pt>
                <c:pt idx="1060">
                  <c:v>1.8075671813204792</c:v>
                </c:pt>
                <c:pt idx="1061">
                  <c:v>1.8095575790546208</c:v>
                </c:pt>
                <c:pt idx="1062">
                  <c:v>1.8097497107231009</c:v>
                </c:pt>
                <c:pt idx="1063">
                  <c:v>1.8235065540645514</c:v>
                </c:pt>
                <c:pt idx="1064">
                  <c:v>1.8387432430098565</c:v>
                </c:pt>
                <c:pt idx="1065">
                  <c:v>1.8355050688219905</c:v>
                </c:pt>
                <c:pt idx="1066">
                  <c:v>1.8361613387907312</c:v>
                </c:pt>
                <c:pt idx="1067">
                  <c:v>1.8395441514256552</c:v>
                </c:pt>
                <c:pt idx="1068">
                  <c:v>1.8424131737561047</c:v>
                </c:pt>
                <c:pt idx="1069">
                  <c:v>1.8434850094122883</c:v>
                </c:pt>
                <c:pt idx="1070">
                  <c:v>1.8485635459302578</c:v>
                </c:pt>
                <c:pt idx="1071">
                  <c:v>1.854590867485272</c:v>
                </c:pt>
                <c:pt idx="1072">
                  <c:v>1.8664069650967947</c:v>
                </c:pt>
                <c:pt idx="1073">
                  <c:v>1.8705270020551559</c:v>
                </c:pt>
                <c:pt idx="1074">
                  <c:v>1.8672326995147004</c:v>
                </c:pt>
                <c:pt idx="1075">
                  <c:v>1.8756303645752328</c:v>
                </c:pt>
                <c:pt idx="1076">
                  <c:v>1.8879505379686665</c:v>
                </c:pt>
                <c:pt idx="1077">
                  <c:v>1.8883326425228348</c:v>
                </c:pt>
                <c:pt idx="1078">
                  <c:v>1.8975776298291922</c:v>
                </c:pt>
                <c:pt idx="1079">
                  <c:v>1.895984448128762</c:v>
                </c:pt>
                <c:pt idx="1080">
                  <c:v>1.9020549453396145</c:v>
                </c:pt>
                <c:pt idx="1081">
                  <c:v>1.9032314819612055</c:v>
                </c:pt>
                <c:pt idx="1082">
                  <c:v>1.9090418458456331</c:v>
                </c:pt>
                <c:pt idx="1083">
                  <c:v>1.9139530766972299</c:v>
                </c:pt>
                <c:pt idx="1084">
                  <c:v>1.9175765936134519</c:v>
                </c:pt>
                <c:pt idx="1085">
                  <c:v>1.9254378011501945</c:v>
                </c:pt>
                <c:pt idx="1086">
                  <c:v>1.9200786228692766</c:v>
                </c:pt>
                <c:pt idx="1087">
                  <c:v>1.9162489421964271</c:v>
                </c:pt>
                <c:pt idx="1088">
                  <c:v>1.9226410980432744</c:v>
                </c:pt>
                <c:pt idx="1089">
                  <c:v>1.9285917828091761</c:v>
                </c:pt>
                <c:pt idx="1090">
                  <c:v>1.9221715627860338</c:v>
                </c:pt>
                <c:pt idx="1091">
                  <c:v>1.929222147384414</c:v>
                </c:pt>
                <c:pt idx="1092">
                  <c:v>1.9346525654974653</c:v>
                </c:pt>
                <c:pt idx="1093">
                  <c:v>1.9373305355508303</c:v>
                </c:pt>
                <c:pt idx="1094">
                  <c:v>1.9365404210489912</c:v>
                </c:pt>
                <c:pt idx="1095">
                  <c:v>1.9349213339550582</c:v>
                </c:pt>
                <c:pt idx="1096">
                  <c:v>1.938809301763289</c:v>
                </c:pt>
                <c:pt idx="1097">
                  <c:v>1.9360406628326639</c:v>
                </c:pt>
                <c:pt idx="1098">
                  <c:v>1.9316820803757964</c:v>
                </c:pt>
                <c:pt idx="1099">
                  <c:v>1.9309934286651766</c:v>
                </c:pt>
                <c:pt idx="1100">
                  <c:v>1.925361164361082</c:v>
                </c:pt>
                <c:pt idx="1101">
                  <c:v>1.9310992090219805</c:v>
                </c:pt>
                <c:pt idx="1102">
                  <c:v>1.9324754330518235</c:v>
                </c:pt>
                <c:pt idx="1103">
                  <c:v>1.9333054850353131</c:v>
                </c:pt>
                <c:pt idx="1104">
                  <c:v>1.9335148869661283</c:v>
                </c:pt>
                <c:pt idx="1105">
                  <c:v>1.9384347529488923</c:v>
                </c:pt>
                <c:pt idx="1106">
                  <c:v>1.9376975286254547</c:v>
                </c:pt>
                <c:pt idx="1107">
                  <c:v>1.9393176951107836</c:v>
                </c:pt>
                <c:pt idx="1108">
                  <c:v>1.9475372605909833</c:v>
                </c:pt>
                <c:pt idx="1109">
                  <c:v>1.9553596100374715</c:v>
                </c:pt>
                <c:pt idx="1110">
                  <c:v>1.9588795053796819</c:v>
                </c:pt>
                <c:pt idx="1111">
                  <c:v>1.9574968050014632</c:v>
                </c:pt>
                <c:pt idx="1112">
                  <c:v>1.9521052449786662</c:v>
                </c:pt>
                <c:pt idx="1113">
                  <c:v>1.9549818230488871</c:v>
                </c:pt>
                <c:pt idx="1114">
                  <c:v>1.9614311866397198</c:v>
                </c:pt>
                <c:pt idx="1115">
                  <c:v>1.9643617342797381</c:v>
                </c:pt>
                <c:pt idx="1116">
                  <c:v>1.9658512944061568</c:v>
                </c:pt>
                <c:pt idx="1117">
                  <c:v>1.9700976201578448</c:v>
                </c:pt>
                <c:pt idx="1118">
                  <c:v>1.9702411792135068</c:v>
                </c:pt>
                <c:pt idx="1119">
                  <c:v>1.9665237552458368</c:v>
                </c:pt>
                <c:pt idx="1120">
                  <c:v>1.9660445054660327</c:v>
                </c:pt>
                <c:pt idx="1121">
                  <c:v>1.9670289104191436</c:v>
                </c:pt>
                <c:pt idx="1122">
                  <c:v>1.975522641313916</c:v>
                </c:pt>
                <c:pt idx="1123">
                  <c:v>1.9887095659983016</c:v>
                </c:pt>
                <c:pt idx="1124">
                  <c:v>1.9933703780460363</c:v>
                </c:pt>
                <c:pt idx="1125">
                  <c:v>1.9924269899659717</c:v>
                </c:pt>
                <c:pt idx="1126">
                  <c:v>1.9884980052846941</c:v>
                </c:pt>
                <c:pt idx="1127">
                  <c:v>1.9847093414848911</c:v>
                </c:pt>
                <c:pt idx="1128">
                  <c:v>1.9864881785054254</c:v>
                </c:pt>
                <c:pt idx="1129">
                  <c:v>1.9870861613387849</c:v>
                </c:pt>
                <c:pt idx="1130">
                  <c:v>1.9884386387579167</c:v>
                </c:pt>
                <c:pt idx="1131">
                  <c:v>1.9870408269001547</c:v>
                </c:pt>
                <c:pt idx="1132">
                  <c:v>1.9892654525672184</c:v>
                </c:pt>
                <c:pt idx="1133">
                  <c:v>1.9870116833324636</c:v>
                </c:pt>
                <c:pt idx="1134">
                  <c:v>1.9832759097110624</c:v>
                </c:pt>
                <c:pt idx="1135">
                  <c:v>1.9851529713486287</c:v>
                </c:pt>
                <c:pt idx="1136">
                  <c:v>1.9862409978757514</c:v>
                </c:pt>
                <c:pt idx="1137">
                  <c:v>1.9861276617791763</c:v>
                </c:pt>
                <c:pt idx="1138">
                  <c:v>1.9846521337409053</c:v>
                </c:pt>
                <c:pt idx="1139">
                  <c:v>1.9824318256394253</c:v>
                </c:pt>
                <c:pt idx="1140">
                  <c:v>1.9856851113068348</c:v>
                </c:pt>
                <c:pt idx="1141">
                  <c:v>1.982179248052772</c:v>
                </c:pt>
                <c:pt idx="1142">
                  <c:v>1.9774687840008232</c:v>
                </c:pt>
                <c:pt idx="1143">
                  <c:v>1.9731479802428142</c:v>
                </c:pt>
                <c:pt idx="1144">
                  <c:v>1.9722402120788158</c:v>
                </c:pt>
                <c:pt idx="1145">
                  <c:v>1.9771546811046004</c:v>
                </c:pt>
                <c:pt idx="1146">
                  <c:v>1.9811592231835948</c:v>
                </c:pt>
                <c:pt idx="1147">
                  <c:v>1.9810793482202942</c:v>
                </c:pt>
                <c:pt idx="1148">
                  <c:v>1.9788871042951091</c:v>
                </c:pt>
                <c:pt idx="1149">
                  <c:v>1.98209721430668</c:v>
                </c:pt>
                <c:pt idx="1150">
                  <c:v>1.9830794604769995</c:v>
                </c:pt>
                <c:pt idx="1151">
                  <c:v>1.9830632696060602</c:v>
                </c:pt>
                <c:pt idx="1152">
                  <c:v>1.984494542597097</c:v>
                </c:pt>
                <c:pt idx="1153">
                  <c:v>1.9870872407301816</c:v>
                </c:pt>
                <c:pt idx="1154">
                  <c:v>1.9895773966806505</c:v>
                </c:pt>
                <c:pt idx="1155">
                  <c:v>1.9933369169127626</c:v>
                </c:pt>
                <c:pt idx="1156">
                  <c:v>1.9951589295891352</c:v>
                </c:pt>
                <c:pt idx="1157">
                  <c:v>1.999226076369095</c:v>
                </c:pt>
                <c:pt idx="1158">
                  <c:v>2.0008462428544238</c:v>
                </c:pt>
                <c:pt idx="1159">
                  <c:v>2.00387609450287</c:v>
                </c:pt>
                <c:pt idx="1160">
                  <c:v>2.0127756765625215</c:v>
                </c:pt>
                <c:pt idx="1161">
                  <c:v>2.0274564789389098</c:v>
                </c:pt>
                <c:pt idx="1162">
                  <c:v>2.0408754727734264</c:v>
                </c:pt>
                <c:pt idx="1163">
                  <c:v>2.0467398062276514</c:v>
                </c:pt>
                <c:pt idx="1164">
                  <c:v>2.0619354782999104</c:v>
                </c:pt>
                <c:pt idx="1165">
                  <c:v>2.0552249019912563</c:v>
                </c:pt>
                <c:pt idx="1166">
                  <c:v>2.0602073726749861</c:v>
                </c:pt>
                <c:pt idx="1167">
                  <c:v>2.0632782411964787</c:v>
                </c:pt>
                <c:pt idx="1168">
                  <c:v>2.0675612662556295</c:v>
                </c:pt>
                <c:pt idx="1169">
                  <c:v>2.0662821874514226</c:v>
                </c:pt>
                <c:pt idx="1170">
                  <c:v>2.0678980363711674</c:v>
                </c:pt>
                <c:pt idx="1171">
                  <c:v>2.0725577690275068</c:v>
                </c:pt>
                <c:pt idx="1172">
                  <c:v>2.07953279622817</c:v>
                </c:pt>
                <c:pt idx="1173">
                  <c:v>2.0861451479197921</c:v>
                </c:pt>
                <c:pt idx="1174">
                  <c:v>2.0875893736075803</c:v>
                </c:pt>
                <c:pt idx="1175">
                  <c:v>2.0889148662418133</c:v>
                </c:pt>
                <c:pt idx="1176">
                  <c:v>2.0814972885688086</c:v>
                </c:pt>
                <c:pt idx="1177">
                  <c:v>2.0749291919244208</c:v>
                </c:pt>
                <c:pt idx="1178">
                  <c:v>2.0484193392397585</c:v>
                </c:pt>
                <c:pt idx="1179">
                  <c:v>2.0572649517296124</c:v>
                </c:pt>
                <c:pt idx="1180">
                  <c:v>2.0762082707286282</c:v>
                </c:pt>
                <c:pt idx="1181">
                  <c:v>2.0789499248743546</c:v>
                </c:pt>
                <c:pt idx="1182">
                  <c:v>2.0835351795243726</c:v>
                </c:pt>
                <c:pt idx="1183">
                  <c:v>2.0844526622109347</c:v>
                </c:pt>
                <c:pt idx="1184">
                  <c:v>2.0786282662383599</c:v>
                </c:pt>
                <c:pt idx="1185">
                  <c:v>2.0737677667823733</c:v>
                </c:pt>
                <c:pt idx="1186">
                  <c:v>2.0746582646840368</c:v>
                </c:pt>
                <c:pt idx="1187">
                  <c:v>2.0791204687149158</c:v>
                </c:pt>
                <c:pt idx="1188">
                  <c:v>2.0800303956617063</c:v>
                </c:pt>
                <c:pt idx="1189">
                  <c:v>2.083879505379683</c:v>
                </c:pt>
                <c:pt idx="1190">
                  <c:v>2.0866470649189126</c:v>
                </c:pt>
                <c:pt idx="1191">
                  <c:v>2.0814487159559918</c:v>
                </c:pt>
                <c:pt idx="1192">
                  <c:v>2.0822334335008508</c:v>
                </c:pt>
                <c:pt idx="1193">
                  <c:v>2.0876271523064398</c:v>
                </c:pt>
                <c:pt idx="1194">
                  <c:v>2.0917612213529488</c:v>
                </c:pt>
                <c:pt idx="1195">
                  <c:v>2.0934213253199281</c:v>
                </c:pt>
                <c:pt idx="1196">
                  <c:v>2.0969628084900576</c:v>
                </c:pt>
                <c:pt idx="1197">
                  <c:v>2.0985872925409699</c:v>
                </c:pt>
                <c:pt idx="1198">
                  <c:v>2.1040533305700877</c:v>
                </c:pt>
                <c:pt idx="1199">
                  <c:v>2.1077448491442548</c:v>
                </c:pt>
                <c:pt idx="1200">
                  <c:v>2.1038752309897553</c:v>
                </c:pt>
                <c:pt idx="1201">
                  <c:v>2.1089516087249329</c:v>
                </c:pt>
                <c:pt idx="1202">
                  <c:v>2.1097622316632956</c:v>
                </c:pt>
                <c:pt idx="1203">
                  <c:v>2.1097773431428388</c:v>
                </c:pt>
                <c:pt idx="1204">
                  <c:v>2.1129550714125314</c:v>
                </c:pt>
                <c:pt idx="1205">
                  <c:v>2.1147349878244617</c:v>
                </c:pt>
                <c:pt idx="1206">
                  <c:v>2.115364273008304</c:v>
                </c:pt>
                <c:pt idx="1207">
                  <c:v>2.1167005595564965</c:v>
                </c:pt>
                <c:pt idx="1208">
                  <c:v>2.1128622437524798</c:v>
                </c:pt>
                <c:pt idx="1209">
                  <c:v>2.1147749253061128</c:v>
                </c:pt>
                <c:pt idx="1210">
                  <c:v>2.1150102326304312</c:v>
                </c:pt>
                <c:pt idx="1211">
                  <c:v>2.1122286410030542</c:v>
                </c:pt>
                <c:pt idx="1212">
                  <c:v>2.1118594891456377</c:v>
                </c:pt>
                <c:pt idx="1213">
                  <c:v>2.1075030654715619</c:v>
                </c:pt>
                <c:pt idx="1214">
                  <c:v>2.1086644906136098</c:v>
                </c:pt>
                <c:pt idx="1215">
                  <c:v>2.1106635234789191</c:v>
                </c:pt>
                <c:pt idx="1216">
                  <c:v>2.1134386387579198</c:v>
                </c:pt>
                <c:pt idx="1217">
                  <c:v>2.116279596912074</c:v>
                </c:pt>
                <c:pt idx="1218">
                  <c:v>2.1197692692951975</c:v>
                </c:pt>
                <c:pt idx="1219">
                  <c:v>2.1195080565773763</c:v>
                </c:pt>
                <c:pt idx="1220">
                  <c:v>2.1193008134293527</c:v>
                </c:pt>
                <c:pt idx="1221">
                  <c:v>2.1187568001657908</c:v>
                </c:pt>
                <c:pt idx="1222">
                  <c:v>2.1198340327789542</c:v>
                </c:pt>
                <c:pt idx="1223">
                  <c:v>2.1247441842391548</c:v>
                </c:pt>
                <c:pt idx="1224">
                  <c:v>2.127062716957667</c:v>
                </c:pt>
                <c:pt idx="1225">
                  <c:v>2.1327100927413052</c:v>
                </c:pt>
                <c:pt idx="1226">
                  <c:v>2.1335692882924855</c:v>
                </c:pt>
                <c:pt idx="1227">
                  <c:v>2.1368765435296924</c:v>
                </c:pt>
                <c:pt idx="1228">
                  <c:v>2.1375328134984333</c:v>
                </c:pt>
                <c:pt idx="1229">
                  <c:v>2.1368851786608598</c:v>
                </c:pt>
                <c:pt idx="1230">
                  <c:v>2.1373860162685832</c:v>
                </c:pt>
                <c:pt idx="1231">
                  <c:v>2.1394519714004416</c:v>
                </c:pt>
                <c:pt idx="1232">
                  <c:v>2.1432751757249151</c:v>
                </c:pt>
                <c:pt idx="1233">
                  <c:v>2.1445046025249082</c:v>
                </c:pt>
                <c:pt idx="1234">
                  <c:v>2.1424829024402841</c:v>
                </c:pt>
                <c:pt idx="1235">
                  <c:v>2.1443610434692464</c:v>
                </c:pt>
                <c:pt idx="1236">
                  <c:v>2.1465716370481629</c:v>
                </c:pt>
                <c:pt idx="1237">
                  <c:v>2.1457588553270086</c:v>
                </c:pt>
                <c:pt idx="1238">
                  <c:v>2.1448996597758279</c:v>
                </c:pt>
                <c:pt idx="1239">
                  <c:v>2.1474308325993428</c:v>
                </c:pt>
                <c:pt idx="1240">
                  <c:v>2.1479780840370921</c:v>
                </c:pt>
                <c:pt idx="1241">
                  <c:v>2.1535261558123024</c:v>
                </c:pt>
                <c:pt idx="1242">
                  <c:v>2.1557842426126408</c:v>
                </c:pt>
                <c:pt idx="1243">
                  <c:v>2.1580811875032335</c:v>
                </c:pt>
                <c:pt idx="1244">
                  <c:v>2.1599819957515112</c:v>
                </c:pt>
                <c:pt idx="1245">
                  <c:v>2.1634187779562328</c:v>
                </c:pt>
                <c:pt idx="1246">
                  <c:v>2.1607483636426394</c:v>
                </c:pt>
                <c:pt idx="1247">
                  <c:v>2.1613528228243748</c:v>
                </c:pt>
                <c:pt idx="1248">
                  <c:v>2.1634015076938979</c:v>
                </c:pt>
                <c:pt idx="1249">
                  <c:v>2.1572684057820801</c:v>
                </c:pt>
                <c:pt idx="1250">
                  <c:v>2.1619659171372776</c:v>
                </c:pt>
                <c:pt idx="1251">
                  <c:v>2.1617575945978582</c:v>
                </c:pt>
                <c:pt idx="1252">
                  <c:v>2.1604623249227117</c:v>
                </c:pt>
                <c:pt idx="1253">
                  <c:v>2.1602280969897891</c:v>
                </c:pt>
                <c:pt idx="1254">
                  <c:v>2.1641160647980202</c:v>
                </c:pt>
                <c:pt idx="1255">
                  <c:v>2.1650065626996837</c:v>
                </c:pt>
                <c:pt idx="1256">
                  <c:v>2.1635137643990774</c:v>
                </c:pt>
                <c:pt idx="1257">
                  <c:v>2.1614942230972449</c:v>
                </c:pt>
                <c:pt idx="1258">
                  <c:v>2.1645208365715036</c:v>
                </c:pt>
                <c:pt idx="1259">
                  <c:v>2.1648802739063564</c:v>
                </c:pt>
                <c:pt idx="1260">
                  <c:v>2.1593052173462475</c:v>
                </c:pt>
                <c:pt idx="1261">
                  <c:v>2.1541370913424136</c:v>
                </c:pt>
                <c:pt idx="1262">
                  <c:v>2.1452655734590573</c:v>
                </c:pt>
                <c:pt idx="1263">
                  <c:v>2.145002201958444</c:v>
                </c:pt>
                <c:pt idx="1264">
                  <c:v>2.14548900747802</c:v>
                </c:pt>
                <c:pt idx="1265">
                  <c:v>2.1463266152012812</c:v>
                </c:pt>
                <c:pt idx="1266">
                  <c:v>2.1439800183064741</c:v>
                </c:pt>
                <c:pt idx="1267">
                  <c:v>2.1384567725333707</c:v>
                </c:pt>
                <c:pt idx="1268">
                  <c:v>2.1307261713555388</c:v>
                </c:pt>
                <c:pt idx="1269">
                  <c:v>2.1344770564564834</c:v>
                </c:pt>
                <c:pt idx="1270">
                  <c:v>2.1372791565203837</c:v>
                </c:pt>
                <c:pt idx="1271">
                  <c:v>2.1378091376957977</c:v>
                </c:pt>
                <c:pt idx="1272">
                  <c:v>2.1392306961642711</c:v>
                </c:pt>
                <c:pt idx="1273">
                  <c:v>2.1421072742344922</c:v>
                </c:pt>
                <c:pt idx="1274">
                  <c:v>2.1442822478973427</c:v>
                </c:pt>
                <c:pt idx="1275">
                  <c:v>2.1433226689463383</c:v>
                </c:pt>
                <c:pt idx="1276">
                  <c:v>2.1417025024610092</c:v>
                </c:pt>
                <c:pt idx="1277">
                  <c:v>2.1392231404244999</c:v>
                </c:pt>
                <c:pt idx="1278">
                  <c:v>2.1418590142134226</c:v>
                </c:pt>
                <c:pt idx="1279">
                  <c:v>2.1423674075609176</c:v>
                </c:pt>
                <c:pt idx="1280">
                  <c:v>2.1435396266169251</c:v>
                </c:pt>
                <c:pt idx="1281">
                  <c:v>2.1439303663022606</c:v>
                </c:pt>
                <c:pt idx="1282">
                  <c:v>2.1431024731015627</c:v>
                </c:pt>
                <c:pt idx="1283">
                  <c:v>2.1436324542769767</c:v>
                </c:pt>
                <c:pt idx="1284">
                  <c:v>2.1410678203201869</c:v>
                </c:pt>
                <c:pt idx="1285">
                  <c:v>2.1378922508332865</c:v>
                </c:pt>
                <c:pt idx="1286">
                  <c:v>2.1385355681052758</c:v>
                </c:pt>
                <c:pt idx="1287">
                  <c:v>2.1399344593544338</c:v>
                </c:pt>
                <c:pt idx="1288">
                  <c:v>2.148475683470628</c:v>
                </c:pt>
                <c:pt idx="1289">
                  <c:v>2.15529096074469</c:v>
                </c:pt>
                <c:pt idx="1290">
                  <c:v>2.1566887726024517</c:v>
                </c:pt>
                <c:pt idx="1291">
                  <c:v>2.1585172616271997</c:v>
                </c:pt>
                <c:pt idx="1292">
                  <c:v>2.1597164654681063</c:v>
                </c:pt>
                <c:pt idx="1293">
                  <c:v>2.1606749650277148</c:v>
                </c:pt>
                <c:pt idx="1294">
                  <c:v>2.1600769821943557</c:v>
                </c:pt>
                <c:pt idx="1295">
                  <c:v>2.1617910557311326</c:v>
                </c:pt>
                <c:pt idx="1296">
                  <c:v>2.1614812704004933</c:v>
                </c:pt>
                <c:pt idx="1297">
                  <c:v>2.1651404072327818</c:v>
                </c:pt>
                <c:pt idx="1298">
                  <c:v>2.1665911092689454</c:v>
                </c:pt>
                <c:pt idx="1299">
                  <c:v>2.1672387441065188</c:v>
                </c:pt>
                <c:pt idx="1300">
                  <c:v>2.1676132929209153</c:v>
                </c:pt>
                <c:pt idx="1301">
                  <c:v>2.1682695628896562</c:v>
                </c:pt>
                <c:pt idx="1302">
                  <c:v>2.1677676458905371</c:v>
                </c:pt>
                <c:pt idx="1303">
                  <c:v>2.1679112049461988</c:v>
                </c:pt>
                <c:pt idx="1304">
                  <c:v>2.1691632989655067</c:v>
                </c:pt>
                <c:pt idx="1305">
                  <c:v>2.1728818023245728</c:v>
                </c:pt>
                <c:pt idx="1306">
                  <c:v>2.1747178470890929</c:v>
                </c:pt>
                <c:pt idx="1307">
                  <c:v>2.1764826520214795</c:v>
                </c:pt>
                <c:pt idx="1308">
                  <c:v>2.1775868694195419</c:v>
                </c:pt>
                <c:pt idx="1309">
                  <c:v>2.179860067699424</c:v>
                </c:pt>
                <c:pt idx="1310">
                  <c:v>2.1832763414676224</c:v>
                </c:pt>
                <c:pt idx="1311">
                  <c:v>2.1871545947532898</c:v>
                </c:pt>
                <c:pt idx="1312">
                  <c:v>2.1925342814707309</c:v>
                </c:pt>
                <c:pt idx="1313">
                  <c:v>2.1941188280399935</c:v>
                </c:pt>
                <c:pt idx="1314">
                  <c:v>2.1968917845362026</c:v>
                </c:pt>
                <c:pt idx="1315">
                  <c:v>2.198034860024519</c:v>
                </c:pt>
                <c:pt idx="1316">
                  <c:v>2.1989922801927313</c:v>
                </c:pt>
                <c:pt idx="1317">
                  <c:v>2.2028867243493382</c:v>
                </c:pt>
                <c:pt idx="1318">
                  <c:v>2.2064767801322858</c:v>
                </c:pt>
                <c:pt idx="1319">
                  <c:v>2.2098434018962703</c:v>
                </c:pt>
                <c:pt idx="1320">
                  <c:v>2.2110005094727341</c:v>
                </c:pt>
                <c:pt idx="1321">
                  <c:v>2.2135241265564778</c:v>
                </c:pt>
                <c:pt idx="1322">
                  <c:v>2.2138468645838683</c:v>
                </c:pt>
                <c:pt idx="1323">
                  <c:v>2.2140541077318918</c:v>
                </c:pt>
                <c:pt idx="1324">
                  <c:v>2.2162215256549702</c:v>
                </c:pt>
                <c:pt idx="1325">
                  <c:v>2.2154184584563796</c:v>
                </c:pt>
                <c:pt idx="1326">
                  <c:v>2.2173829507970186</c:v>
                </c:pt>
                <c:pt idx="1327">
                  <c:v>2.2186242509023675</c:v>
                </c:pt>
                <c:pt idx="1328">
                  <c:v>2.2173613629690996</c:v>
                </c:pt>
                <c:pt idx="1329">
                  <c:v>2.2189156865792756</c:v>
                </c:pt>
                <c:pt idx="1330">
                  <c:v>2.2169188124967585</c:v>
                </c:pt>
                <c:pt idx="1331">
                  <c:v>2.2174153325388977</c:v>
                </c:pt>
                <c:pt idx="1332">
                  <c:v>2.2207657634319427</c:v>
                </c:pt>
                <c:pt idx="1333">
                  <c:v>2.2237826623836376</c:v>
                </c:pt>
                <c:pt idx="1334">
                  <c:v>2.2247541146399978</c:v>
                </c:pt>
                <c:pt idx="1335">
                  <c:v>2.2259306512615891</c:v>
                </c:pt>
                <c:pt idx="1336">
                  <c:v>2.2282416282403292</c:v>
                </c:pt>
                <c:pt idx="1337">
                  <c:v>2.230975726646284</c:v>
                </c:pt>
                <c:pt idx="1338">
                  <c:v>2.2364914166796157</c:v>
                </c:pt>
                <c:pt idx="1339">
                  <c:v>2.2405607222423671</c:v>
                </c:pt>
                <c:pt idx="1340">
                  <c:v>2.244381767784049</c:v>
                </c:pt>
                <c:pt idx="1341">
                  <c:v>2.2471093898416279</c:v>
                </c:pt>
                <c:pt idx="1342">
                  <c:v>2.2488407336407406</c:v>
                </c:pt>
                <c:pt idx="1343">
                  <c:v>2.2515867053520506</c:v>
                </c:pt>
                <c:pt idx="1344">
                  <c:v>2.2534670051638042</c:v>
                </c:pt>
                <c:pt idx="1345">
                  <c:v>2.2566965442205027</c:v>
                </c:pt>
                <c:pt idx="1346">
                  <c:v>2.2594446747146049</c:v>
                </c:pt>
                <c:pt idx="1347">
                  <c:v>2.2615462497625298</c:v>
                </c:pt>
                <c:pt idx="1348">
                  <c:v>2.2627983437818378</c:v>
                </c:pt>
                <c:pt idx="1349">
                  <c:v>2.2642717130373167</c:v>
                </c:pt>
                <c:pt idx="1350">
                  <c:v>2.2660494706664549</c:v>
                </c:pt>
                <c:pt idx="1351">
                  <c:v>2.26645100426575</c:v>
                </c:pt>
                <c:pt idx="1352">
                  <c:v>2.2662545550316864</c:v>
                </c:pt>
                <c:pt idx="1353">
                  <c:v>2.2649754762274794</c:v>
                </c:pt>
                <c:pt idx="1354">
                  <c:v>2.2639576101410936</c:v>
                </c:pt>
                <c:pt idx="1355">
                  <c:v>2.2653457074762922</c:v>
                </c:pt>
                <c:pt idx="1356">
                  <c:v>2.2653554219988554</c:v>
                </c:pt>
                <c:pt idx="1357">
                  <c:v>2.2666658031535452</c:v>
                </c:pt>
                <c:pt idx="1358">
                  <c:v>2.2658508626495992</c:v>
                </c:pt>
                <c:pt idx="1359">
                  <c:v>2.2621582646840359</c:v>
                </c:pt>
                <c:pt idx="1360">
                  <c:v>2.2641367891128223</c:v>
                </c:pt>
                <c:pt idx="1361">
                  <c:v>2.2660257240557442</c:v>
                </c:pt>
                <c:pt idx="1362">
                  <c:v>2.2672778180750521</c:v>
                </c:pt>
                <c:pt idx="1363">
                  <c:v>2.2696200974042755</c:v>
                </c:pt>
                <c:pt idx="1364">
                  <c:v>2.2730396093466618</c:v>
                </c:pt>
                <c:pt idx="1365">
                  <c:v>2.2760079356855387</c:v>
                </c:pt>
                <c:pt idx="1366">
                  <c:v>2.2790345491597974</c:v>
                </c:pt>
                <c:pt idx="1367">
                  <c:v>2.2879460045248043</c:v>
                </c:pt>
                <c:pt idx="1368">
                  <c:v>2.2905948310104787</c:v>
                </c:pt>
                <c:pt idx="1369">
                  <c:v>2.291221957411528</c:v>
                </c:pt>
                <c:pt idx="1370">
                  <c:v>2.2937369393641038</c:v>
                </c:pt>
                <c:pt idx="1371">
                  <c:v>2.2940715506968505</c:v>
                </c:pt>
                <c:pt idx="1372">
                  <c:v>2.2953214859333668</c:v>
                </c:pt>
                <c:pt idx="1373">
                  <c:v>2.2976238277809395</c:v>
                </c:pt>
                <c:pt idx="1374">
                  <c:v>2.3015377009826739</c:v>
                </c:pt>
                <c:pt idx="1375">
                  <c:v>2.306690715506964</c:v>
                </c:pt>
                <c:pt idx="1376">
                  <c:v>2.3096525654974656</c:v>
                </c:pt>
                <c:pt idx="1377">
                  <c:v>2.314323092067764</c:v>
                </c:pt>
                <c:pt idx="1378">
                  <c:v>2.3160166571680176</c:v>
                </c:pt>
                <c:pt idx="1379">
                  <c:v>2.3174932645976845</c:v>
                </c:pt>
                <c:pt idx="1380">
                  <c:v>2.3250630364575193</c:v>
                </c:pt>
                <c:pt idx="1381">
                  <c:v>2.3347484154534262</c:v>
                </c:pt>
                <c:pt idx="1382">
                  <c:v>2.3340489698288467</c:v>
                </c:pt>
                <c:pt idx="1383">
                  <c:v>2.3352611263665044</c:v>
                </c:pt>
                <c:pt idx="1384">
                  <c:v>2.3265547553667285</c:v>
                </c:pt>
                <c:pt idx="1385">
                  <c:v>2.3156766488782909</c:v>
                </c:pt>
                <c:pt idx="1386">
                  <c:v>2.3123272973766422</c:v>
                </c:pt>
                <c:pt idx="1387">
                  <c:v>2.3159864342089307</c:v>
                </c:pt>
                <c:pt idx="1388">
                  <c:v>2.3103002003350381</c:v>
                </c:pt>
                <c:pt idx="1389">
                  <c:v>2.2995883201215777</c:v>
                </c:pt>
                <c:pt idx="1390">
                  <c:v>2.3013315372260452</c:v>
                </c:pt>
                <c:pt idx="1391">
                  <c:v>2.3062535619916011</c:v>
                </c:pt>
                <c:pt idx="1392">
                  <c:v>2.3085720947101134</c:v>
                </c:pt>
                <c:pt idx="1393">
                  <c:v>2.3052637600815102</c:v>
                </c:pt>
                <c:pt idx="1394">
                  <c:v>2.3056685318549932</c:v>
                </c:pt>
                <c:pt idx="1395">
                  <c:v>2.323948025145496</c:v>
                </c:pt>
                <c:pt idx="1396">
                  <c:v>2.325305899521608</c:v>
                </c:pt>
                <c:pt idx="1397">
                  <c:v>2.3274873495328334</c:v>
                </c:pt>
                <c:pt idx="1398">
                  <c:v>2.3245881042432979</c:v>
                </c:pt>
                <c:pt idx="1399">
                  <c:v>2.3170528729081337</c:v>
                </c:pt>
                <c:pt idx="1400">
                  <c:v>2.3080302402293436</c:v>
                </c:pt>
                <c:pt idx="1401">
                  <c:v>2.292195568450679</c:v>
                </c:pt>
                <c:pt idx="1402">
                  <c:v>2.2967829818834886</c:v>
                </c:pt>
                <c:pt idx="1403">
                  <c:v>2.3019467903217392</c:v>
                </c:pt>
                <c:pt idx="1404">
                  <c:v>2.3062956582560434</c:v>
                </c:pt>
                <c:pt idx="1405">
                  <c:v>2.3139560989931387</c:v>
                </c:pt>
                <c:pt idx="1406">
                  <c:v>2.3170669049962811</c:v>
                </c:pt>
                <c:pt idx="1407">
                  <c:v>2.3183632540628234</c:v>
                </c:pt>
                <c:pt idx="1408">
                  <c:v>2.3149793620365036</c:v>
                </c:pt>
                <c:pt idx="1409">
                  <c:v>2.3112338738925384</c:v>
                </c:pt>
                <c:pt idx="1410">
                  <c:v>2.3117314733260739</c:v>
                </c:pt>
                <c:pt idx="1411">
                  <c:v>2.3135221836519642</c:v>
                </c:pt>
                <c:pt idx="1412">
                  <c:v>2.3116882976702362</c:v>
                </c:pt>
                <c:pt idx="1413">
                  <c:v>2.311492927827568</c:v>
                </c:pt>
                <c:pt idx="1414">
                  <c:v>2.3121017045748866</c:v>
                </c:pt>
                <c:pt idx="1415">
                  <c:v>2.3140003540403722</c:v>
                </c:pt>
                <c:pt idx="1416">
                  <c:v>2.3151520646598569</c:v>
                </c:pt>
                <c:pt idx="1417">
                  <c:v>2.3173130062345595</c:v>
                </c:pt>
                <c:pt idx="1418">
                  <c:v>2.3223019532666651</c:v>
                </c:pt>
                <c:pt idx="1419">
                  <c:v>2.3263118923026389</c:v>
                </c:pt>
                <c:pt idx="1420">
                  <c:v>2.3364668065557863</c:v>
                </c:pt>
                <c:pt idx="1421">
                  <c:v>2.3402252473965035</c:v>
                </c:pt>
                <c:pt idx="1422">
                  <c:v>2.3400320363366274</c:v>
                </c:pt>
                <c:pt idx="1423">
                  <c:v>2.3399057475433005</c:v>
                </c:pt>
                <c:pt idx="1424">
                  <c:v>2.3409721862425048</c:v>
                </c:pt>
                <c:pt idx="1425">
                  <c:v>2.3398852391067777</c:v>
                </c:pt>
                <c:pt idx="1426">
                  <c:v>2.3405393502927261</c:v>
                </c:pt>
                <c:pt idx="1427">
                  <c:v>2.3361300364402489</c:v>
                </c:pt>
                <c:pt idx="1428">
                  <c:v>2.3404529989810499</c:v>
                </c:pt>
                <c:pt idx="1429">
                  <c:v>2.3410606963369731</c:v>
                </c:pt>
                <c:pt idx="1430">
                  <c:v>2.3439718149318649</c:v>
                </c:pt>
                <c:pt idx="1431">
                  <c:v>2.3454095642712773</c:v>
                </c:pt>
                <c:pt idx="1432">
                  <c:v>2.3454559781013038</c:v>
                </c:pt>
                <c:pt idx="1433">
                  <c:v>2.3444661761912124</c:v>
                </c:pt>
                <c:pt idx="1434">
                  <c:v>2.3438649551836654</c:v>
                </c:pt>
                <c:pt idx="1435">
                  <c:v>2.3447975493497712</c:v>
                </c:pt>
                <c:pt idx="1436">
                  <c:v>2.3459654508401946</c:v>
                </c:pt>
                <c:pt idx="1437">
                  <c:v>2.3443603958344088</c:v>
                </c:pt>
                <c:pt idx="1438">
                  <c:v>2.3468559487418572</c:v>
                </c:pt>
                <c:pt idx="1439">
                  <c:v>2.3521201405799315</c:v>
                </c:pt>
                <c:pt idx="1440">
                  <c:v>2.3537964354178498</c:v>
                </c:pt>
                <c:pt idx="1441">
                  <c:v>2.3544483878210065</c:v>
                </c:pt>
                <c:pt idx="1442">
                  <c:v>2.3535708426160946</c:v>
                </c:pt>
                <c:pt idx="1443">
                  <c:v>2.3512620244201465</c:v>
                </c:pt>
                <c:pt idx="1444">
                  <c:v>2.3470383658877734</c:v>
                </c:pt>
                <c:pt idx="1445">
                  <c:v>2.3423386957497838</c:v>
                </c:pt>
                <c:pt idx="1446">
                  <c:v>2.3458683056145579</c:v>
                </c:pt>
                <c:pt idx="1447">
                  <c:v>2.3522593820700095</c:v>
                </c:pt>
                <c:pt idx="1448">
                  <c:v>2.3584907085988589</c:v>
                </c:pt>
                <c:pt idx="1449">
                  <c:v>2.3675608344990713</c:v>
                </c:pt>
                <c:pt idx="1450">
                  <c:v>2.3652217933440363</c:v>
                </c:pt>
                <c:pt idx="1451">
                  <c:v>2.3644791720636191</c:v>
                </c:pt>
                <c:pt idx="1452">
                  <c:v>2.3704050308274134</c:v>
                </c:pt>
                <c:pt idx="1453">
                  <c:v>2.3775873011760997</c:v>
                </c:pt>
                <c:pt idx="1454">
                  <c:v>2.3730365870507524</c:v>
                </c:pt>
                <c:pt idx="1455">
                  <c:v>2.371652807281138</c:v>
                </c:pt>
                <c:pt idx="1456">
                  <c:v>2.3764366699480117</c:v>
                </c:pt>
                <c:pt idx="1457">
                  <c:v>2.3770551612178941</c:v>
                </c:pt>
                <c:pt idx="1458">
                  <c:v>2.3777546068424735</c:v>
                </c:pt>
                <c:pt idx="1459">
                  <c:v>2.3839697425003838</c:v>
                </c:pt>
                <c:pt idx="1460">
                  <c:v>2.3817537519644878</c:v>
                </c:pt>
                <c:pt idx="1461">
                  <c:v>2.3792009913130538</c:v>
                </c:pt>
                <c:pt idx="1462">
                  <c:v>2.3786515810925128</c:v>
                </c:pt>
                <c:pt idx="1463">
                  <c:v>2.3815346355111093</c:v>
                </c:pt>
                <c:pt idx="1464">
                  <c:v>2.3789948275564266</c:v>
                </c:pt>
                <c:pt idx="1465">
                  <c:v>2.3793607412396551</c:v>
                </c:pt>
                <c:pt idx="1466">
                  <c:v>2.3802987323627405</c:v>
                </c:pt>
                <c:pt idx="1467">
                  <c:v>2.3882268621660323</c:v>
                </c:pt>
                <c:pt idx="1468">
                  <c:v>2.3927063364592462</c:v>
                </c:pt>
                <c:pt idx="1469">
                  <c:v>2.4034095815415393</c:v>
                </c:pt>
                <c:pt idx="1470">
                  <c:v>2.4170563269606018</c:v>
                </c:pt>
                <c:pt idx="1471">
                  <c:v>2.4154437162150444</c:v>
                </c:pt>
                <c:pt idx="1472">
                  <c:v>2.418186449752167</c:v>
                </c:pt>
                <c:pt idx="1473">
                  <c:v>2.4238025231853224</c:v>
                </c:pt>
                <c:pt idx="1474">
                  <c:v>2.4270039980657256</c:v>
                </c:pt>
                <c:pt idx="1475">
                  <c:v>2.4291228433759859</c:v>
                </c:pt>
                <c:pt idx="1476">
                  <c:v>2.4340383917931665</c:v>
                </c:pt>
                <c:pt idx="1477">
                  <c:v>2.4359726611747186</c:v>
                </c:pt>
                <c:pt idx="1478">
                  <c:v>2.4334598380049348</c:v>
                </c:pt>
                <c:pt idx="1479">
                  <c:v>2.4297845103017068</c:v>
                </c:pt>
                <c:pt idx="1480">
                  <c:v>2.4278696699652822</c:v>
                </c:pt>
                <c:pt idx="1481">
                  <c:v>2.4316345871543743</c:v>
                </c:pt>
                <c:pt idx="1482">
                  <c:v>2.4260131167642389</c:v>
                </c:pt>
                <c:pt idx="1483">
                  <c:v>2.4310053019705324</c:v>
                </c:pt>
                <c:pt idx="1484">
                  <c:v>2.4303803343522747</c:v>
                </c:pt>
                <c:pt idx="1485">
                  <c:v>2.434543546966474</c:v>
                </c:pt>
                <c:pt idx="1486">
                  <c:v>2.4336584460217905</c:v>
                </c:pt>
                <c:pt idx="1487">
                  <c:v>2.4353584874704204</c:v>
                </c:pt>
                <c:pt idx="1488">
                  <c:v>2.4333993920867614</c:v>
                </c:pt>
                <c:pt idx="1489">
                  <c:v>2.4330129699670091</c:v>
                </c:pt>
                <c:pt idx="1490">
                  <c:v>2.4354124570402176</c:v>
                </c:pt>
                <c:pt idx="1491">
                  <c:v>2.43492888969483</c:v>
                </c:pt>
                <c:pt idx="1492">
                  <c:v>2.4276926497763456</c:v>
                </c:pt>
                <c:pt idx="1493">
                  <c:v>2.4236665198694323</c:v>
                </c:pt>
                <c:pt idx="1494">
                  <c:v>2.4218056491028057</c:v>
                </c:pt>
                <c:pt idx="1495">
                  <c:v>2.4271043814655497</c:v>
                </c:pt>
                <c:pt idx="1496">
                  <c:v>2.4285982591575519</c:v>
                </c:pt>
                <c:pt idx="1497">
                  <c:v>2.4353509317306483</c:v>
                </c:pt>
                <c:pt idx="1498">
                  <c:v>2.4385685974819911</c:v>
                </c:pt>
                <c:pt idx="1499">
                  <c:v>2.4382652884997276</c:v>
                </c:pt>
                <c:pt idx="1500">
                  <c:v>2.4371362450995582</c:v>
                </c:pt>
                <c:pt idx="1501">
                  <c:v>2.4437593907051398</c:v>
                </c:pt>
                <c:pt idx="1502">
                  <c:v>2.4442354023107558</c:v>
                </c:pt>
                <c:pt idx="1503">
                  <c:v>2.4479506674956339</c:v>
                </c:pt>
                <c:pt idx="1504">
                  <c:v>2.4505498419770939</c:v>
                </c:pt>
                <c:pt idx="1505">
                  <c:v>2.4517091083363498</c:v>
                </c:pt>
                <c:pt idx="1506">
                  <c:v>2.458807186156152</c:v>
                </c:pt>
                <c:pt idx="1507">
                  <c:v>2.4615218555169798</c:v>
                </c:pt>
                <c:pt idx="1508">
                  <c:v>2.4623011761048592</c:v>
                </c:pt>
                <c:pt idx="1509">
                  <c:v>2.4634755539436588</c:v>
                </c:pt>
                <c:pt idx="1510">
                  <c:v>2.4709276721413342</c:v>
                </c:pt>
                <c:pt idx="1511">
                  <c:v>2.490336208832006</c:v>
                </c:pt>
                <c:pt idx="1512">
                  <c:v>2.4960375541854418</c:v>
                </c:pt>
                <c:pt idx="1513">
                  <c:v>2.4917286237327878</c:v>
                </c:pt>
                <c:pt idx="1514">
                  <c:v>2.474389280348162</c:v>
                </c:pt>
                <c:pt idx="1515">
                  <c:v>2.4865874825138525</c:v>
                </c:pt>
                <c:pt idx="1516">
                  <c:v>2.4781056249244355</c:v>
                </c:pt>
                <c:pt idx="1517">
                  <c:v>2.4782178816296154</c:v>
                </c:pt>
                <c:pt idx="1518">
                  <c:v>2.4710917396335184</c:v>
                </c:pt>
                <c:pt idx="1519">
                  <c:v>2.4830276496899923</c:v>
                </c:pt>
                <c:pt idx="1520">
                  <c:v>2.4781574357114415</c:v>
                </c:pt>
                <c:pt idx="1521">
                  <c:v>2.4821403899625167</c:v>
                </c:pt>
                <c:pt idx="1522">
                  <c:v>2.4929893528832632</c:v>
                </c:pt>
                <c:pt idx="1523">
                  <c:v>2.4978412172080819</c:v>
                </c:pt>
                <c:pt idx="1524">
                  <c:v>2.4994376370827003</c:v>
                </c:pt>
                <c:pt idx="1525">
                  <c:v>2.5017755988463395</c:v>
                </c:pt>
                <c:pt idx="1526">
                  <c:v>2.5052836208831941</c:v>
                </c:pt>
                <c:pt idx="1527">
                  <c:v>2.5021652591402797</c:v>
                </c:pt>
                <c:pt idx="1528">
                  <c:v>2.5099919261523511</c:v>
                </c:pt>
                <c:pt idx="1529">
                  <c:v>2.5207923164602795</c:v>
                </c:pt>
                <c:pt idx="1530">
                  <c:v>2.5227740790632538</c:v>
                </c:pt>
                <c:pt idx="1531">
                  <c:v>2.5276345785192404</c:v>
                </c:pt>
                <c:pt idx="1532">
                  <c:v>2.5166021190611816</c:v>
                </c:pt>
                <c:pt idx="1533">
                  <c:v>2.5190026855257859</c:v>
                </c:pt>
                <c:pt idx="1534">
                  <c:v>2.5112461789544516</c:v>
                </c:pt>
                <c:pt idx="1535">
                  <c:v>2.5116800942956252</c:v>
                </c:pt>
                <c:pt idx="1536">
                  <c:v>2.4928036975631591</c:v>
                </c:pt>
                <c:pt idx="1537">
                  <c:v>2.4961228261057213</c:v>
                </c:pt>
                <c:pt idx="1538">
                  <c:v>2.5024987910816292</c:v>
                </c:pt>
                <c:pt idx="1539">
                  <c:v>2.5105078752396177</c:v>
                </c:pt>
                <c:pt idx="1540">
                  <c:v>2.5102768854808835</c:v>
                </c:pt>
                <c:pt idx="1541">
                  <c:v>2.5065788905583406</c:v>
                </c:pt>
                <c:pt idx="1542">
                  <c:v>2.514728295597803</c:v>
                </c:pt>
                <c:pt idx="1543">
                  <c:v>2.5162577932058716</c:v>
                </c:pt>
                <c:pt idx="1544">
                  <c:v>2.5162567138144758</c:v>
                </c:pt>
                <c:pt idx="1545">
                  <c:v>2.517632937844319</c:v>
                </c:pt>
                <c:pt idx="1546">
                  <c:v>2.5111026198987894</c:v>
                </c:pt>
                <c:pt idx="1547">
                  <c:v>2.5130822237189712</c:v>
                </c:pt>
                <c:pt idx="1548">
                  <c:v>2.5113811028789463</c:v>
                </c:pt>
                <c:pt idx="1549">
                  <c:v>2.5150650657133418</c:v>
                </c:pt>
                <c:pt idx="1550">
                  <c:v>2.5297242802618101</c:v>
                </c:pt>
                <c:pt idx="1551">
                  <c:v>2.5332614458663554</c:v>
                </c:pt>
                <c:pt idx="1552">
                  <c:v>2.5433677875066847</c:v>
                </c:pt>
                <c:pt idx="1553">
                  <c:v>2.5487669032692537</c:v>
                </c:pt>
                <c:pt idx="1554">
                  <c:v>2.5544423432291863</c:v>
                </c:pt>
                <c:pt idx="1555">
                  <c:v>2.5596147867986043</c:v>
                </c:pt>
                <c:pt idx="1556">
                  <c:v>2.559233761635832</c:v>
                </c:pt>
                <c:pt idx="1557">
                  <c:v>2.560917612213522</c:v>
                </c:pt>
                <c:pt idx="1558">
                  <c:v>2.5615792791392429</c:v>
                </c:pt>
                <c:pt idx="1559">
                  <c:v>2.5621923734521452</c:v>
                </c:pt>
                <c:pt idx="1560">
                  <c:v>2.5649545360343948</c:v>
                </c:pt>
                <c:pt idx="1561">
                  <c:v>2.5682283301383273</c:v>
                </c:pt>
                <c:pt idx="1562">
                  <c:v>2.5695333143360375</c:v>
                </c:pt>
                <c:pt idx="1563">
                  <c:v>2.5736101756385601</c:v>
                </c:pt>
                <c:pt idx="1564">
                  <c:v>2.5734050912733291</c:v>
                </c:pt>
                <c:pt idx="1565">
                  <c:v>2.5702996822271653</c:v>
                </c:pt>
                <c:pt idx="1566">
                  <c:v>2.567904512719541</c:v>
                </c:pt>
                <c:pt idx="1567">
                  <c:v>2.5649664093397506</c:v>
                </c:pt>
                <c:pt idx="1568">
                  <c:v>2.5558552665664922</c:v>
                </c:pt>
                <c:pt idx="1569">
                  <c:v>2.5511048650328929</c:v>
                </c:pt>
                <c:pt idx="1570">
                  <c:v>2.5561229556326892</c:v>
                </c:pt>
                <c:pt idx="1571">
                  <c:v>2.5603304232941229</c:v>
                </c:pt>
                <c:pt idx="1572">
                  <c:v>2.5676843168747663</c:v>
                </c:pt>
                <c:pt idx="1573">
                  <c:v>2.5699251334127697</c:v>
                </c:pt>
                <c:pt idx="1574">
                  <c:v>2.571251705438399</c:v>
                </c:pt>
                <c:pt idx="1575">
                  <c:v>2.57523573908087</c:v>
                </c:pt>
                <c:pt idx="1576">
                  <c:v>2.5755293335405702</c:v>
                </c:pt>
                <c:pt idx="1577">
                  <c:v>2.5769897500992975</c:v>
                </c:pt>
                <c:pt idx="1578">
                  <c:v>2.5759233114000932</c:v>
                </c:pt>
                <c:pt idx="1579">
                  <c:v>2.5647829128024386</c:v>
                </c:pt>
                <c:pt idx="1580">
                  <c:v>2.5655859800010297</c:v>
                </c:pt>
                <c:pt idx="1581">
                  <c:v>2.5672158610089215</c:v>
                </c:pt>
                <c:pt idx="1582">
                  <c:v>2.5672158610089215</c:v>
                </c:pt>
                <c:pt idx="1583">
                  <c:v>2.5668315976719618</c:v>
                </c:pt>
                <c:pt idx="1584">
                  <c:v>2.5721227742949351</c:v>
                </c:pt>
                <c:pt idx="1585">
                  <c:v>2.576468404055051</c:v>
                </c:pt>
                <c:pt idx="1586">
                  <c:v>2.5726883753864156</c:v>
                </c:pt>
                <c:pt idx="1587">
                  <c:v>2.5654035628551135</c:v>
                </c:pt>
                <c:pt idx="1588">
                  <c:v>2.5646490682693406</c:v>
                </c:pt>
                <c:pt idx="1589">
                  <c:v>2.578028124622207</c:v>
                </c:pt>
                <c:pt idx="1590">
                  <c:v>2.5799246153049005</c:v>
                </c:pt>
                <c:pt idx="1591">
                  <c:v>2.5777949760806806</c:v>
                </c:pt>
                <c:pt idx="1592">
                  <c:v>2.5764716422292393</c:v>
                </c:pt>
                <c:pt idx="1593">
                  <c:v>2.5726106592059068</c:v>
                </c:pt>
                <c:pt idx="1594">
                  <c:v>2.5693185154482432</c:v>
                </c:pt>
                <c:pt idx="1595">
                  <c:v>2.5756923216413594</c:v>
                </c:pt>
                <c:pt idx="1596">
                  <c:v>2.5789283370464333</c:v>
                </c:pt>
                <c:pt idx="1597">
                  <c:v>2.5797195309396685</c:v>
                </c:pt>
                <c:pt idx="1598">
                  <c:v>2.5779752344438047</c:v>
                </c:pt>
                <c:pt idx="1599">
                  <c:v>2.5809543546966411</c:v>
                </c:pt>
                <c:pt idx="1600">
                  <c:v>2.5820251109614292</c:v>
                </c:pt>
                <c:pt idx="1601">
                  <c:v>2.5786239486727736</c:v>
                </c:pt>
                <c:pt idx="1602">
                  <c:v>2.580894988169864</c:v>
                </c:pt>
                <c:pt idx="1603">
                  <c:v>2.5833246982021594</c:v>
                </c:pt>
                <c:pt idx="1604">
                  <c:v>2.58630813602058</c:v>
                </c:pt>
                <c:pt idx="1605">
                  <c:v>2.5870410427784334</c:v>
                </c:pt>
                <c:pt idx="1606">
                  <c:v>2.5859044436384924</c:v>
                </c:pt>
                <c:pt idx="1607">
                  <c:v>2.5880772585185503</c:v>
                </c:pt>
                <c:pt idx="1608">
                  <c:v>2.5894944994214399</c:v>
                </c:pt>
                <c:pt idx="1609">
                  <c:v>2.5984771946185794</c:v>
                </c:pt>
                <c:pt idx="1610">
                  <c:v>2.6008637289950367</c:v>
                </c:pt>
                <c:pt idx="1611">
                  <c:v>2.5974291055731067</c:v>
                </c:pt>
                <c:pt idx="1612">
                  <c:v>2.5948569158765453</c:v>
                </c:pt>
                <c:pt idx="1613">
                  <c:v>2.5953113396542422</c:v>
                </c:pt>
                <c:pt idx="1614">
                  <c:v>2.596284950693394</c:v>
                </c:pt>
                <c:pt idx="1615">
                  <c:v>2.6000908847555331</c:v>
                </c:pt>
                <c:pt idx="1616">
                  <c:v>2.6008529350810767</c:v>
                </c:pt>
                <c:pt idx="1617">
                  <c:v>2.6060296962160785</c:v>
                </c:pt>
                <c:pt idx="1618">
                  <c:v>2.6119123793240346</c:v>
                </c:pt>
                <c:pt idx="1619">
                  <c:v>2.6108038443603885</c:v>
                </c:pt>
                <c:pt idx="1620">
                  <c:v>2.6114644318947131</c:v>
                </c:pt>
                <c:pt idx="1621">
                  <c:v>2.6131979344766179</c:v>
                </c:pt>
                <c:pt idx="1622">
                  <c:v>2.6113813187572252</c:v>
                </c:pt>
                <c:pt idx="1623">
                  <c:v>2.6188442308688598</c:v>
                </c:pt>
                <c:pt idx="1624">
                  <c:v>2.6235849178798953</c:v>
                </c:pt>
                <c:pt idx="1625">
                  <c:v>2.6276358737889156</c:v>
                </c:pt>
                <c:pt idx="1626">
                  <c:v>2.6291070842616029</c:v>
                </c:pt>
                <c:pt idx="1627">
                  <c:v>2.6252439424554788</c:v>
                </c:pt>
                <c:pt idx="1628">
                  <c:v>2.6261905687097316</c:v>
                </c:pt>
                <c:pt idx="1629">
                  <c:v>2.6281248380912836</c:v>
                </c:pt>
                <c:pt idx="1630">
                  <c:v>2.6295118560350863</c:v>
                </c:pt>
                <c:pt idx="1631">
                  <c:v>2.6284033210714401</c:v>
                </c:pt>
                <c:pt idx="1632">
                  <c:v>2.6312755815760771</c:v>
                </c:pt>
                <c:pt idx="1633">
                  <c:v>2.6328406991002127</c:v>
                </c:pt>
                <c:pt idx="1634">
                  <c:v>2.6336059875999447</c:v>
                </c:pt>
                <c:pt idx="1635">
                  <c:v>2.6344090547985357</c:v>
                </c:pt>
                <c:pt idx="1636">
                  <c:v>2.6338218658791361</c:v>
                </c:pt>
                <c:pt idx="1637">
                  <c:v>2.6348462083138973</c:v>
                </c:pt>
                <c:pt idx="1638">
                  <c:v>2.6342978774847525</c:v>
                </c:pt>
                <c:pt idx="1639">
                  <c:v>2.6263934942921718</c:v>
                </c:pt>
                <c:pt idx="1640">
                  <c:v>2.6291848004421121</c:v>
                </c:pt>
                <c:pt idx="1641">
                  <c:v>2.6324294509783539</c:v>
                </c:pt>
                <c:pt idx="1642">
                  <c:v>2.6356805778629711</c:v>
                </c:pt>
                <c:pt idx="1643">
                  <c:v>2.6379839991019396</c:v>
                </c:pt>
                <c:pt idx="1644">
                  <c:v>2.6433420979914612</c:v>
                </c:pt>
                <c:pt idx="1645">
                  <c:v>2.6478744624630774</c:v>
                </c:pt>
                <c:pt idx="1646">
                  <c:v>2.6511849558744722</c:v>
                </c:pt>
                <c:pt idx="1647">
                  <c:v>2.6551689895169437</c:v>
                </c:pt>
                <c:pt idx="1648">
                  <c:v>2.6517915738389992</c:v>
                </c:pt>
                <c:pt idx="1649">
                  <c:v>2.6539471184567223</c:v>
                </c:pt>
                <c:pt idx="1650">
                  <c:v>2.6542504274389858</c:v>
                </c:pt>
                <c:pt idx="1651">
                  <c:v>2.656943508971894</c:v>
                </c:pt>
                <c:pt idx="1652">
                  <c:v>2.6585302143239482</c:v>
                </c:pt>
                <c:pt idx="1653">
                  <c:v>2.6639131392155773</c:v>
                </c:pt>
                <c:pt idx="1654">
                  <c:v>2.6701358306132601</c:v>
                </c:pt>
                <c:pt idx="1655">
                  <c:v>2.6750837607723188</c:v>
                </c:pt>
                <c:pt idx="1656">
                  <c:v>2.6786727371638701</c:v>
                </c:pt>
                <c:pt idx="1657">
                  <c:v>2.6825542286237254</c:v>
                </c:pt>
                <c:pt idx="1658">
                  <c:v>2.678269044781783</c:v>
                </c:pt>
                <c:pt idx="1659">
                  <c:v>2.6761178177296441</c:v>
                </c:pt>
                <c:pt idx="1660">
                  <c:v>2.674265582094185</c:v>
                </c:pt>
                <c:pt idx="1661">
                  <c:v>2.6751269364281569</c:v>
                </c:pt>
                <c:pt idx="1662">
                  <c:v>2.6775987427248942</c:v>
                </c:pt>
                <c:pt idx="1663">
                  <c:v>2.6788087404797598</c:v>
                </c:pt>
                <c:pt idx="1664">
                  <c:v>2.6791811305113642</c:v>
                </c:pt>
                <c:pt idx="1665">
                  <c:v>2.6773342918328851</c:v>
                </c:pt>
                <c:pt idx="1666">
                  <c:v>2.6778912577931986</c:v>
                </c:pt>
                <c:pt idx="1667">
                  <c:v>2.6742321209609097</c:v>
                </c:pt>
                <c:pt idx="1668">
                  <c:v>2.6726410980432722</c:v>
                </c:pt>
                <c:pt idx="1669">
                  <c:v>2.6690467246947409</c:v>
                </c:pt>
                <c:pt idx="1670">
                  <c:v>2.6716793603094757</c:v>
                </c:pt>
                <c:pt idx="1671">
                  <c:v>2.6784147626202364</c:v>
                </c:pt>
                <c:pt idx="1672">
                  <c:v>2.6813712156537579</c:v>
                </c:pt>
                <c:pt idx="1673">
                  <c:v>2.6838721655181863</c:v>
                </c:pt>
                <c:pt idx="1674">
                  <c:v>2.6859068182995625</c:v>
                </c:pt>
                <c:pt idx="1675">
                  <c:v>2.6848252681208153</c:v>
                </c:pt>
                <c:pt idx="1676">
                  <c:v>2.6878864221197443</c:v>
                </c:pt>
                <c:pt idx="1677">
                  <c:v>2.6876252094019231</c:v>
                </c:pt>
                <c:pt idx="1678">
                  <c:v>2.688754252802092</c:v>
                </c:pt>
                <c:pt idx="1679">
                  <c:v>2.6882566533685566</c:v>
                </c:pt>
                <c:pt idx="1680">
                  <c:v>2.6878043883736509</c:v>
                </c:pt>
                <c:pt idx="1681">
                  <c:v>2.6871405626651388</c:v>
                </c:pt>
                <c:pt idx="1682">
                  <c:v>2.6853779165155434</c:v>
                </c:pt>
                <c:pt idx="1683">
                  <c:v>2.679911878486426</c:v>
                </c:pt>
                <c:pt idx="1684">
                  <c:v>2.6731807937412486</c:v>
                </c:pt>
                <c:pt idx="1685">
                  <c:v>2.672670241610962</c:v>
                </c:pt>
                <c:pt idx="1686">
                  <c:v>2.669257206016951</c:v>
                </c:pt>
                <c:pt idx="1687">
                  <c:v>2.671142902785685</c:v>
                </c:pt>
                <c:pt idx="1688">
                  <c:v>2.6728882786729447</c:v>
                </c:pt>
                <c:pt idx="1689">
                  <c:v>2.6709119130269503</c:v>
                </c:pt>
                <c:pt idx="1690">
                  <c:v>2.6721111168678569</c:v>
                </c:pt>
                <c:pt idx="1691">
                  <c:v>2.6713814482841909</c:v>
                </c:pt>
                <c:pt idx="1692">
                  <c:v>2.672157530697882</c:v>
                </c:pt>
                <c:pt idx="1693">
                  <c:v>2.6696641365732252</c:v>
                </c:pt>
                <c:pt idx="1694">
                  <c:v>2.6696770892699768</c:v>
                </c:pt>
                <c:pt idx="1695">
                  <c:v>2.6711342676545167</c:v>
                </c:pt>
                <c:pt idx="1696">
                  <c:v>2.672334550886819</c:v>
                </c:pt>
                <c:pt idx="1697">
                  <c:v>2.6738122377078821</c:v>
                </c:pt>
                <c:pt idx="1698">
                  <c:v>2.6758533668376336</c:v>
                </c:pt>
                <c:pt idx="1699">
                  <c:v>2.6767384677823167</c:v>
                </c:pt>
                <c:pt idx="1700">
                  <c:v>2.6766521164706405</c:v>
                </c:pt>
                <c:pt idx="1701">
                  <c:v>2.6784698115814294</c:v>
                </c:pt>
                <c:pt idx="1702">
                  <c:v>2.6798341623059168</c:v>
                </c:pt>
                <c:pt idx="1703">
                  <c:v>2.6782841562613253</c:v>
                </c:pt>
                <c:pt idx="1704">
                  <c:v>2.6824711154862357</c:v>
                </c:pt>
                <c:pt idx="1705">
                  <c:v>2.6840966789285443</c:v>
                </c:pt>
                <c:pt idx="1706">
                  <c:v>2.6854998877432865</c:v>
                </c:pt>
                <c:pt idx="1707">
                  <c:v>2.6872431048477545</c:v>
                </c:pt>
                <c:pt idx="1708">
                  <c:v>2.6880537277861172</c:v>
                </c:pt>
                <c:pt idx="1709">
                  <c:v>2.6905697891300888</c:v>
                </c:pt>
                <c:pt idx="1710">
                  <c:v>2.6899113603785563</c:v>
                </c:pt>
                <c:pt idx="1711">
                  <c:v>2.6897580868003304</c:v>
                </c:pt>
                <c:pt idx="1712">
                  <c:v>2.6883181786781263</c:v>
                </c:pt>
                <c:pt idx="1713">
                  <c:v>2.6904845172098084</c:v>
                </c:pt>
                <c:pt idx="1714">
                  <c:v>2.6918909641987381</c:v>
                </c:pt>
                <c:pt idx="1715">
                  <c:v>2.6916891180076945</c:v>
                </c:pt>
                <c:pt idx="1716">
                  <c:v>2.689139595530448</c:v>
                </c:pt>
                <c:pt idx="1717">
                  <c:v>2.6987699255651614</c:v>
                </c:pt>
                <c:pt idx="1718">
                  <c:v>2.7095875861354255</c:v>
                </c:pt>
                <c:pt idx="1719">
                  <c:v>2.7232861423414945</c:v>
                </c:pt>
                <c:pt idx="1720">
                  <c:v>2.7352555135312424</c:v>
                </c:pt>
                <c:pt idx="1721">
                  <c:v>2.752613206569599</c:v>
                </c:pt>
                <c:pt idx="1722">
                  <c:v>2.7639209108336269</c:v>
                </c:pt>
                <c:pt idx="1723">
                  <c:v>2.7655820941920024</c:v>
                </c:pt>
                <c:pt idx="1724">
                  <c:v>2.7748497487176742</c:v>
                </c:pt>
                <c:pt idx="1725">
                  <c:v>2.7802693729167656</c:v>
                </c:pt>
                <c:pt idx="1726">
                  <c:v>2.7846052881543177</c:v>
                </c:pt>
                <c:pt idx="1727">
                  <c:v>2.8074279398303967</c:v>
                </c:pt>
                <c:pt idx="1728">
                  <c:v>2.8354953542994221</c:v>
                </c:pt>
                <c:pt idx="1729">
                  <c:v>2.8284026734365999</c:v>
                </c:pt>
                <c:pt idx="1730">
                  <c:v>2.8330624060929392</c:v>
                </c:pt>
                <c:pt idx="1731">
                  <c:v>2.8774437421204335</c:v>
                </c:pt>
                <c:pt idx="1732">
                  <c:v>2.855072276047864</c:v>
                </c:pt>
                <c:pt idx="1733">
                  <c:v>2.8583093708443337</c:v>
                </c:pt>
                <c:pt idx="1734">
                  <c:v>2.8607660656615281</c:v>
                </c:pt>
                <c:pt idx="1735">
                  <c:v>2.8498447835172525</c:v>
                </c:pt>
                <c:pt idx="1736">
                  <c:v>2.8567345387976353</c:v>
                </c:pt>
                <c:pt idx="1737">
                  <c:v>2.8614557967635434</c:v>
                </c:pt>
                <c:pt idx="1738">
                  <c:v>2.8565413277377592</c:v>
                </c:pt>
                <c:pt idx="1739">
                  <c:v>2.8534499507797433</c:v>
                </c:pt>
                <c:pt idx="1740">
                  <c:v>2.8550981814413672</c:v>
                </c:pt>
                <c:pt idx="1741">
                  <c:v>2.8566665371396907</c:v>
                </c:pt>
                <c:pt idx="1742">
                  <c:v>2.8520521389219815</c:v>
                </c:pt>
                <c:pt idx="1743">
                  <c:v>2.8444186829697857</c:v>
                </c:pt>
                <c:pt idx="1744">
                  <c:v>2.8266875205084276</c:v>
                </c:pt>
                <c:pt idx="1745">
                  <c:v>2.8137844757611781</c:v>
                </c:pt>
                <c:pt idx="1746">
                  <c:v>2.8241466331623495</c:v>
                </c:pt>
                <c:pt idx="1747">
                  <c:v>2.835787869367727</c:v>
                </c:pt>
                <c:pt idx="1748">
                  <c:v>2.8312436315907554</c:v>
                </c:pt>
                <c:pt idx="1749">
                  <c:v>2.8398604131046667</c:v>
                </c:pt>
                <c:pt idx="1750">
                  <c:v>2.8408566913631335</c:v>
                </c:pt>
                <c:pt idx="1751">
                  <c:v>2.851668954976418</c:v>
                </c:pt>
                <c:pt idx="1752">
                  <c:v>2.8704309362209131</c:v>
                </c:pt>
                <c:pt idx="1753">
                  <c:v>2.8719647513945659</c:v>
                </c:pt>
                <c:pt idx="1754">
                  <c:v>2.8791524187002322</c:v>
                </c:pt>
                <c:pt idx="1755">
                  <c:v>2.8773627877657377</c:v>
                </c:pt>
                <c:pt idx="1756">
                  <c:v>2.8846659499507714</c:v>
                </c:pt>
                <c:pt idx="1757">
                  <c:v>2.8878393606548802</c:v>
                </c:pt>
                <c:pt idx="1758">
                  <c:v>2.8966838937533379</c:v>
                </c:pt>
                <c:pt idx="1759">
                  <c:v>2.8953249399858301</c:v>
                </c:pt>
                <c:pt idx="1760">
                  <c:v>2.887597576982186</c:v>
                </c:pt>
                <c:pt idx="1761">
                  <c:v>2.8839211698875622</c:v>
                </c:pt>
                <c:pt idx="1762">
                  <c:v>2.8881923216413576</c:v>
                </c:pt>
                <c:pt idx="1763">
                  <c:v>2.8874594148835042</c:v>
                </c:pt>
                <c:pt idx="1764">
                  <c:v>2.866550524152454</c:v>
                </c:pt>
                <c:pt idx="1765">
                  <c:v>2.8724083812583032</c:v>
                </c:pt>
                <c:pt idx="1766">
                  <c:v>2.8698566999982651</c:v>
                </c:pt>
                <c:pt idx="1767">
                  <c:v>2.8687988964302291</c:v>
                </c:pt>
                <c:pt idx="1768">
                  <c:v>2.8767907103258823</c:v>
                </c:pt>
                <c:pt idx="1769">
                  <c:v>2.8795798576930305</c:v>
                </c:pt>
                <c:pt idx="1770">
                  <c:v>2.8879656494482076</c:v>
                </c:pt>
                <c:pt idx="1771">
                  <c:v>2.8960081947394705</c:v>
                </c:pt>
                <c:pt idx="1772">
                  <c:v>2.8904946634889304</c:v>
                </c:pt>
                <c:pt idx="1773">
                  <c:v>2.8904536466158843</c:v>
                </c:pt>
                <c:pt idx="1774">
                  <c:v>2.8920317168367711</c:v>
                </c:pt>
                <c:pt idx="1775">
                  <c:v>2.8954102119061114</c:v>
                </c:pt>
                <c:pt idx="1776">
                  <c:v>2.8994579296409437</c:v>
                </c:pt>
                <c:pt idx="1777">
                  <c:v>2.9162608155017802</c:v>
                </c:pt>
                <c:pt idx="1778">
                  <c:v>2.9149990069599081</c:v>
                </c:pt>
                <c:pt idx="1779">
                  <c:v>2.9230631400790905</c:v>
                </c:pt>
                <c:pt idx="1780">
                  <c:v>2.9280369756316529</c:v>
                </c:pt>
                <c:pt idx="1781">
                  <c:v>2.9346860266307377</c:v>
                </c:pt>
                <c:pt idx="1782">
                  <c:v>2.9356801461064128</c:v>
                </c:pt>
                <c:pt idx="1783">
                  <c:v>2.9380904270935808</c:v>
                </c:pt>
                <c:pt idx="1784">
                  <c:v>2.9343039220765696</c:v>
                </c:pt>
                <c:pt idx="1785">
                  <c:v>2.93188068839265</c:v>
                </c:pt>
                <c:pt idx="1786">
                  <c:v>2.9311995924218017</c:v>
                </c:pt>
                <c:pt idx="1787">
                  <c:v>2.9330604631884287</c:v>
                </c:pt>
                <c:pt idx="1788">
                  <c:v>2.9375356199160598</c:v>
                </c:pt>
                <c:pt idx="1789">
                  <c:v>2.937430918950652</c:v>
                </c:pt>
                <c:pt idx="1790">
                  <c:v>2.9420647462134881</c:v>
                </c:pt>
                <c:pt idx="1791">
                  <c:v>2.9546202269312403</c:v>
                </c:pt>
                <c:pt idx="1792">
                  <c:v>2.9477401861734207</c:v>
                </c:pt>
                <c:pt idx="1793">
                  <c:v>2.9487591316512027</c:v>
                </c:pt>
                <c:pt idx="1794">
                  <c:v>2.9430038167279693</c:v>
                </c:pt>
                <c:pt idx="1795">
                  <c:v>2.947844887138829</c:v>
                </c:pt>
                <c:pt idx="1796">
                  <c:v>2.9590144293041742</c:v>
                </c:pt>
                <c:pt idx="1797">
                  <c:v>2.959177417404963</c:v>
                </c:pt>
                <c:pt idx="1798">
                  <c:v>2.9636212717821113</c:v>
                </c:pt>
                <c:pt idx="1799">
                  <c:v>2.9692632506087699</c:v>
                </c:pt>
                <c:pt idx="1800">
                  <c:v>2.9692502979120188</c:v>
                </c:pt>
                <c:pt idx="1801">
                  <c:v>2.9657811339654176</c:v>
                </c:pt>
                <c:pt idx="1802">
                  <c:v>2.9609389841631626</c:v>
                </c:pt>
                <c:pt idx="1803">
                  <c:v>2.9569776177400069</c:v>
                </c:pt>
                <c:pt idx="1804">
                  <c:v>2.9562457903735493</c:v>
                </c:pt>
                <c:pt idx="1805">
                  <c:v>2.9613415971538544</c:v>
                </c:pt>
                <c:pt idx="1806">
                  <c:v>2.9674412379323978</c:v>
                </c:pt>
                <c:pt idx="1807">
                  <c:v>2.954473429701391</c:v>
                </c:pt>
                <c:pt idx="1808">
                  <c:v>2.9485281418924689</c:v>
                </c:pt>
                <c:pt idx="1809">
                  <c:v>2.9437183738320924</c:v>
                </c:pt>
                <c:pt idx="1810">
                  <c:v>2.951120840025554</c:v>
                </c:pt>
                <c:pt idx="1811">
                  <c:v>2.9543136797747898</c:v>
                </c:pt>
                <c:pt idx="1812">
                  <c:v>2.9625526743001163</c:v>
                </c:pt>
                <c:pt idx="1813">
                  <c:v>2.9724809163601136</c:v>
                </c:pt>
                <c:pt idx="1814">
                  <c:v>2.9740006994456185</c:v>
                </c:pt>
                <c:pt idx="1815">
                  <c:v>2.9639515655492747</c:v>
                </c:pt>
                <c:pt idx="1816">
                  <c:v>2.9581649482755581</c:v>
                </c:pt>
                <c:pt idx="1817">
                  <c:v>2.9629412552026606</c:v>
                </c:pt>
                <c:pt idx="1818">
                  <c:v>2.9600333747819572</c:v>
                </c:pt>
                <c:pt idx="1819">
                  <c:v>2.9658977082361826</c:v>
                </c:pt>
                <c:pt idx="1820">
                  <c:v>2.9658696440598882</c:v>
                </c:pt>
                <c:pt idx="1821">
                  <c:v>2.9622946997564839</c:v>
                </c:pt>
                <c:pt idx="1822">
                  <c:v>2.9667094105659415</c:v>
                </c:pt>
                <c:pt idx="1823">
                  <c:v>2.9707517313437939</c:v>
                </c:pt>
                <c:pt idx="1824">
                  <c:v>2.9689286392760255</c:v>
                </c:pt>
                <c:pt idx="1825">
                  <c:v>2.9757190905479804</c:v>
                </c:pt>
                <c:pt idx="1826">
                  <c:v>2.9801413570972093</c:v>
                </c:pt>
                <c:pt idx="1827">
                  <c:v>2.995459000397211</c:v>
                </c:pt>
                <c:pt idx="1828">
                  <c:v>2.9892622143930319</c:v>
                </c:pt>
                <c:pt idx="1829">
                  <c:v>2.9904873236274407</c:v>
                </c:pt>
                <c:pt idx="1830">
                  <c:v>3.0072772567915251</c:v>
                </c:pt>
                <c:pt idx="1831">
                  <c:v>3.0144584477488161</c:v>
                </c:pt>
                <c:pt idx="1832">
                  <c:v>3.0208322539419314</c:v>
                </c:pt>
                <c:pt idx="1833">
                  <c:v>3.0122143930366243</c:v>
                </c:pt>
                <c:pt idx="1834">
                  <c:v>3.0087873253544664</c:v>
                </c:pt>
                <c:pt idx="1835">
                  <c:v>3.0045107766436914</c:v>
                </c:pt>
                <c:pt idx="1836">
                  <c:v>3.0028636253734633</c:v>
                </c:pt>
                <c:pt idx="1837">
                  <c:v>2.9993523651624208</c:v>
                </c:pt>
                <c:pt idx="1838">
                  <c:v>3.0088369773586798</c:v>
                </c:pt>
                <c:pt idx="1839">
                  <c:v>3.0170802894495909</c:v>
                </c:pt>
                <c:pt idx="1840">
                  <c:v>3.0304971245013155</c:v>
                </c:pt>
                <c:pt idx="1841">
                  <c:v>3.0426445952713963</c:v>
                </c:pt>
                <c:pt idx="1842">
                  <c:v>3.0457165431842852</c:v>
                </c:pt>
                <c:pt idx="1843">
                  <c:v>3.0575790546258341</c:v>
                </c:pt>
                <c:pt idx="1844">
                  <c:v>3.0599278103034329</c:v>
                </c:pt>
                <c:pt idx="1845">
                  <c:v>3.0674198659827585</c:v>
                </c:pt>
                <c:pt idx="1846">
                  <c:v>3.0779288206137796</c:v>
                </c:pt>
                <c:pt idx="1847">
                  <c:v>3.0804146589986643</c:v>
                </c:pt>
                <c:pt idx="1848">
                  <c:v>3.0802764968999821</c:v>
                </c:pt>
                <c:pt idx="1849">
                  <c:v>3.0698484966236577</c:v>
                </c:pt>
                <c:pt idx="1850">
                  <c:v>3.0664397785952309</c:v>
                </c:pt>
                <c:pt idx="1851">
                  <c:v>3.0764511337927165</c:v>
                </c:pt>
                <c:pt idx="1852">
                  <c:v>3.0776794812013133</c:v>
                </c:pt>
                <c:pt idx="1853">
                  <c:v>3.0790373555774257</c:v>
                </c:pt>
                <c:pt idx="1854">
                  <c:v>3.0895441514256543</c:v>
                </c:pt>
                <c:pt idx="1855">
                  <c:v>3.0947198331692602</c:v>
                </c:pt>
                <c:pt idx="1856">
                  <c:v>3.0977065091618683</c:v>
                </c:pt>
                <c:pt idx="1857">
                  <c:v>3.1029393986494593</c:v>
                </c:pt>
                <c:pt idx="1858">
                  <c:v>3.123897941384723</c:v>
                </c:pt>
                <c:pt idx="1859">
                  <c:v>3.1387190646425855</c:v>
                </c:pt>
                <c:pt idx="1860">
                  <c:v>3.1366768561214378</c:v>
                </c:pt>
                <c:pt idx="1861">
                  <c:v>3.13363944873322</c:v>
                </c:pt>
                <c:pt idx="1862">
                  <c:v>3.1223295856864</c:v>
                </c:pt>
                <c:pt idx="1863">
                  <c:v>3.130838428060716</c:v>
                </c:pt>
                <c:pt idx="1864">
                  <c:v>3.1274523772516041</c:v>
                </c:pt>
                <c:pt idx="1865">
                  <c:v>3.1181955166398914</c:v>
                </c:pt>
                <c:pt idx="1866">
                  <c:v>3.1196300278051159</c:v>
                </c:pt>
                <c:pt idx="1867">
                  <c:v>3.1244376370827003</c:v>
                </c:pt>
                <c:pt idx="1868">
                  <c:v>3.1250744780063138</c:v>
                </c:pt>
                <c:pt idx="1869">
                  <c:v>3.1281518228761827</c:v>
                </c:pt>
                <c:pt idx="1870">
                  <c:v>3.128409797419816</c:v>
                </c:pt>
                <c:pt idx="1871">
                  <c:v>3.1346886171700876</c:v>
                </c:pt>
                <c:pt idx="1872">
                  <c:v>3.1390677080634779</c:v>
                </c:pt>
                <c:pt idx="1873">
                  <c:v>3.1366379980311825</c:v>
                </c:pt>
                <c:pt idx="1874">
                  <c:v>3.1365592024592779</c:v>
                </c:pt>
                <c:pt idx="1875">
                  <c:v>3.1411649655458191</c:v>
                </c:pt>
                <c:pt idx="1876">
                  <c:v>3.1329302885860755</c:v>
                </c:pt>
                <c:pt idx="1877">
                  <c:v>3.1370233407595385</c:v>
                </c:pt>
                <c:pt idx="1878">
                  <c:v>3.139521052449779</c:v>
                </c:pt>
                <c:pt idx="1879">
                  <c:v>3.1507057060946679</c:v>
                </c:pt>
                <c:pt idx="1880">
                  <c:v>3.1660524929623599</c:v>
                </c:pt>
                <c:pt idx="1881">
                  <c:v>3.1699771600780533</c:v>
                </c:pt>
                <c:pt idx="1882">
                  <c:v>3.180466685663947</c:v>
                </c:pt>
                <c:pt idx="1883">
                  <c:v>3.1861075850992098</c:v>
                </c:pt>
                <c:pt idx="1884">
                  <c:v>3.1904121979862796</c:v>
                </c:pt>
                <c:pt idx="1885">
                  <c:v>3.198916722795011</c:v>
                </c:pt>
                <c:pt idx="1886">
                  <c:v>3.204445365525094</c:v>
                </c:pt>
                <c:pt idx="1887">
                  <c:v>3.2266624786280418</c:v>
                </c:pt>
                <c:pt idx="1888">
                  <c:v>3.2326196397423184</c:v>
                </c:pt>
                <c:pt idx="1889">
                  <c:v>3.2353256739719787</c:v>
                </c:pt>
                <c:pt idx="1890">
                  <c:v>3.2568735644094344</c:v>
                </c:pt>
                <c:pt idx="1891">
                  <c:v>3.2704587845189272</c:v>
                </c:pt>
                <c:pt idx="1892">
                  <c:v>3.2705030395661616</c:v>
                </c:pt>
                <c:pt idx="1893">
                  <c:v>3.2788262266203727</c:v>
                </c:pt>
                <c:pt idx="1894">
                  <c:v>3.2751973127471712</c:v>
                </c:pt>
                <c:pt idx="1895">
                  <c:v>3.3091992211111587</c:v>
                </c:pt>
                <c:pt idx="1896">
                  <c:v>3.3137898727181567</c:v>
                </c:pt>
                <c:pt idx="1897">
                  <c:v>3.3777729564961994</c:v>
                </c:pt>
                <c:pt idx="1898">
                  <c:v>3.4387618085418614</c:v>
                </c:pt>
                <c:pt idx="1899">
                  <c:v>3.3806873132652782</c:v>
                </c:pt>
                <c:pt idx="1900">
                  <c:v>3.3367506864929179</c:v>
                </c:pt>
                <c:pt idx="1901">
                  <c:v>3.3948478489888161</c:v>
                </c:pt>
                <c:pt idx="1902">
                  <c:v>3.3894994646218577</c:v>
                </c:pt>
                <c:pt idx="1903">
                  <c:v>3.3908379099528418</c:v>
                </c:pt>
                <c:pt idx="1904">
                  <c:v>3.3922886119890059</c:v>
                </c:pt>
                <c:pt idx="1905">
                  <c:v>3.4007952955805294</c:v>
                </c:pt>
                <c:pt idx="1906">
                  <c:v>3.4191319966150182</c:v>
                </c:pt>
                <c:pt idx="1907">
                  <c:v>3.432121392673944</c:v>
                </c:pt>
                <c:pt idx="1908">
                  <c:v>3.4142714971590311</c:v>
                </c:pt>
                <c:pt idx="1909">
                  <c:v>3.3371349498298772</c:v>
                </c:pt>
                <c:pt idx="1910">
                  <c:v>3.3526371690585868</c:v>
                </c:pt>
                <c:pt idx="1911">
                  <c:v>3.3195980778197911</c:v>
                </c:pt>
                <c:pt idx="1912">
                  <c:v>3.3383125658428643</c:v>
                </c:pt>
                <c:pt idx="1913">
                  <c:v>3.3493471840837157</c:v>
                </c:pt>
                <c:pt idx="1914">
                  <c:v>3.3612086161338683</c:v>
                </c:pt>
                <c:pt idx="1915">
                  <c:v>3.3576293542648803</c:v>
                </c:pt>
                <c:pt idx="1916">
                  <c:v>3.339587327081488</c:v>
                </c:pt>
                <c:pt idx="1917">
                  <c:v>3.3189655544617618</c:v>
                </c:pt>
                <c:pt idx="1918">
                  <c:v>3.2523206915012937</c:v>
                </c:pt>
                <c:pt idx="1919">
                  <c:v>3.2631739719876243</c:v>
                </c:pt>
                <c:pt idx="1920">
                  <c:v>3.2723649897241835</c:v>
                </c:pt>
                <c:pt idx="1921">
                  <c:v>3.3001863029549319</c:v>
                </c:pt>
                <c:pt idx="1922">
                  <c:v>3.2684532753052418</c:v>
                </c:pt>
                <c:pt idx="1923">
                  <c:v>3.2738437559366425</c:v>
                </c:pt>
                <c:pt idx="1924">
                  <c:v>3.282043892371715</c:v>
                </c:pt>
                <c:pt idx="1925">
                  <c:v>3.2871936687218182</c:v>
                </c:pt>
                <c:pt idx="1926">
                  <c:v>3.2630012693642723</c:v>
                </c:pt>
                <c:pt idx="1927">
                  <c:v>3.2682471115486149</c:v>
                </c:pt>
                <c:pt idx="1928">
                  <c:v>3.2795278310277438</c:v>
                </c:pt>
                <c:pt idx="1929">
                  <c:v>3.2875531060566709</c:v>
                </c:pt>
                <c:pt idx="1930">
                  <c:v>3.3039609346665877</c:v>
                </c:pt>
                <c:pt idx="1931">
                  <c:v>3.3055292903649107</c:v>
                </c:pt>
                <c:pt idx="1932">
                  <c:v>3.326675647203071</c:v>
                </c:pt>
                <c:pt idx="1933">
                  <c:v>3.3272898209073696</c:v>
                </c:pt>
                <c:pt idx="1934">
                  <c:v>3.3214298050187283</c:v>
                </c:pt>
                <c:pt idx="1935">
                  <c:v>3.3127741654145626</c:v>
                </c:pt>
                <c:pt idx="1936">
                  <c:v>3.3229010154914151</c:v>
                </c:pt>
                <c:pt idx="1937">
                  <c:v>3.3336258484016272</c:v>
                </c:pt>
                <c:pt idx="1938">
                  <c:v>3.3357101531872169</c:v>
                </c:pt>
                <c:pt idx="1939">
                  <c:v>3.3254246325751584</c:v>
                </c:pt>
                <c:pt idx="1940">
                  <c:v>3.3124460304301917</c:v>
                </c:pt>
                <c:pt idx="1941">
                  <c:v>3.3242362226482109</c:v>
                </c:pt>
                <c:pt idx="1942">
                  <c:v>3.3353096989793167</c:v>
                </c:pt>
                <c:pt idx="1943">
                  <c:v>3.3570119423863947</c:v>
                </c:pt>
                <c:pt idx="1944">
                  <c:v>3.3527612990691229</c:v>
                </c:pt>
                <c:pt idx="1945">
                  <c:v>3.3669973921903771</c:v>
                </c:pt>
                <c:pt idx="1946">
                  <c:v>3.3836923389116182</c:v>
                </c:pt>
                <c:pt idx="1947">
                  <c:v>3.3849465917137183</c:v>
                </c:pt>
                <c:pt idx="1948">
                  <c:v>3.394249866155457</c:v>
                </c:pt>
                <c:pt idx="1949">
                  <c:v>3.406339049790156</c:v>
                </c:pt>
                <c:pt idx="1950">
                  <c:v>3.4330626219712177</c:v>
                </c:pt>
                <c:pt idx="1951">
                  <c:v>3.4429951815967983</c:v>
                </c:pt>
                <c:pt idx="1952">
                  <c:v>3.429101255548062</c:v>
                </c:pt>
                <c:pt idx="1953">
                  <c:v>3.4370574495276482</c:v>
                </c:pt>
                <c:pt idx="1954">
                  <c:v>3.4334242180888626</c:v>
                </c:pt>
                <c:pt idx="1955">
                  <c:v>3.409022416800501</c:v>
                </c:pt>
                <c:pt idx="1956">
                  <c:v>3.4104634043141013</c:v>
                </c:pt>
                <c:pt idx="1957">
                  <c:v>3.4186041742223958</c:v>
                </c:pt>
                <c:pt idx="1958">
                  <c:v>3.4286533081187391</c:v>
                </c:pt>
                <c:pt idx="1959">
                  <c:v>3.4317727492530499</c:v>
                </c:pt>
                <c:pt idx="1960">
                  <c:v>3.4292556085176824</c:v>
                </c:pt>
                <c:pt idx="1961">
                  <c:v>3.4335019342693704</c:v>
                </c:pt>
                <c:pt idx="1962">
                  <c:v>3.4487127178211723</c:v>
                </c:pt>
                <c:pt idx="1963">
                  <c:v>3.4558345422516852</c:v>
                </c:pt>
                <c:pt idx="1964">
                  <c:v>3.4500101462791108</c:v>
                </c:pt>
                <c:pt idx="1965">
                  <c:v>3.4337717821183587</c:v>
                </c:pt>
                <c:pt idx="1966">
                  <c:v>3.4369128110805889</c:v>
                </c:pt>
                <c:pt idx="1967">
                  <c:v>3.4348069184670798</c:v>
                </c:pt>
                <c:pt idx="1968">
                  <c:v>3.4475599278102913</c:v>
                </c:pt>
                <c:pt idx="1969">
                  <c:v>3.4326287066300414</c:v>
                </c:pt>
                <c:pt idx="1970">
                  <c:v>3.4389938776919893</c:v>
                </c:pt>
                <c:pt idx="1971">
                  <c:v>3.4249088993661685</c:v>
                </c:pt>
                <c:pt idx="1972">
                  <c:v>3.4394234754675792</c:v>
                </c:pt>
                <c:pt idx="1973">
                  <c:v>3.4353660432101831</c:v>
                </c:pt>
                <c:pt idx="1974">
                  <c:v>3.4356056681000853</c:v>
                </c:pt>
                <c:pt idx="1975">
                  <c:v>3.4425342814707225</c:v>
                </c:pt>
                <c:pt idx="1976">
                  <c:v>3.453404832219388</c:v>
                </c:pt>
                <c:pt idx="1977">
                  <c:v>3.4621921575738601</c:v>
                </c:pt>
                <c:pt idx="1978">
                  <c:v>3.4611602593993269</c:v>
                </c:pt>
                <c:pt idx="1979">
                  <c:v>3.4709082430961988</c:v>
                </c:pt>
                <c:pt idx="1980">
                  <c:v>3.4804306339913169</c:v>
                </c:pt>
                <c:pt idx="1981">
                  <c:v>3.4843239987565275</c:v>
                </c:pt>
                <c:pt idx="1982">
                  <c:v>3.48440603250262</c:v>
                </c:pt>
                <c:pt idx="1983">
                  <c:v>3.485958197330004</c:v>
                </c:pt>
                <c:pt idx="1984">
                  <c:v>3.480107895963926</c:v>
                </c:pt>
                <c:pt idx="1985">
                  <c:v>3.4742349273785331</c:v>
                </c:pt>
                <c:pt idx="1986">
                  <c:v>3.4746850335906463</c:v>
                </c:pt>
                <c:pt idx="1987">
                  <c:v>3.4833169265841013</c:v>
                </c:pt>
                <c:pt idx="1988">
                  <c:v>3.4858880368892668</c:v>
                </c:pt>
                <c:pt idx="1989">
                  <c:v>3.4855825691242113</c:v>
                </c:pt>
                <c:pt idx="1990">
                  <c:v>3.4915936998082868</c:v>
                </c:pt>
                <c:pt idx="1991">
                  <c:v>3.4883911455364873</c:v>
                </c:pt>
                <c:pt idx="1992">
                  <c:v>3.4836126798265932</c:v>
                </c:pt>
                <c:pt idx="1993">
                  <c:v>3.491808498696082</c:v>
                </c:pt>
                <c:pt idx="1994">
                  <c:v>3.4938215636495391</c:v>
                </c:pt>
                <c:pt idx="1995">
                  <c:v>3.4986539989292305</c:v>
                </c:pt>
                <c:pt idx="1996">
                  <c:v>3.5066609243044273</c:v>
                </c:pt>
                <c:pt idx="1997">
                  <c:v>3.5068789613664104</c:v>
                </c:pt>
                <c:pt idx="1998">
                  <c:v>3.5154558053986715</c:v>
                </c:pt>
                <c:pt idx="1999">
                  <c:v>3.5303783914477536</c:v>
                </c:pt>
                <c:pt idx="2000">
                  <c:v>3.5384295718701839</c:v>
                </c:pt>
                <c:pt idx="2001">
                  <c:v>3.5480663782532731</c:v>
                </c:pt>
                <c:pt idx="2002">
                  <c:v>3.549632575168804</c:v>
                </c:pt>
                <c:pt idx="2003">
                  <c:v>3.555860663523466</c:v>
                </c:pt>
                <c:pt idx="2004">
                  <c:v>3.6037068459319768</c:v>
                </c:pt>
                <c:pt idx="2005">
                  <c:v>3.587140346786855</c:v>
                </c:pt>
                <c:pt idx="2006">
                  <c:v>3.5924261264528479</c:v>
                </c:pt>
                <c:pt idx="2007">
                  <c:v>3.5944953197588942</c:v>
                </c:pt>
                <c:pt idx="2008">
                  <c:v>3.6244236049945471</c:v>
                </c:pt>
                <c:pt idx="2009">
                  <c:v>3.6254738528228114</c:v>
                </c:pt>
                <c:pt idx="2010">
                  <c:v>3.6367016821235385</c:v>
                </c:pt>
                <c:pt idx="2011">
                  <c:v>3.6209781876586575</c:v>
                </c:pt>
                <c:pt idx="2012">
                  <c:v>3.6297493221421897</c:v>
                </c:pt>
                <c:pt idx="2013">
                  <c:v>3.6416129129751345</c:v>
                </c:pt>
                <c:pt idx="2014">
                  <c:v>3.6578922940089322</c:v>
                </c:pt>
                <c:pt idx="2015">
                  <c:v>3.6671523927948324</c:v>
                </c:pt>
                <c:pt idx="2016">
                  <c:v>3.663566654577469</c:v>
                </c:pt>
                <c:pt idx="2017">
                  <c:v>3.6550977496848041</c:v>
                </c:pt>
                <c:pt idx="2018">
                  <c:v>3.6578858176605569</c:v>
                </c:pt>
                <c:pt idx="2019">
                  <c:v>3.6569672555825985</c:v>
                </c:pt>
                <c:pt idx="2020">
                  <c:v>3.6596322729392123</c:v>
                </c:pt>
                <c:pt idx="2021">
                  <c:v>3.6643794362986242</c:v>
                </c:pt>
                <c:pt idx="2022">
                  <c:v>3.663014006182741</c:v>
                </c:pt>
                <c:pt idx="2023">
                  <c:v>3.6648694799923884</c:v>
                </c:pt>
                <c:pt idx="2024">
                  <c:v>3.6605497556257753</c:v>
                </c:pt>
                <c:pt idx="2025">
                  <c:v>3.6641873046301447</c:v>
                </c:pt>
                <c:pt idx="2026">
                  <c:v>3.6614003160457882</c:v>
                </c:pt>
                <c:pt idx="2027">
                  <c:v>3.6561177745539828</c:v>
                </c:pt>
                <c:pt idx="2028">
                  <c:v>3.6478787800286563</c:v>
                </c:pt>
                <c:pt idx="2029">
                  <c:v>3.6353211405281125</c:v>
                </c:pt>
                <c:pt idx="2030">
                  <c:v>3.6154786884962657</c:v>
                </c:pt>
                <c:pt idx="2031">
                  <c:v>3.6321423328670237</c:v>
                </c:pt>
                <c:pt idx="2032">
                  <c:v>3.6424721085263161</c:v>
                </c:pt>
                <c:pt idx="2033">
                  <c:v>3.6401168765003411</c:v>
                </c:pt>
                <c:pt idx="2034">
                  <c:v>3.6408044488195648</c:v>
                </c:pt>
                <c:pt idx="2035">
                  <c:v>3.6508525033245127</c:v>
                </c:pt>
                <c:pt idx="2036">
                  <c:v>3.6592695974301725</c:v>
                </c:pt>
                <c:pt idx="2037">
                  <c:v>3.672309724884709</c:v>
                </c:pt>
                <c:pt idx="2038">
                  <c:v>3.6707888624078078</c:v>
                </c:pt>
                <c:pt idx="2039">
                  <c:v>3.6721888330483621</c:v>
                </c:pt>
                <c:pt idx="2040">
                  <c:v>3.6838462601246791</c:v>
                </c:pt>
                <c:pt idx="2041">
                  <c:v>3.689951297860202</c:v>
                </c:pt>
                <c:pt idx="2042">
                  <c:v>3.7112692779303189</c:v>
                </c:pt>
                <c:pt idx="2043">
                  <c:v>3.7111840060100385</c:v>
                </c:pt>
                <c:pt idx="2044">
                  <c:v>3.7453499818662115</c:v>
                </c:pt>
                <c:pt idx="2045">
                  <c:v>3.7453499818662115</c:v>
                </c:pt>
                <c:pt idx="2046">
                  <c:v>3.7278886672538429</c:v>
                </c:pt>
                <c:pt idx="2047">
                  <c:v>3.7176948949104411</c:v>
                </c:pt>
                <c:pt idx="2048">
                  <c:v>3.7296772187969407</c:v>
                </c:pt>
                <c:pt idx="2049">
                  <c:v>3.7414296323161018</c:v>
                </c:pt>
                <c:pt idx="2050">
                  <c:v>3.7427464898191678</c:v>
                </c:pt>
                <c:pt idx="2051">
                  <c:v>3.7394683781496512</c:v>
                </c:pt>
                <c:pt idx="2052">
                  <c:v>3.7407712035645697</c:v>
                </c:pt>
                <c:pt idx="2053">
                  <c:v>3.7457040222440852</c:v>
                </c:pt>
                <c:pt idx="2054">
                  <c:v>3.7331604148316888</c:v>
                </c:pt>
                <c:pt idx="2055">
                  <c:v>3.731847874894207</c:v>
                </c:pt>
                <c:pt idx="2056">
                  <c:v>3.743352028392299</c:v>
                </c:pt>
                <c:pt idx="2057">
                  <c:v>3.7456791962419786</c:v>
                </c:pt>
                <c:pt idx="2058">
                  <c:v>3.7526617791824135</c:v>
                </c:pt>
                <c:pt idx="2059">
                  <c:v>3.767005811443263</c:v>
                </c:pt>
                <c:pt idx="2060">
                  <c:v>3.7876178695404259</c:v>
                </c:pt>
                <c:pt idx="2061">
                  <c:v>3.7945669913475859</c:v>
                </c:pt>
                <c:pt idx="2062">
                  <c:v>3.797364773845902</c:v>
                </c:pt>
                <c:pt idx="2063">
                  <c:v>3.7877625079874835</c:v>
                </c:pt>
                <c:pt idx="2064">
                  <c:v>3.7995667322936506</c:v>
                </c:pt>
                <c:pt idx="2065">
                  <c:v>3.8081047182356569</c:v>
                </c:pt>
                <c:pt idx="2066">
                  <c:v>3.8155535982591444</c:v>
                </c:pt>
                <c:pt idx="2067">
                  <c:v>3.8183384280607098</c:v>
                </c:pt>
                <c:pt idx="2068">
                  <c:v>3.8187798991416546</c:v>
                </c:pt>
                <c:pt idx="2069">
                  <c:v>3.8226214531198597</c:v>
                </c:pt>
                <c:pt idx="2070">
                  <c:v>3.8131012210075337</c:v>
                </c:pt>
                <c:pt idx="2071">
                  <c:v>3.8040548417180324</c:v>
                </c:pt>
                <c:pt idx="2072">
                  <c:v>3.8240386940227489</c:v>
                </c:pt>
                <c:pt idx="2073">
                  <c:v>3.822344049531099</c:v>
                </c:pt>
                <c:pt idx="2074">
                  <c:v>3.8307967635528248</c:v>
                </c:pt>
                <c:pt idx="2075">
                  <c:v>3.806322643040934</c:v>
                </c:pt>
                <c:pt idx="2076">
                  <c:v>3.7987820147487898</c:v>
                </c:pt>
                <c:pt idx="2077">
                  <c:v>3.7967603146641657</c:v>
                </c:pt>
                <c:pt idx="2078">
                  <c:v>3.7859210662659821</c:v>
                </c:pt>
                <c:pt idx="2079">
                  <c:v>3.7747407301866773</c:v>
                </c:pt>
                <c:pt idx="2080">
                  <c:v>3.7708106661140044</c:v>
                </c:pt>
                <c:pt idx="2081">
                  <c:v>3.7569383278931872</c:v>
                </c:pt>
                <c:pt idx="2082">
                  <c:v>3.7358437818420325</c:v>
                </c:pt>
                <c:pt idx="2083">
                  <c:v>3.7227442878607193</c:v>
                </c:pt>
                <c:pt idx="2084">
                  <c:v>3.7020750220195713</c:v>
                </c:pt>
                <c:pt idx="2085">
                  <c:v>3.6950784069909886</c:v>
                </c:pt>
                <c:pt idx="2086">
                  <c:v>3.698546491546193</c:v>
                </c:pt>
                <c:pt idx="2087">
                  <c:v>3.6992804776954422</c:v>
                </c:pt>
                <c:pt idx="2088">
                  <c:v>3.7120388839956342</c:v>
                </c:pt>
                <c:pt idx="2089">
                  <c:v>3.7068318999015459</c:v>
                </c:pt>
                <c:pt idx="2090">
                  <c:v>3.7115553166502466</c:v>
                </c:pt>
                <c:pt idx="2091">
                  <c:v>3.7122072690534038</c:v>
                </c:pt>
                <c:pt idx="2092">
                  <c:v>3.719901170923773</c:v>
                </c:pt>
                <c:pt idx="2093">
                  <c:v>3.7104381465554326</c:v>
                </c:pt>
                <c:pt idx="2094">
                  <c:v>3.7272928432032746</c:v>
                </c:pt>
                <c:pt idx="2095">
                  <c:v>3.7361481702156918</c:v>
                </c:pt>
                <c:pt idx="2096">
                  <c:v>3.7408381258311172</c:v>
                </c:pt>
                <c:pt idx="2097">
                  <c:v>3.7416390342469161</c:v>
                </c:pt>
                <c:pt idx="2098">
                  <c:v>3.7536645337892538</c:v>
                </c:pt>
                <c:pt idx="2099">
                  <c:v>3.7590463792894875</c:v>
                </c:pt>
                <c:pt idx="2100">
                  <c:v>3.7748918449821112</c:v>
                </c:pt>
                <c:pt idx="2101">
                  <c:v>3.7781893856967548</c:v>
                </c:pt>
                <c:pt idx="2102">
                  <c:v>3.7700097576982059</c:v>
                </c:pt>
                <c:pt idx="2103">
                  <c:v>3.7566101929088171</c:v>
                </c:pt>
                <c:pt idx="2104">
                  <c:v>3.7507901145018261</c:v>
                </c:pt>
                <c:pt idx="2105">
                  <c:v>3.7340455157763714</c:v>
                </c:pt>
                <c:pt idx="2106">
                  <c:v>3.7111937205326022</c:v>
                </c:pt>
                <c:pt idx="2107">
                  <c:v>3.721608768112175</c:v>
                </c:pt>
                <c:pt idx="2108">
                  <c:v>3.7341351052622365</c:v>
                </c:pt>
                <c:pt idx="2109">
                  <c:v>3.7349586808973507</c:v>
                </c:pt>
                <c:pt idx="2110">
                  <c:v>3.7426828057268069</c:v>
                </c:pt>
                <c:pt idx="2111">
                  <c:v>3.7304241576429424</c:v>
                </c:pt>
                <c:pt idx="2112">
                  <c:v>3.7031090789768975</c:v>
                </c:pt>
                <c:pt idx="2113">
                  <c:v>3.7005897794587379</c:v>
                </c:pt>
                <c:pt idx="2114">
                  <c:v>3.7066300537105041</c:v>
                </c:pt>
                <c:pt idx="2115">
                  <c:v>3.7074838523047053</c:v>
                </c:pt>
                <c:pt idx="2116">
                  <c:v>3.7087219142358663</c:v>
                </c:pt>
                <c:pt idx="2117">
                  <c:v>3.6711731257447688</c:v>
                </c:pt>
                <c:pt idx="2118">
                  <c:v>3.6404979016631152</c:v>
                </c:pt>
                <c:pt idx="2119">
                  <c:v>3.655293119527474</c:v>
                </c:pt>
                <c:pt idx="2120">
                  <c:v>3.6347371897829013</c:v>
                </c:pt>
                <c:pt idx="2121">
                  <c:v>3.643212571023942</c:v>
                </c:pt>
                <c:pt idx="2122">
                  <c:v>3.6950406282921322</c:v>
                </c:pt>
                <c:pt idx="2123">
                  <c:v>3.6861011087508309</c:v>
                </c:pt>
                <c:pt idx="2124">
                  <c:v>3.6938511389737898</c:v>
                </c:pt>
                <c:pt idx="2125">
                  <c:v>3.6956159439061769</c:v>
                </c:pt>
                <c:pt idx="2126">
                  <c:v>3.6864141322556585</c:v>
                </c:pt>
                <c:pt idx="2127">
                  <c:v>3.667630563183244</c:v>
                </c:pt>
                <c:pt idx="2128">
                  <c:v>3.6596884012918047</c:v>
                </c:pt>
                <c:pt idx="2129">
                  <c:v>3.663162962195385</c:v>
                </c:pt>
                <c:pt idx="2130">
                  <c:v>3.6662327513254822</c:v>
                </c:pt>
                <c:pt idx="2131">
                  <c:v>3.717279329223</c:v>
                </c:pt>
                <c:pt idx="2132">
                  <c:v>3.7287478628050246</c:v>
                </c:pt>
                <c:pt idx="2133">
                  <c:v>3.7358794017581016</c:v>
                </c:pt>
                <c:pt idx="2134">
                  <c:v>3.7370321917689817</c:v>
                </c:pt>
                <c:pt idx="2135">
                  <c:v>3.7287025283663944</c:v>
                </c:pt>
                <c:pt idx="2136">
                  <c:v>3.7144653558537439</c:v>
                </c:pt>
                <c:pt idx="2137">
                  <c:v>3.7165280728114145</c:v>
                </c:pt>
                <c:pt idx="2138">
                  <c:v>3.7208078596963774</c:v>
                </c:pt>
                <c:pt idx="2139">
                  <c:v>3.7292443828471638</c:v>
                </c:pt>
                <c:pt idx="2140">
                  <c:v>3.7603081878313618</c:v>
                </c:pt>
                <c:pt idx="2141">
                  <c:v>3.7481024299258991</c:v>
                </c:pt>
                <c:pt idx="2142">
                  <c:v>3.7564083467177753</c:v>
                </c:pt>
                <c:pt idx="2143">
                  <c:v>3.7627087542959665</c:v>
                </c:pt>
                <c:pt idx="2144">
                  <c:v>3.765618793499462</c:v>
                </c:pt>
                <c:pt idx="2145">
                  <c:v>3.7496869764951617</c:v>
                </c:pt>
                <c:pt idx="2146">
                  <c:v>3.7322666787558392</c:v>
                </c:pt>
                <c:pt idx="2147">
                  <c:v>3.7397490199126011</c:v>
                </c:pt>
                <c:pt idx="2148">
                  <c:v>3.7119654853807118</c:v>
                </c:pt>
                <c:pt idx="2149">
                  <c:v>3.7269021035179408</c:v>
                </c:pt>
                <c:pt idx="2150">
                  <c:v>3.7384343211923272</c:v>
                </c:pt>
                <c:pt idx="2151">
                  <c:v>3.7254567984387563</c:v>
                </c:pt>
                <c:pt idx="2152">
                  <c:v>3.7102492530611419</c:v>
                </c:pt>
                <c:pt idx="2153">
                  <c:v>3.7155371915099269</c:v>
                </c:pt>
                <c:pt idx="2154">
                  <c:v>3.7051955425452792</c:v>
                </c:pt>
                <c:pt idx="2155">
                  <c:v>3.6953439372743953</c:v>
                </c:pt>
                <c:pt idx="2156">
                  <c:v>3.6668447662469874</c:v>
                </c:pt>
                <c:pt idx="2157">
                  <c:v>3.6351937723433903</c:v>
                </c:pt>
                <c:pt idx="2158">
                  <c:v>3.6067410151460084</c:v>
                </c:pt>
                <c:pt idx="2159">
                  <c:v>3.6319707096350671</c:v>
                </c:pt>
                <c:pt idx="2160">
                  <c:v>3.5608420548158009</c:v>
                </c:pt>
                <c:pt idx="2161">
                  <c:v>3.5586865101980782</c:v>
                </c:pt>
                <c:pt idx="2162">
                  <c:v>3.5861537830509529</c:v>
                </c:pt>
                <c:pt idx="2163">
                  <c:v>3.5974064383537865</c:v>
                </c:pt>
                <c:pt idx="2164">
                  <c:v>3.5772358513375697</c:v>
                </c:pt>
                <c:pt idx="2165">
                  <c:v>3.5598813964734002</c:v>
                </c:pt>
                <c:pt idx="2166">
                  <c:v>3.4607382173635095</c:v>
                </c:pt>
                <c:pt idx="2167">
                  <c:v>3.4410544358668691</c:v>
                </c:pt>
                <c:pt idx="2168">
                  <c:v>3.4129665129613205</c:v>
                </c:pt>
                <c:pt idx="2169">
                  <c:v>3.4845010189454655</c:v>
                </c:pt>
                <c:pt idx="2170">
                  <c:v>3.4659441220662019</c:v>
                </c:pt>
                <c:pt idx="2171">
                  <c:v>3.4355311900937657</c:v>
                </c:pt>
                <c:pt idx="2172">
                  <c:v>3.3879829197105389</c:v>
                </c:pt>
                <c:pt idx="2173">
                  <c:v>3.3132976702415995</c:v>
                </c:pt>
                <c:pt idx="2174">
                  <c:v>3.3718147159905247</c:v>
                </c:pt>
                <c:pt idx="2175">
                  <c:v>3.4131867088060952</c:v>
                </c:pt>
                <c:pt idx="2176">
                  <c:v>3.4564206517796889</c:v>
                </c:pt>
                <c:pt idx="2177">
                  <c:v>3.479352321986759</c:v>
                </c:pt>
                <c:pt idx="2178">
                  <c:v>3.4820972143066737</c:v>
                </c:pt>
                <c:pt idx="2179">
                  <c:v>3.5062593907051331</c:v>
                </c:pt>
                <c:pt idx="2180">
                  <c:v>3.4614873149923029</c:v>
                </c:pt>
                <c:pt idx="2181">
                  <c:v>3.473769709686878</c:v>
                </c:pt>
                <c:pt idx="2182">
                  <c:v>3.4902433811719478</c:v>
                </c:pt>
                <c:pt idx="2183">
                  <c:v>3.4815661537398626</c:v>
                </c:pt>
                <c:pt idx="2184">
                  <c:v>3.4408331606306981</c:v>
                </c:pt>
                <c:pt idx="2185">
                  <c:v>3.4333044056439097</c:v>
                </c:pt>
                <c:pt idx="2186">
                  <c:v>3.4476743432982628</c:v>
                </c:pt>
                <c:pt idx="2187">
                  <c:v>3.4389863219522185</c:v>
                </c:pt>
                <c:pt idx="2188">
                  <c:v>3.4236190266480029</c:v>
                </c:pt>
                <c:pt idx="2189">
                  <c:v>3.4250125209401818</c:v>
                </c:pt>
                <c:pt idx="2190">
                  <c:v>3.4558107956409745</c:v>
                </c:pt>
                <c:pt idx="2191">
                  <c:v>3.4577655734590498</c:v>
                </c:pt>
                <c:pt idx="2192">
                  <c:v>3.4855998393865493</c:v>
                </c:pt>
                <c:pt idx="2193">
                  <c:v>3.5154633611384445</c:v>
                </c:pt>
                <c:pt idx="2194">
                  <c:v>3.5358886845241067</c:v>
                </c:pt>
                <c:pt idx="2195">
                  <c:v>3.5522403847814337</c:v>
                </c:pt>
                <c:pt idx="2196">
                  <c:v>3.5685078925098761</c:v>
                </c:pt>
                <c:pt idx="2197">
                  <c:v>3.5451110046111487</c:v>
                </c:pt>
                <c:pt idx="2198">
                  <c:v>3.5393794362986259</c:v>
                </c:pt>
                <c:pt idx="2199">
                  <c:v>3.5311641883840101</c:v>
                </c:pt>
                <c:pt idx="2200">
                  <c:v>3.4972184083726119</c:v>
                </c:pt>
                <c:pt idx="2201">
                  <c:v>3.4800172270866683</c:v>
                </c:pt>
                <c:pt idx="2202">
                  <c:v>3.5061741187848532</c:v>
                </c:pt>
                <c:pt idx="2203">
                  <c:v>3.4724496140096255</c:v>
                </c:pt>
                <c:pt idx="2204">
                  <c:v>3.4942090651606885</c:v>
                </c:pt>
                <c:pt idx="2205">
                  <c:v>3.5065756523841483</c:v>
                </c:pt>
                <c:pt idx="2206">
                  <c:v>3.4931685318549879</c:v>
                </c:pt>
                <c:pt idx="2207">
                  <c:v>3.4945566291901864</c:v>
                </c:pt>
                <c:pt idx="2208">
                  <c:v>3.504499982729727</c:v>
                </c:pt>
                <c:pt idx="2209">
                  <c:v>3.5142360931212435</c:v>
                </c:pt>
                <c:pt idx="2210">
                  <c:v>3.4626336286548081</c:v>
                </c:pt>
                <c:pt idx="2211">
                  <c:v>3.456753104329644</c:v>
                </c:pt>
                <c:pt idx="2212">
                  <c:v>3.4278297324836262</c:v>
                </c:pt>
                <c:pt idx="2213">
                  <c:v>3.437283042329403</c:v>
                </c:pt>
                <c:pt idx="2214">
                  <c:v>3.4254108163652908</c:v>
                </c:pt>
                <c:pt idx="2215">
                  <c:v>3.4029713486347757</c:v>
                </c:pt>
                <c:pt idx="2216">
                  <c:v>3.4557363176346549</c:v>
                </c:pt>
                <c:pt idx="2217">
                  <c:v>3.4115071757939903</c:v>
                </c:pt>
                <c:pt idx="2218">
                  <c:v>3.4202869454086908</c:v>
                </c:pt>
                <c:pt idx="2219">
                  <c:v>3.4692459803464319</c:v>
                </c:pt>
                <c:pt idx="2220">
                  <c:v>3.4507214652090474</c:v>
                </c:pt>
                <c:pt idx="2221">
                  <c:v>3.4517781893856871</c:v>
                </c:pt>
                <c:pt idx="2222">
                  <c:v>3.4553758009084063</c:v>
                </c:pt>
                <c:pt idx="2223">
                  <c:v>3.4165425366561224</c:v>
                </c:pt>
                <c:pt idx="2224">
                  <c:v>3.4145478213563969</c:v>
                </c:pt>
                <c:pt idx="2225">
                  <c:v>3.4124332936117208</c:v>
                </c:pt>
                <c:pt idx="2226">
                  <c:v>3.4106533771997904</c:v>
                </c:pt>
                <c:pt idx="2227">
                  <c:v>3.4090472428026084</c:v>
                </c:pt>
                <c:pt idx="2228">
                  <c:v>3.4043281436194919</c:v>
                </c:pt>
                <c:pt idx="2229">
                  <c:v>3.4145985527520062</c:v>
                </c:pt>
                <c:pt idx="2230">
                  <c:v>3.4177708840647196</c:v>
                </c:pt>
                <c:pt idx="2231">
                  <c:v>3.4220118128594272</c:v>
                </c:pt>
                <c:pt idx="2232">
                  <c:v>3.4253676407094527</c:v>
                </c:pt>
                <c:pt idx="2233">
                  <c:v>3.4120252836640486</c:v>
                </c:pt>
                <c:pt idx="2234">
                  <c:v>3.4113539022157648</c:v>
                </c:pt>
                <c:pt idx="2235">
                  <c:v>3.4147108094571861</c:v>
                </c:pt>
                <c:pt idx="2236">
                  <c:v>3.4157178816296128</c:v>
                </c:pt>
                <c:pt idx="2237">
                  <c:v>3.4774212907793975</c:v>
                </c:pt>
                <c:pt idx="2238">
                  <c:v>3.4714857174930391</c:v>
                </c:pt>
                <c:pt idx="2239">
                  <c:v>3.4727842253423731</c:v>
                </c:pt>
                <c:pt idx="2240">
                  <c:v>3.4645387544686708</c:v>
                </c:pt>
                <c:pt idx="2241">
                  <c:v>3.4662528280054477</c:v>
                </c:pt>
                <c:pt idx="2242">
                  <c:v>3.4519498126176442</c:v>
                </c:pt>
                <c:pt idx="2243">
                  <c:v>3.4350465433569841</c:v>
                </c:pt>
                <c:pt idx="2244">
                  <c:v>3.4265959881180503</c:v>
                </c:pt>
                <c:pt idx="2245">
                  <c:v>3.4277358254321793</c:v>
                </c:pt>
                <c:pt idx="2246">
                  <c:v>3.420173609312116</c:v>
                </c:pt>
                <c:pt idx="2247">
                  <c:v>3.4282679653903854</c:v>
                </c:pt>
                <c:pt idx="2248">
                  <c:v>3.4323826053917665</c:v>
                </c:pt>
                <c:pt idx="2249">
                  <c:v>3.4303436350448067</c:v>
                </c:pt>
                <c:pt idx="2250">
                  <c:v>3.4357621798525027</c:v>
                </c:pt>
                <c:pt idx="2251">
                  <c:v>3.4457044540006474</c:v>
                </c:pt>
                <c:pt idx="2252">
                  <c:v>3.4599502616444653</c:v>
                </c:pt>
                <c:pt idx="2253">
                  <c:v>3.4514263077906064</c:v>
                </c:pt>
                <c:pt idx="2254">
                  <c:v>3.4503674248311742</c:v>
                </c:pt>
                <c:pt idx="2255">
                  <c:v>3.4503760599623416</c:v>
                </c:pt>
                <c:pt idx="2256">
                  <c:v>3.4507894668669925</c:v>
                </c:pt>
                <c:pt idx="2257">
                  <c:v>3.4516443448525886</c:v>
                </c:pt>
                <c:pt idx="2258">
                  <c:v>3.4563310622938266</c:v>
                </c:pt>
                <c:pt idx="2259">
                  <c:v>3.4456807073899358</c:v>
                </c:pt>
                <c:pt idx="2260">
                  <c:v>3.4379911230851499</c:v>
                </c:pt>
                <c:pt idx="2261">
                  <c:v>3.449579469112126</c:v>
                </c:pt>
                <c:pt idx="2262">
                  <c:v>3.4617679567552528</c:v>
                </c:pt>
                <c:pt idx="2263">
                  <c:v>3.4591968464500873</c:v>
                </c:pt>
                <c:pt idx="2264">
                  <c:v>3.4659290105866605</c:v>
                </c:pt>
                <c:pt idx="2265">
                  <c:v>3.4659905358962297</c:v>
                </c:pt>
                <c:pt idx="2266">
                  <c:v>3.4708434796124448</c:v>
                </c:pt>
                <c:pt idx="2267">
                  <c:v>3.4728705766540489</c:v>
                </c:pt>
                <c:pt idx="2268">
                  <c:v>3.4589399512978494</c:v>
                </c:pt>
                <c:pt idx="2269">
                  <c:v>3.4356812254978046</c:v>
                </c:pt>
                <c:pt idx="2270">
                  <c:v>3.4288735039635143</c:v>
                </c:pt>
                <c:pt idx="2271">
                  <c:v>3.4101568571576495</c:v>
                </c:pt>
                <c:pt idx="2272">
                  <c:v>3.4014127074590155</c:v>
                </c:pt>
                <c:pt idx="2273">
                  <c:v>3.3639502702795951</c:v>
                </c:pt>
                <c:pt idx="2274">
                  <c:v>3.3520823618810667</c:v>
                </c:pt>
                <c:pt idx="2275">
                  <c:v>3.3545055955649858</c:v>
                </c:pt>
                <c:pt idx="2276">
                  <c:v>3.3848731930987923</c:v>
                </c:pt>
                <c:pt idx="2277">
                  <c:v>3.4033070393589164</c:v>
                </c:pt>
                <c:pt idx="2278">
                  <c:v>3.409425029791191</c:v>
                </c:pt>
                <c:pt idx="2279">
                  <c:v>3.4225914460390534</c:v>
                </c:pt>
                <c:pt idx="2280">
                  <c:v>3.3994579296409393</c:v>
                </c:pt>
                <c:pt idx="2281">
                  <c:v>3.4010737785606846</c:v>
                </c:pt>
                <c:pt idx="2282">
                  <c:v>3.3733085936825264</c:v>
                </c:pt>
                <c:pt idx="2283">
                  <c:v>3.3729923320035113</c:v>
                </c:pt>
                <c:pt idx="2284">
                  <c:v>3.3510547812721159</c:v>
                </c:pt>
                <c:pt idx="2285">
                  <c:v>3.3589580850733007</c:v>
                </c:pt>
                <c:pt idx="2286">
                  <c:v>3.3576336718304631</c:v>
                </c:pt>
                <c:pt idx="2287">
                  <c:v>3.3589278621142138</c:v>
                </c:pt>
                <c:pt idx="2288">
                  <c:v>3.3348779424209338</c:v>
                </c:pt>
                <c:pt idx="2289">
                  <c:v>3.3072606341640216</c:v>
                </c:pt>
                <c:pt idx="2290">
                  <c:v>3.2957338134466148</c:v>
                </c:pt>
                <c:pt idx="2291">
                  <c:v>3.2979713918104299</c:v>
                </c:pt>
                <c:pt idx="2292">
                  <c:v>3.3184312557207623</c:v>
                </c:pt>
                <c:pt idx="2293">
                  <c:v>3.323731067474903</c:v>
                </c:pt>
                <c:pt idx="2294">
                  <c:v>3.3377264563148596</c:v>
                </c:pt>
                <c:pt idx="2295">
                  <c:v>3.3588004939294906</c:v>
                </c:pt>
                <c:pt idx="2296">
                  <c:v>3.3625502996390395</c:v>
                </c:pt>
                <c:pt idx="2297">
                  <c:v>3.372513082223707</c:v>
                </c:pt>
                <c:pt idx="2298">
                  <c:v>3.3732945615943786</c:v>
                </c:pt>
                <c:pt idx="2299">
                  <c:v>3.3785350068217417</c:v>
                </c:pt>
                <c:pt idx="2300">
                  <c:v>3.3868970519662076</c:v>
                </c:pt>
                <c:pt idx="2301">
                  <c:v>3.3886122048943808</c:v>
                </c:pt>
                <c:pt idx="2302">
                  <c:v>3.3696861561577007</c:v>
                </c:pt>
                <c:pt idx="2303">
                  <c:v>3.3582586394487217</c:v>
                </c:pt>
                <c:pt idx="2304">
                  <c:v>3.3648828644457001</c:v>
                </c:pt>
                <c:pt idx="2305">
                  <c:v>3.3670168212355036</c:v>
                </c:pt>
                <c:pt idx="2306">
                  <c:v>3.3566751722708559</c:v>
                </c:pt>
                <c:pt idx="2307">
                  <c:v>3.3724126988238843</c:v>
                </c:pt>
                <c:pt idx="2308">
                  <c:v>3.3762639673246526</c:v>
                </c:pt>
                <c:pt idx="2309">
                  <c:v>3.3702215342900947</c:v>
                </c:pt>
                <c:pt idx="2310">
                  <c:v>3.3709727907016798</c:v>
                </c:pt>
                <c:pt idx="2311">
                  <c:v>3.3701351829784185</c:v>
                </c:pt>
                <c:pt idx="2312">
                  <c:v>3.37696125416644</c:v>
                </c:pt>
                <c:pt idx="2313">
                  <c:v>3.36690564392172</c:v>
                </c:pt>
                <c:pt idx="2314">
                  <c:v>3.3612096955252637</c:v>
                </c:pt>
                <c:pt idx="2315">
                  <c:v>3.3734208503877059</c:v>
                </c:pt>
                <c:pt idx="2316">
                  <c:v>3.369526406231099</c:v>
                </c:pt>
                <c:pt idx="2317">
                  <c:v>3.3555277792169553</c:v>
                </c:pt>
                <c:pt idx="2318">
                  <c:v>3.3610564219470382</c:v>
                </c:pt>
                <c:pt idx="2319">
                  <c:v>3.3623862321468549</c:v>
                </c:pt>
                <c:pt idx="2320">
                  <c:v>3.3751457178384427</c:v>
                </c:pt>
                <c:pt idx="2321">
                  <c:v>3.361885394539132</c:v>
                </c:pt>
                <c:pt idx="2322">
                  <c:v>3.3493666131288427</c:v>
                </c:pt>
                <c:pt idx="2323">
                  <c:v>3.3481825207674794</c:v>
                </c:pt>
                <c:pt idx="2324">
                  <c:v>3.3087588294216079</c:v>
                </c:pt>
                <c:pt idx="2325">
                  <c:v>3.3207519472220675</c:v>
                </c:pt>
                <c:pt idx="2326">
                  <c:v>3.3066043641952811</c:v>
                </c:pt>
                <c:pt idx="2327">
                  <c:v>3.2911097007063428</c:v>
                </c:pt>
                <c:pt idx="2328">
                  <c:v>3.2905710843997613</c:v>
                </c:pt>
                <c:pt idx="2329">
                  <c:v>3.2889606324369955</c:v>
                </c:pt>
                <c:pt idx="2330">
                  <c:v>3.2922301089753443</c:v>
                </c:pt>
                <c:pt idx="2331">
                  <c:v>3.287624345888803</c:v>
                </c:pt>
                <c:pt idx="2332">
                  <c:v>3.2995937170785514</c:v>
                </c:pt>
                <c:pt idx="2333">
                  <c:v>3.3177242543564129</c:v>
                </c:pt>
                <c:pt idx="2334">
                  <c:v>3.3243689877899141</c:v>
                </c:pt>
                <c:pt idx="2335">
                  <c:v>3.33842590193944</c:v>
                </c:pt>
                <c:pt idx="2336">
                  <c:v>3.3363988048978359</c:v>
                </c:pt>
                <c:pt idx="2337">
                  <c:v>3.3308971469526516</c:v>
                </c:pt>
                <c:pt idx="2338">
                  <c:v>3.3276060825863842</c:v>
                </c:pt>
                <c:pt idx="2339">
                  <c:v>3.3430370619829617</c:v>
                </c:pt>
                <c:pt idx="2340">
                  <c:v>3.3513591696457774</c:v>
                </c:pt>
                <c:pt idx="2341">
                  <c:v>3.3646216517278802</c:v>
                </c:pt>
                <c:pt idx="2342">
                  <c:v>3.3775527606514246</c:v>
                </c:pt>
                <c:pt idx="2343">
                  <c:v>3.374851043987348</c:v>
                </c:pt>
                <c:pt idx="2344">
                  <c:v>3.4002545204911567</c:v>
                </c:pt>
                <c:pt idx="2345">
                  <c:v>3.4164583441272374</c:v>
                </c:pt>
                <c:pt idx="2346">
                  <c:v>3.42238204410824</c:v>
                </c:pt>
                <c:pt idx="2347">
                  <c:v>3.4242018980018205</c:v>
                </c:pt>
                <c:pt idx="2348">
                  <c:v>3.4342024592853471</c:v>
                </c:pt>
                <c:pt idx="2349">
                  <c:v>3.4602201094934535</c:v>
                </c:pt>
                <c:pt idx="2350">
                  <c:v>3.4383732276393184</c:v>
                </c:pt>
                <c:pt idx="2351">
                  <c:v>3.4381389997063958</c:v>
                </c:pt>
                <c:pt idx="2352">
                  <c:v>3.4336713987185368</c:v>
                </c:pt>
                <c:pt idx="2353">
                  <c:v>3.4180288586083529</c:v>
                </c:pt>
                <c:pt idx="2354">
                  <c:v>3.3998000967134594</c:v>
                </c:pt>
                <c:pt idx="2355">
                  <c:v>3.3883142928690995</c:v>
                </c:pt>
                <c:pt idx="2356">
                  <c:v>3.4019750703763094</c:v>
                </c:pt>
                <c:pt idx="2357">
                  <c:v>3.410497944838772</c:v>
                </c:pt>
                <c:pt idx="2358">
                  <c:v>3.4048743156658445</c:v>
                </c:pt>
                <c:pt idx="2359">
                  <c:v>3.4034872977220423</c:v>
                </c:pt>
                <c:pt idx="2360">
                  <c:v>3.3941095452739827</c:v>
                </c:pt>
                <c:pt idx="2361">
                  <c:v>3.3778064176294742</c:v>
                </c:pt>
                <c:pt idx="2362">
                  <c:v>3.3905346009705792</c:v>
                </c:pt>
                <c:pt idx="2363">
                  <c:v>3.4028515361898255</c:v>
                </c:pt>
                <c:pt idx="2364">
                  <c:v>3.4153703176001149</c:v>
                </c:pt>
                <c:pt idx="2365">
                  <c:v>3.4339174999568152</c:v>
                </c:pt>
                <c:pt idx="2366">
                  <c:v>3.4486619864255643</c:v>
                </c:pt>
                <c:pt idx="2367">
                  <c:v>3.4730691846709059</c:v>
                </c:pt>
                <c:pt idx="2368">
                  <c:v>3.4644038305441769</c:v>
                </c:pt>
                <c:pt idx="2369">
                  <c:v>3.462782584667452</c:v>
                </c:pt>
                <c:pt idx="2370">
                  <c:v>3.4632845016665712</c:v>
                </c:pt>
                <c:pt idx="2371">
                  <c:v>3.4701634630329945</c:v>
                </c:pt>
                <c:pt idx="2372">
                  <c:v>3.4729634043141027</c:v>
                </c:pt>
                <c:pt idx="2373">
                  <c:v>3.4806529886188877</c:v>
                </c:pt>
                <c:pt idx="2374">
                  <c:v>3.4874045818005879</c:v>
                </c:pt>
                <c:pt idx="2375">
                  <c:v>3.4980236343539963</c:v>
                </c:pt>
                <c:pt idx="2376">
                  <c:v>3.5006206500526651</c:v>
                </c:pt>
                <c:pt idx="2377">
                  <c:v>3.4982535447213348</c:v>
                </c:pt>
                <c:pt idx="2378">
                  <c:v>3.5005925858763698</c:v>
                </c:pt>
                <c:pt idx="2379">
                  <c:v>3.4988094312902516</c:v>
                </c:pt>
                <c:pt idx="2380">
                  <c:v>3.5051389824361334</c:v>
                </c:pt>
                <c:pt idx="2381">
                  <c:v>3.5059733519852063</c:v>
                </c:pt>
                <c:pt idx="2382">
                  <c:v>3.5108964561421585</c:v>
                </c:pt>
                <c:pt idx="2383">
                  <c:v>3.5142091083363454</c:v>
                </c:pt>
                <c:pt idx="2384">
                  <c:v>3.5270668186449647</c:v>
                </c:pt>
                <c:pt idx="2385">
                  <c:v>3.531426480493228</c:v>
                </c:pt>
                <c:pt idx="2386">
                  <c:v>3.5359372571369252</c:v>
                </c:pt>
                <c:pt idx="2387">
                  <c:v>3.5308306564426606</c:v>
                </c:pt>
                <c:pt idx="2388">
                  <c:v>3.5353802911766126</c:v>
                </c:pt>
                <c:pt idx="2389">
                  <c:v>3.5465314836882267</c:v>
                </c:pt>
                <c:pt idx="2390">
                  <c:v>3.5685597032968821</c:v>
                </c:pt>
                <c:pt idx="2391">
                  <c:v>3.5652664801478227</c:v>
                </c:pt>
                <c:pt idx="2392">
                  <c:v>3.5924746990656677</c:v>
                </c:pt>
                <c:pt idx="2393">
                  <c:v>3.606234780581306</c:v>
                </c:pt>
                <c:pt idx="2394">
                  <c:v>3.5958553529177997</c:v>
                </c:pt>
                <c:pt idx="2395">
                  <c:v>3.5889019135450559</c:v>
                </c:pt>
                <c:pt idx="2396">
                  <c:v>3.5802721793343935</c:v>
                </c:pt>
                <c:pt idx="2397">
                  <c:v>3.5858806970277772</c:v>
                </c:pt>
                <c:pt idx="2398">
                  <c:v>3.6101367804776845</c:v>
                </c:pt>
                <c:pt idx="2399">
                  <c:v>3.6024482755642953</c:v>
                </c:pt>
                <c:pt idx="2400">
                  <c:v>3.6034672210420768</c:v>
                </c:pt>
                <c:pt idx="2401">
                  <c:v>3.6112960468369408</c:v>
                </c:pt>
                <c:pt idx="2402">
                  <c:v>3.6183800925685952</c:v>
                </c:pt>
                <c:pt idx="2403">
                  <c:v>3.6433539712968135</c:v>
                </c:pt>
                <c:pt idx="2404">
                  <c:v>3.6553622005768167</c:v>
                </c:pt>
                <c:pt idx="2405">
                  <c:v>3.6498443517606933</c:v>
                </c:pt>
                <c:pt idx="2406">
                  <c:v>3.6522589503134455</c:v>
                </c:pt>
                <c:pt idx="2407">
                  <c:v>3.639123836416065</c:v>
                </c:pt>
                <c:pt idx="2408">
                  <c:v>3.6600402828868872</c:v>
                </c:pt>
                <c:pt idx="2409">
                  <c:v>3.6863040343332711</c:v>
                </c:pt>
                <c:pt idx="2410">
                  <c:v>3.6978071084399673</c:v>
                </c:pt>
                <c:pt idx="2411">
                  <c:v>3.6728127212752262</c:v>
                </c:pt>
                <c:pt idx="2412">
                  <c:v>3.6521315821287224</c:v>
                </c:pt>
                <c:pt idx="2413">
                  <c:v>3.650756437490275</c:v>
                </c:pt>
                <c:pt idx="2414">
                  <c:v>3.6516091566930795</c:v>
                </c:pt>
                <c:pt idx="2415">
                  <c:v>3.7010075039289743</c:v>
                </c:pt>
                <c:pt idx="2416">
                  <c:v>3.6915628292143654</c:v>
                </c:pt>
                <c:pt idx="2417">
                  <c:v>3.6867271557604857</c:v>
                </c:pt>
                <c:pt idx="2418">
                  <c:v>3.7017706336459146</c:v>
                </c:pt>
                <c:pt idx="2419">
                  <c:v>3.7033735298689083</c:v>
                </c:pt>
                <c:pt idx="2420">
                  <c:v>3.7294570229521677</c:v>
                </c:pt>
                <c:pt idx="2421">
                  <c:v>3.6985756351138863</c:v>
                </c:pt>
                <c:pt idx="2422">
                  <c:v>3.6816917948983536</c:v>
                </c:pt>
                <c:pt idx="2423">
                  <c:v>3.6971821408217083</c:v>
                </c:pt>
                <c:pt idx="2424">
                  <c:v>3.6928937188055779</c:v>
                </c:pt>
                <c:pt idx="2425">
                  <c:v>3.6966769856484016</c:v>
                </c:pt>
                <c:pt idx="2426">
                  <c:v>3.7106529454432304</c:v>
                </c:pt>
                <c:pt idx="2427">
                  <c:v>3.7191790580798818</c:v>
                </c:pt>
                <c:pt idx="2428">
                  <c:v>3.7318629863737525</c:v>
                </c:pt>
                <c:pt idx="2429">
                  <c:v>3.7072399098492204</c:v>
                </c:pt>
                <c:pt idx="2430">
                  <c:v>3.6999917966253801</c:v>
                </c:pt>
                <c:pt idx="2431">
                  <c:v>3.7173289812272143</c:v>
                </c:pt>
                <c:pt idx="2432">
                  <c:v>3.7035602645804087</c:v>
                </c:pt>
                <c:pt idx="2433">
                  <c:v>3.714958637721697</c:v>
                </c:pt>
                <c:pt idx="2434">
                  <c:v>3.7177736904823488</c:v>
                </c:pt>
                <c:pt idx="2435">
                  <c:v>3.7238906015232276</c:v>
                </c:pt>
                <c:pt idx="2436">
                  <c:v>3.7296264874013336</c:v>
                </c:pt>
                <c:pt idx="2437">
                  <c:v>3.7259597948292735</c:v>
                </c:pt>
                <c:pt idx="2438">
                  <c:v>3.7238582197813486</c:v>
                </c:pt>
                <c:pt idx="2439">
                  <c:v>3.7305439700878962</c:v>
                </c:pt>
                <c:pt idx="2440">
                  <c:v>3.7238485052587853</c:v>
                </c:pt>
                <c:pt idx="2441">
                  <c:v>3.7321425487453053</c:v>
                </c:pt>
                <c:pt idx="2442">
                  <c:v>3.7326315130476728</c:v>
                </c:pt>
                <c:pt idx="2443">
                  <c:v>3.7707599347183978</c:v>
                </c:pt>
                <c:pt idx="2444">
                  <c:v>3.7897291591109163</c:v>
                </c:pt>
                <c:pt idx="2445">
                  <c:v>3.8143457592870731</c:v>
                </c:pt>
                <c:pt idx="2446">
                  <c:v>3.7933343263734072</c:v>
                </c:pt>
                <c:pt idx="2447">
                  <c:v>3.7769038305441756</c:v>
                </c:pt>
                <c:pt idx="2448">
                  <c:v>3.7896546811045959</c:v>
                </c:pt>
                <c:pt idx="2449">
                  <c:v>3.7814005750997257</c:v>
                </c:pt>
                <c:pt idx="2450">
                  <c:v>3.7696395264493963</c:v>
                </c:pt>
                <c:pt idx="2451">
                  <c:v>3.7534583700326305</c:v>
                </c:pt>
                <c:pt idx="2452">
                  <c:v>3.7416854480769457</c:v>
                </c:pt>
                <c:pt idx="2453">
                  <c:v>3.7220890972833773</c:v>
                </c:pt>
                <c:pt idx="2454">
                  <c:v>3.7405596428509647</c:v>
                </c:pt>
                <c:pt idx="2455">
                  <c:v>3.7108817764191731</c:v>
                </c:pt>
                <c:pt idx="2456">
                  <c:v>3.7543175655838099</c:v>
                </c:pt>
                <c:pt idx="2457">
                  <c:v>3.7403934165759867</c:v>
                </c:pt>
                <c:pt idx="2458">
                  <c:v>3.7555016579451728</c:v>
                </c:pt>
                <c:pt idx="2459">
                  <c:v>3.7627141512529461</c:v>
                </c:pt>
                <c:pt idx="2460">
                  <c:v>3.7573409408838812</c:v>
                </c:pt>
                <c:pt idx="2461">
                  <c:v>3.7335662659965694</c:v>
                </c:pt>
                <c:pt idx="2462">
                  <c:v>3.7562809785330531</c:v>
                </c:pt>
                <c:pt idx="2463">
                  <c:v>3.8038141374367371</c:v>
                </c:pt>
                <c:pt idx="2464">
                  <c:v>3.8311238191458021</c:v>
                </c:pt>
                <c:pt idx="2465">
                  <c:v>3.8293363469941002</c:v>
                </c:pt>
                <c:pt idx="2466">
                  <c:v>3.81664162478627</c:v>
                </c:pt>
                <c:pt idx="2467">
                  <c:v>3.801148040688727</c:v>
                </c:pt>
                <c:pt idx="2468">
                  <c:v>3.8316084658825855</c:v>
                </c:pt>
                <c:pt idx="2469">
                  <c:v>3.847012460494263</c:v>
                </c:pt>
                <c:pt idx="2470">
                  <c:v>3.8631461236896074</c:v>
                </c:pt>
                <c:pt idx="2471">
                  <c:v>3.9008492651503266</c:v>
                </c:pt>
                <c:pt idx="2472">
                  <c:v>3.9071669429908522</c:v>
                </c:pt>
                <c:pt idx="2473">
                  <c:v>3.9220020983368626</c:v>
                </c:pt>
                <c:pt idx="2474">
                  <c:v>3.9387024420150833</c:v>
                </c:pt>
                <c:pt idx="2475">
                  <c:v>3.9737427249019799</c:v>
                </c:pt>
                <c:pt idx="2476">
                  <c:v>3.9663327029687472</c:v>
                </c:pt>
                <c:pt idx="2477">
                  <c:v>3.9545112084002443</c:v>
                </c:pt>
                <c:pt idx="2478">
                  <c:v>3.9462722138749178</c:v>
                </c:pt>
                <c:pt idx="2479">
                  <c:v>3.9099420582698543</c:v>
                </c:pt>
                <c:pt idx="2480">
                  <c:v>3.8768079805882141</c:v>
                </c:pt>
                <c:pt idx="2481">
                  <c:v>3.8813597741049577</c:v>
                </c:pt>
                <c:pt idx="2482">
                  <c:v>3.891630183237472</c:v>
                </c:pt>
                <c:pt idx="2483">
                  <c:v>3.8124384746904192</c:v>
                </c:pt>
                <c:pt idx="2484">
                  <c:v>3.8213294216189029</c:v>
                </c:pt>
                <c:pt idx="2485">
                  <c:v>3.8476687304630044</c:v>
                </c:pt>
                <c:pt idx="2486">
                  <c:v>3.8495155691414844</c:v>
                </c:pt>
                <c:pt idx="2487">
                  <c:v>3.8347851147608818</c:v>
                </c:pt>
                <c:pt idx="2488">
                  <c:v>3.8437850802203575</c:v>
                </c:pt>
                <c:pt idx="2489">
                  <c:v>3.8011253734694121</c:v>
                </c:pt>
                <c:pt idx="2490">
                  <c:v>3.8170669049962758</c:v>
                </c:pt>
                <c:pt idx="2491">
                  <c:v>3.84570855568795</c:v>
                </c:pt>
                <c:pt idx="2492">
                  <c:v>3.8386029221283762</c:v>
                </c:pt>
                <c:pt idx="2493">
                  <c:v>3.8496612869799378</c:v>
                </c:pt>
                <c:pt idx="2494">
                  <c:v>3.7554390532442077</c:v>
                </c:pt>
                <c:pt idx="2495">
                  <c:v>3.7834190370101606</c:v>
                </c:pt>
                <c:pt idx="2496">
                  <c:v>3.7634859161010539</c:v>
                </c:pt>
                <c:pt idx="2497">
                  <c:v>3.7827660052156071</c:v>
                </c:pt>
                <c:pt idx="2498">
                  <c:v>3.8243625114415365</c:v>
                </c:pt>
                <c:pt idx="2499">
                  <c:v>3.8697001882458473</c:v>
                </c:pt>
                <c:pt idx="2500">
                  <c:v>3.9050178747215045</c:v>
                </c:pt>
                <c:pt idx="2501">
                  <c:v>3.9084028461392197</c:v>
                </c:pt>
                <c:pt idx="2502">
                  <c:v>3.9169170854705158</c:v>
                </c:pt>
                <c:pt idx="2503">
                  <c:v>3.9057788456556528</c:v>
                </c:pt>
                <c:pt idx="2504">
                  <c:v>3.9555074866587092</c:v>
                </c:pt>
                <c:pt idx="2505">
                  <c:v>3.940345275719725</c:v>
                </c:pt>
                <c:pt idx="2506">
                  <c:v>3.9160470960053755</c:v>
                </c:pt>
                <c:pt idx="2507">
                  <c:v>3.9172398234979062</c:v>
                </c:pt>
                <c:pt idx="2508">
                  <c:v>3.9370337029169344</c:v>
                </c:pt>
                <c:pt idx="2509">
                  <c:v>3.8939659862183178</c:v>
                </c:pt>
                <c:pt idx="2510">
                  <c:v>3.8302786556827675</c:v>
                </c:pt>
                <c:pt idx="2511">
                  <c:v>3.8295846070151685</c:v>
                </c:pt>
                <c:pt idx="2512">
                  <c:v>3.8052464898191682</c:v>
                </c:pt>
                <c:pt idx="2513">
                  <c:v>3.8525529765297013</c:v>
                </c:pt>
                <c:pt idx="2514">
                  <c:v>3.8129727734314165</c:v>
                </c:pt>
                <c:pt idx="2515">
                  <c:v>3.8532362312833404</c:v>
                </c:pt>
                <c:pt idx="2516">
                  <c:v>3.8262384936877063</c:v>
                </c:pt>
                <c:pt idx="2517">
                  <c:v>3.8321654318428973</c:v>
                </c:pt>
                <c:pt idx="2518">
                  <c:v>3.8621239400376361</c:v>
                </c:pt>
                <c:pt idx="2519">
                  <c:v>3.8393941160216092</c:v>
                </c:pt>
                <c:pt idx="2520">
                  <c:v>3.8170982073467568</c:v>
                </c:pt>
                <c:pt idx="2521">
                  <c:v>3.8414697856760314</c:v>
                </c:pt>
                <c:pt idx="2522">
                  <c:v>3.8036954043831797</c:v>
                </c:pt>
                <c:pt idx="2523">
                  <c:v>3.796176363918955</c:v>
                </c:pt>
                <c:pt idx="2524">
                  <c:v>3.8129198832530142</c:v>
                </c:pt>
                <c:pt idx="2525">
                  <c:v>3.7987334421359735</c:v>
                </c:pt>
                <c:pt idx="2526">
                  <c:v>3.7843937274407073</c:v>
                </c:pt>
                <c:pt idx="2527">
                  <c:v>3.7628879332676939</c:v>
                </c:pt>
                <c:pt idx="2528">
                  <c:v>3.7764893442481267</c:v>
                </c:pt>
                <c:pt idx="2529">
                  <c:v>3.7763727699773635</c:v>
                </c:pt>
                <c:pt idx="2530">
                  <c:v>3.7940758682624263</c:v>
                </c:pt>
                <c:pt idx="2531">
                  <c:v>3.8400860059064166</c:v>
                </c:pt>
                <c:pt idx="2532">
                  <c:v>3.8416338531682168</c:v>
                </c:pt>
                <c:pt idx="2533">
                  <c:v>3.9189031656390729</c:v>
                </c:pt>
                <c:pt idx="2534">
                  <c:v>3.9232002227863711</c:v>
                </c:pt>
                <c:pt idx="2535">
                  <c:v>3.941897440547109</c:v>
                </c:pt>
                <c:pt idx="2536">
                  <c:v>3.9599049272058315</c:v>
                </c:pt>
                <c:pt idx="2537">
                  <c:v>3.9633060894944863</c:v>
                </c:pt>
                <c:pt idx="2538">
                  <c:v>3.9449531975890584</c:v>
                </c:pt>
                <c:pt idx="2539">
                  <c:v>3.9083650674403616</c:v>
                </c:pt>
                <c:pt idx="2540">
                  <c:v>3.8682494862096828</c:v>
                </c:pt>
                <c:pt idx="2541">
                  <c:v>3.8850437369393518</c:v>
                </c:pt>
                <c:pt idx="2542">
                  <c:v>3.8922529920729363</c:v>
                </c:pt>
                <c:pt idx="2543">
                  <c:v>3.9054701397164093</c:v>
                </c:pt>
                <c:pt idx="2544">
                  <c:v>3.8942282783275348</c:v>
                </c:pt>
                <c:pt idx="2545">
                  <c:v>3.8802123810510554</c:v>
                </c:pt>
                <c:pt idx="2546">
                  <c:v>3.8577556430582054</c:v>
                </c:pt>
                <c:pt idx="2547">
                  <c:v>3.8338687114657146</c:v>
                </c:pt>
                <c:pt idx="2548">
                  <c:v>3.8237839576533039</c:v>
                </c:pt>
                <c:pt idx="2549">
                  <c:v>3.8000956340776693</c:v>
                </c:pt>
                <c:pt idx="2550">
                  <c:v>3.7967991727544219</c:v>
                </c:pt>
                <c:pt idx="2551">
                  <c:v>3.7995095245496651</c:v>
                </c:pt>
                <c:pt idx="2552">
                  <c:v>3.8126489560126289</c:v>
                </c:pt>
                <c:pt idx="2553">
                  <c:v>3.8278208814741763</c:v>
                </c:pt>
                <c:pt idx="2554">
                  <c:v>3.8446367200317644</c:v>
                </c:pt>
                <c:pt idx="2555">
                  <c:v>3.8459309103155142</c:v>
                </c:pt>
                <c:pt idx="2556">
                  <c:v>3.848235410945879</c:v>
                </c:pt>
                <c:pt idx="2557">
                  <c:v>3.8494108681760744</c:v>
                </c:pt>
                <c:pt idx="2558">
                  <c:v>3.8430575704194814</c:v>
                </c:pt>
                <c:pt idx="2559">
                  <c:v>3.8674377838799234</c:v>
                </c:pt>
                <c:pt idx="2560">
                  <c:v>3.8697509196414561</c:v>
                </c:pt>
                <c:pt idx="2561">
                  <c:v>3.8731715109752383</c:v>
                </c:pt>
                <c:pt idx="2562">
                  <c:v>3.8835811615978315</c:v>
                </c:pt>
                <c:pt idx="2563">
                  <c:v>3.9159877294785974</c:v>
                </c:pt>
                <c:pt idx="2564">
                  <c:v>3.911049513842102</c:v>
                </c:pt>
                <c:pt idx="2565">
                  <c:v>3.9157858832875538</c:v>
                </c:pt>
                <c:pt idx="2566">
                  <c:v>3.9446304595616675</c:v>
                </c:pt>
                <c:pt idx="2567">
                  <c:v>3.9236136296910216</c:v>
                </c:pt>
                <c:pt idx="2568">
                  <c:v>3.9393641089408011</c:v>
                </c:pt>
                <c:pt idx="2569">
                  <c:v>3.9426832374833634</c:v>
                </c:pt>
                <c:pt idx="2570">
                  <c:v>3.9525780184100858</c:v>
                </c:pt>
                <c:pt idx="2571">
                  <c:v>3.9718073761290289</c:v>
                </c:pt>
                <c:pt idx="2572">
                  <c:v>3.9646164706491751</c:v>
                </c:pt>
                <c:pt idx="2573">
                  <c:v>3.9960623801875408</c:v>
                </c:pt>
                <c:pt idx="2574">
                  <c:v>4.0007145571041089</c:v>
                </c:pt>
                <c:pt idx="2575">
                  <c:v>3.98258078165206</c:v>
                </c:pt>
                <c:pt idx="2576">
                  <c:v>4.0075190404642118</c:v>
                </c:pt>
                <c:pt idx="2577">
                  <c:v>3.9974526363055327</c:v>
                </c:pt>
                <c:pt idx="2578">
                  <c:v>3.9959101860007133</c:v>
                </c:pt>
                <c:pt idx="2579">
                  <c:v>3.9923967670068787</c:v>
                </c:pt>
                <c:pt idx="2580">
                  <c:v>4.0048853254580816</c:v>
                </c:pt>
                <c:pt idx="2581">
                  <c:v>3.9903847814448179</c:v>
                </c:pt>
                <c:pt idx="2582">
                  <c:v>3.9697910730013866</c:v>
                </c:pt>
                <c:pt idx="2583">
                  <c:v>3.9776069460994989</c:v>
                </c:pt>
                <c:pt idx="2584">
                  <c:v>3.9652759787921057</c:v>
                </c:pt>
                <c:pt idx="2585">
                  <c:v>3.9554330086523897</c:v>
                </c:pt>
                <c:pt idx="2586">
                  <c:v>3.9406054090461513</c:v>
                </c:pt>
                <c:pt idx="2587">
                  <c:v>3.9352375956340655</c:v>
                </c:pt>
                <c:pt idx="2588">
                  <c:v>3.9212184601833977</c:v>
                </c:pt>
                <c:pt idx="2589">
                  <c:v>3.8958419684644885</c:v>
                </c:pt>
                <c:pt idx="2590">
                  <c:v>3.9247761342244667</c:v>
                </c:pt>
                <c:pt idx="2591">
                  <c:v>3.9261048650328871</c:v>
                </c:pt>
                <c:pt idx="2592">
                  <c:v>3.9195982936980687</c:v>
                </c:pt>
                <c:pt idx="2593">
                  <c:v>3.928805502305567</c:v>
                </c:pt>
                <c:pt idx="2594">
                  <c:v>3.9273472445296318</c:v>
                </c:pt>
                <c:pt idx="2595">
                  <c:v>3.9339984543115083</c:v>
                </c:pt>
                <c:pt idx="2596">
                  <c:v>3.9431214703901225</c:v>
                </c:pt>
                <c:pt idx="2597">
                  <c:v>3.9428084468852949</c:v>
                </c:pt>
                <c:pt idx="2598">
                  <c:v>3.9527798646011298</c:v>
                </c:pt>
                <c:pt idx="2599">
                  <c:v>4.012065437023975</c:v>
                </c:pt>
                <c:pt idx="2600">
                  <c:v>3.9923417180456839</c:v>
                </c:pt>
                <c:pt idx="2601">
                  <c:v>3.9940655061050245</c:v>
                </c:pt>
                <c:pt idx="2602">
                  <c:v>3.9752592698132956</c:v>
                </c:pt>
                <c:pt idx="2603">
                  <c:v>3.9575777593561514</c:v>
                </c:pt>
                <c:pt idx="2604">
                  <c:v>3.9583117455054015</c:v>
                </c:pt>
                <c:pt idx="2605">
                  <c:v>3.9151371690585854</c:v>
                </c:pt>
                <c:pt idx="2606">
                  <c:v>3.9333130407750772</c:v>
                </c:pt>
                <c:pt idx="2607">
                  <c:v>3.9404251506830268</c:v>
                </c:pt>
                <c:pt idx="2608">
                  <c:v>3.927417404970369</c:v>
                </c:pt>
                <c:pt idx="2609">
                  <c:v>3.9479258414935199</c:v>
                </c:pt>
                <c:pt idx="2610">
                  <c:v>3.9511974768146607</c:v>
                </c:pt>
                <c:pt idx="2611">
                  <c:v>3.9893636771842438</c:v>
                </c:pt>
                <c:pt idx="2612">
                  <c:v>3.9970511027062376</c:v>
                </c:pt>
                <c:pt idx="2613">
                  <c:v>3.9526363055454685</c:v>
                </c:pt>
                <c:pt idx="2614">
                  <c:v>3.9642268103552367</c:v>
                </c:pt>
                <c:pt idx="2615">
                  <c:v>3.9755453085332237</c:v>
                </c:pt>
                <c:pt idx="2616">
                  <c:v>3.9759705887432299</c:v>
                </c:pt>
                <c:pt idx="2617">
                  <c:v>3.9755701345353303</c:v>
                </c:pt>
                <c:pt idx="2618">
                  <c:v>3.9751826330241822</c:v>
                </c:pt>
                <c:pt idx="2619">
                  <c:v>3.9682723693072761</c:v>
                </c:pt>
                <c:pt idx="2620">
                  <c:v>3.980455459993423</c:v>
                </c:pt>
                <c:pt idx="2621">
                  <c:v>4.0006886517106048</c:v>
                </c:pt>
                <c:pt idx="2622">
                  <c:v>4.031156632644235</c:v>
                </c:pt>
                <c:pt idx="2623">
                  <c:v>4.0311005042916452</c:v>
                </c:pt>
                <c:pt idx="2624">
                  <c:v>4.039212130632249</c:v>
                </c:pt>
                <c:pt idx="2625">
                  <c:v>4.0407459458059023</c:v>
                </c:pt>
                <c:pt idx="2626">
                  <c:v>4.0757495293853356</c:v>
                </c:pt>
                <c:pt idx="2627">
                  <c:v>4.0693260711880059</c:v>
                </c:pt>
                <c:pt idx="2628">
                  <c:v>4.0900223218140539</c:v>
                </c:pt>
                <c:pt idx="2629">
                  <c:v>4.0873378754123131</c:v>
                </c:pt>
                <c:pt idx="2630">
                  <c:v>4.1185139371016897</c:v>
                </c:pt>
                <c:pt idx="2631">
                  <c:v>4.1353448871388201</c:v>
                </c:pt>
                <c:pt idx="2632">
                  <c:v>4.1317429580505172</c:v>
                </c:pt>
                <c:pt idx="2633">
                  <c:v>4.1221547242802465</c:v>
                </c:pt>
                <c:pt idx="2634">
                  <c:v>4.0904983334196698</c:v>
                </c:pt>
                <c:pt idx="2635">
                  <c:v>4.0934526276703993</c:v>
                </c:pt>
                <c:pt idx="2636">
                  <c:v>4.0914514360222975</c:v>
                </c:pt>
                <c:pt idx="2637">
                  <c:v>4.0911049513841959</c:v>
                </c:pt>
                <c:pt idx="2638">
                  <c:v>4.1119177762810057</c:v>
                </c:pt>
                <c:pt idx="2639">
                  <c:v>4.1126334127765238</c:v>
                </c:pt>
                <c:pt idx="2640">
                  <c:v>4.1242789665474859</c:v>
                </c:pt>
                <c:pt idx="2641">
                  <c:v>4.0982613163393795</c:v>
                </c:pt>
                <c:pt idx="2642">
                  <c:v>4.0981728062449116</c:v>
                </c:pt>
                <c:pt idx="2643">
                  <c:v>4.1031757853651643</c:v>
                </c:pt>
                <c:pt idx="2644">
                  <c:v>4.1083234029324753</c:v>
                </c:pt>
                <c:pt idx="2645">
                  <c:v>4.1086947135726843</c:v>
                </c:pt>
                <c:pt idx="2646">
                  <c:v>4.1405399979275535</c:v>
                </c:pt>
                <c:pt idx="2647">
                  <c:v>4.1309215411981954</c:v>
                </c:pt>
                <c:pt idx="2648">
                  <c:v>4.1244829715213225</c:v>
                </c:pt>
                <c:pt idx="2649">
                  <c:v>4.1314526017650062</c:v>
                </c:pt>
                <c:pt idx="2650">
                  <c:v>4.1817403675111677</c:v>
                </c:pt>
                <c:pt idx="2651">
                  <c:v>4.2071438440149755</c:v>
                </c:pt>
                <c:pt idx="2652">
                  <c:v>4.1742051361760044</c:v>
                </c:pt>
                <c:pt idx="2653">
                  <c:v>4.1701412275702321</c:v>
                </c:pt>
                <c:pt idx="2654">
                  <c:v>4.2058226689463272</c:v>
                </c:pt>
                <c:pt idx="2655">
                  <c:v>4.2101942040999463</c:v>
                </c:pt>
                <c:pt idx="2656">
                  <c:v>4.2270909970122306</c:v>
                </c:pt>
                <c:pt idx="2657">
                  <c:v>4.2141005215619085</c:v>
                </c:pt>
                <c:pt idx="2658">
                  <c:v>4.2077461444139193</c:v>
                </c:pt>
                <c:pt idx="2659">
                  <c:v>4.1937054211353324</c:v>
                </c:pt>
                <c:pt idx="2660">
                  <c:v>4.2163434968827023</c:v>
                </c:pt>
                <c:pt idx="2661">
                  <c:v>4.2036444571092879</c:v>
                </c:pt>
                <c:pt idx="2662">
                  <c:v>4.2007344179057924</c:v>
                </c:pt>
                <c:pt idx="2663">
                  <c:v>4.1867142030637288</c:v>
                </c:pt>
                <c:pt idx="2664">
                  <c:v>4.1859640260435391</c:v>
                </c:pt>
                <c:pt idx="2665">
                  <c:v>4.1827625511631359</c:v>
                </c:pt>
                <c:pt idx="2666">
                  <c:v>4.208470416040603</c:v>
                </c:pt>
                <c:pt idx="2667">
                  <c:v>4.2154950952454806</c:v>
                </c:pt>
                <c:pt idx="2668">
                  <c:v>4.2061562008876754</c:v>
                </c:pt>
                <c:pt idx="2669">
                  <c:v>4.2036142341502005</c:v>
                </c:pt>
                <c:pt idx="2670">
                  <c:v>4.2149273353712084</c:v>
                </c:pt>
                <c:pt idx="2671">
                  <c:v>4.1983727095314425</c:v>
                </c:pt>
                <c:pt idx="2672">
                  <c:v>4.2038722086938343</c:v>
                </c:pt>
                <c:pt idx="2673">
                  <c:v>4.2164956910695315</c:v>
                </c:pt>
                <c:pt idx="2674">
                  <c:v>4.2218008997806518</c:v>
                </c:pt>
                <c:pt idx="2675">
                  <c:v>4.2309843617774394</c:v>
                </c:pt>
                <c:pt idx="2676">
                  <c:v>4.2424831183185514</c:v>
                </c:pt>
                <c:pt idx="2677">
                  <c:v>4.2434923492737688</c:v>
                </c:pt>
                <c:pt idx="2678">
                  <c:v>4.2399303576671157</c:v>
                </c:pt>
                <c:pt idx="2679">
                  <c:v>4.20939977203252</c:v>
                </c:pt>
                <c:pt idx="2680">
                  <c:v>4.2185497728960328</c:v>
                </c:pt>
                <c:pt idx="2681">
                  <c:v>4.1970569314197714</c:v>
                </c:pt>
                <c:pt idx="2682">
                  <c:v>4.1923907224150563</c:v>
                </c:pt>
                <c:pt idx="2683">
                  <c:v>4.1778750669222493</c:v>
                </c:pt>
                <c:pt idx="2684">
                  <c:v>4.2000964975907804</c:v>
                </c:pt>
                <c:pt idx="2685">
                  <c:v>4.2082005681916126</c:v>
                </c:pt>
                <c:pt idx="2686">
                  <c:v>4.1972112843893914</c:v>
                </c:pt>
                <c:pt idx="2687">
                  <c:v>4.198126608293161</c:v>
                </c:pt>
                <c:pt idx="2688">
                  <c:v>4.1892248674507178</c:v>
                </c:pt>
                <c:pt idx="2689">
                  <c:v>4.1942828955321643</c:v>
                </c:pt>
                <c:pt idx="2690">
                  <c:v>4.1919805536845915</c:v>
                </c:pt>
                <c:pt idx="2691">
                  <c:v>4.1916729271367439</c:v>
                </c:pt>
                <c:pt idx="2692">
                  <c:v>4.2005692710222071</c:v>
                </c:pt>
                <c:pt idx="2693">
                  <c:v>4.2109843186017795</c:v>
                </c:pt>
                <c:pt idx="2694">
                  <c:v>4.2071578761031185</c:v>
                </c:pt>
                <c:pt idx="2695">
                  <c:v>4.2234771946185665</c:v>
                </c:pt>
                <c:pt idx="2696">
                  <c:v>4.2385487366802908</c:v>
                </c:pt>
                <c:pt idx="2697">
                  <c:v>4.2200382536310528</c:v>
                </c:pt>
                <c:pt idx="2698">
                  <c:v>4.1373957307911313</c:v>
                </c:pt>
                <c:pt idx="2699">
                  <c:v>4.124488368478298</c:v>
                </c:pt>
                <c:pt idx="2700">
                  <c:v>4.1283158903683566</c:v>
                </c:pt>
                <c:pt idx="2701">
                  <c:v>4.1306247085643051</c:v>
                </c:pt>
                <c:pt idx="2702">
                  <c:v>4.1312442792255828</c:v>
                </c:pt>
                <c:pt idx="2703">
                  <c:v>4.1544457972816424</c:v>
                </c:pt>
                <c:pt idx="2704">
                  <c:v>4.1619885843565783</c:v>
                </c:pt>
                <c:pt idx="2705">
                  <c:v>4.1319361691103911</c:v>
                </c:pt>
                <c:pt idx="2706">
                  <c:v>4.1399506502253587</c:v>
                </c:pt>
                <c:pt idx="2707">
                  <c:v>4.1082143844014807</c:v>
                </c:pt>
                <c:pt idx="2708">
                  <c:v>4.0540731913717591</c:v>
                </c:pt>
                <c:pt idx="2709">
                  <c:v>4.0353187658670358</c:v>
                </c:pt>
                <c:pt idx="2710">
                  <c:v>4.0557052311624435</c:v>
                </c:pt>
                <c:pt idx="2711">
                  <c:v>4.0610892354454684</c:v>
                </c:pt>
                <c:pt idx="2712">
                  <c:v>4.0822237189782733</c:v>
                </c:pt>
                <c:pt idx="2713">
                  <c:v>4.0826673488420111</c:v>
                </c:pt>
                <c:pt idx="2714">
                  <c:v>4.0881582128732354</c:v>
                </c:pt>
                <c:pt idx="2715">
                  <c:v>4.0985160527088222</c:v>
                </c:pt>
                <c:pt idx="2716">
                  <c:v>4.1206532908484697</c:v>
                </c:pt>
                <c:pt idx="2717">
                  <c:v>4.1130845983800315</c:v>
                </c:pt>
                <c:pt idx="2718">
                  <c:v>4.1024644664352268</c:v>
                </c:pt>
                <c:pt idx="2719">
                  <c:v>4.0674598034643967</c:v>
                </c:pt>
                <c:pt idx="2720">
                  <c:v>4.0430882251351221</c:v>
                </c:pt>
                <c:pt idx="2721">
                  <c:v>4.0440780270452139</c:v>
                </c:pt>
                <c:pt idx="2722">
                  <c:v>4.0621265305769825</c:v>
                </c:pt>
                <c:pt idx="2723">
                  <c:v>4.0472061033106916</c:v>
                </c:pt>
                <c:pt idx="2724">
                  <c:v>4.0590513444899052</c:v>
                </c:pt>
                <c:pt idx="2725">
                  <c:v>4.0323741861388696</c:v>
                </c:pt>
                <c:pt idx="2726">
                  <c:v>4.0060661796452512</c:v>
                </c:pt>
                <c:pt idx="2727">
                  <c:v>3.9542165345491429</c:v>
                </c:pt>
                <c:pt idx="2728">
                  <c:v>3.9639029929364455</c:v>
                </c:pt>
                <c:pt idx="2729">
                  <c:v>3.9100208538417531</c:v>
                </c:pt>
                <c:pt idx="2730">
                  <c:v>3.9507732759960454</c:v>
                </c:pt>
                <c:pt idx="2731">
                  <c:v>3.9650860059064126</c:v>
                </c:pt>
                <c:pt idx="2732">
                  <c:v>3.9380418544807529</c:v>
                </c:pt>
                <c:pt idx="2733">
                  <c:v>3.9581660276669433</c:v>
                </c:pt>
                <c:pt idx="2734">
                  <c:v>3.9988461305977068</c:v>
                </c:pt>
                <c:pt idx="2735">
                  <c:v>4.0067418786591196</c:v>
                </c:pt>
                <c:pt idx="2736">
                  <c:v>4.0158854031742566</c:v>
                </c:pt>
                <c:pt idx="2737">
                  <c:v>4.0154827901835652</c:v>
                </c:pt>
                <c:pt idx="2738">
                  <c:v>3.9491433949881523</c:v>
                </c:pt>
                <c:pt idx="2739">
                  <c:v>3.9349612714366953</c:v>
                </c:pt>
                <c:pt idx="2740">
                  <c:v>3.9289555377095997</c:v>
                </c:pt>
                <c:pt idx="2741">
                  <c:v>3.9107213788577266</c:v>
                </c:pt>
                <c:pt idx="2742">
                  <c:v>4.0776384643282544</c:v>
                </c:pt>
                <c:pt idx="2743">
                  <c:v>4.0403703176001056</c:v>
                </c:pt>
                <c:pt idx="2744">
                  <c:v>3.9360503773552136</c:v>
                </c:pt>
                <c:pt idx="2745">
                  <c:v>3.9698148196120915</c:v>
                </c:pt>
                <c:pt idx="2746">
                  <c:v>4.0047622748389369</c:v>
                </c:pt>
                <c:pt idx="2747">
                  <c:v>4.011609933854877</c:v>
                </c:pt>
                <c:pt idx="2748">
                  <c:v>4.0712236412620921</c:v>
                </c:pt>
                <c:pt idx="2749">
                  <c:v>4.0588700067353836</c:v>
                </c:pt>
                <c:pt idx="2750">
                  <c:v>4.0644515396438683</c:v>
                </c:pt>
                <c:pt idx="2751">
                  <c:v>4.0348384366958348</c:v>
                </c:pt>
                <c:pt idx="2752">
                  <c:v>4.0566151581092322</c:v>
                </c:pt>
                <c:pt idx="2753">
                  <c:v>4.0319262387095467</c:v>
                </c:pt>
                <c:pt idx="2754">
                  <c:v>4.0087657375265335</c:v>
                </c:pt>
                <c:pt idx="2755">
                  <c:v>4.0104172063623453</c:v>
                </c:pt>
                <c:pt idx="2756">
                  <c:v>4.0416753017978149</c:v>
                </c:pt>
                <c:pt idx="2757">
                  <c:v>4.0408204238122183</c:v>
                </c:pt>
                <c:pt idx="2758">
                  <c:v>4.0250677857796466</c:v>
                </c:pt>
                <c:pt idx="2759">
                  <c:v>4.0348125313023315</c:v>
                </c:pt>
                <c:pt idx="2760">
                  <c:v>4.0380442291418213</c:v>
                </c:pt>
                <c:pt idx="2761">
                  <c:v>4.0775337633628466</c:v>
                </c:pt>
                <c:pt idx="2762">
                  <c:v>4.0712538642211786</c:v>
                </c:pt>
                <c:pt idx="2763">
                  <c:v>4.0873551456746444</c:v>
                </c:pt>
                <c:pt idx="2764">
                  <c:v>4.1107347633110365</c:v>
                </c:pt>
                <c:pt idx="2765">
                  <c:v>4.112365723710325</c:v>
                </c:pt>
                <c:pt idx="2766">
                  <c:v>4.1044894046940392</c:v>
                </c:pt>
                <c:pt idx="2767">
                  <c:v>4.1078981227224665</c:v>
                </c:pt>
                <c:pt idx="2768">
                  <c:v>4.1460319413501718</c:v>
                </c:pt>
                <c:pt idx="2769">
                  <c:v>4.1757961590936388</c:v>
                </c:pt>
                <c:pt idx="2770">
                  <c:v>4.1646169024057293</c:v>
                </c:pt>
                <c:pt idx="2771">
                  <c:v>4.1606555359825732</c:v>
                </c:pt>
                <c:pt idx="2772">
                  <c:v>4.1691050118301112</c:v>
                </c:pt>
                <c:pt idx="2773">
                  <c:v>4.1745904789043564</c:v>
                </c:pt>
                <c:pt idx="2774">
                  <c:v>4.205733079460459</c:v>
                </c:pt>
                <c:pt idx="2775">
                  <c:v>4.2114052812462042</c:v>
                </c:pt>
                <c:pt idx="2776">
                  <c:v>4.2139634388546181</c:v>
                </c:pt>
                <c:pt idx="2777">
                  <c:v>4.2209438630122618</c:v>
                </c:pt>
                <c:pt idx="2778">
                  <c:v>4.2260191613560441</c:v>
                </c:pt>
                <c:pt idx="2779">
                  <c:v>4.2322839490181687</c:v>
                </c:pt>
                <c:pt idx="2780">
                  <c:v>4.257302082793621</c:v>
                </c:pt>
                <c:pt idx="2781">
                  <c:v>4.2616239659430253</c:v>
                </c:pt>
                <c:pt idx="2782">
                  <c:v>4.2630822237189605</c:v>
                </c:pt>
                <c:pt idx="2783">
                  <c:v>4.2407755211301481</c:v>
                </c:pt>
                <c:pt idx="2784">
                  <c:v>4.2045835276237664</c:v>
                </c:pt>
                <c:pt idx="2785">
                  <c:v>4.1818277982142371</c:v>
                </c:pt>
                <c:pt idx="2786">
                  <c:v>4.1556536362537173</c:v>
                </c:pt>
                <c:pt idx="2787">
                  <c:v>4.1502750289276724</c:v>
                </c:pt>
                <c:pt idx="2788">
                  <c:v>4.1627419995509554</c:v>
                </c:pt>
                <c:pt idx="2789">
                  <c:v>4.1795794259364625</c:v>
                </c:pt>
                <c:pt idx="2790">
                  <c:v>4.1764103327979374</c:v>
                </c:pt>
                <c:pt idx="2791">
                  <c:v>4.1817047475950986</c:v>
                </c:pt>
                <c:pt idx="2792">
                  <c:v>4.1835105694005312</c:v>
                </c:pt>
                <c:pt idx="2793">
                  <c:v>4.1834781876586531</c:v>
                </c:pt>
                <c:pt idx="2794">
                  <c:v>4.1957940434865026</c:v>
                </c:pt>
                <c:pt idx="2795">
                  <c:v>4.1865922318359834</c:v>
                </c:pt>
                <c:pt idx="2796">
                  <c:v>4.1848187917724289</c:v>
                </c:pt>
                <c:pt idx="2797">
                  <c:v>4.1793387216551636</c:v>
                </c:pt>
                <c:pt idx="2798">
                  <c:v>4.1674794483878026</c:v>
                </c:pt>
                <c:pt idx="2799">
                  <c:v>4.1649212907793887</c:v>
                </c:pt>
                <c:pt idx="2800">
                  <c:v>4.1801223598086272</c:v>
                </c:pt>
                <c:pt idx="2801">
                  <c:v>4.1757594597861756</c:v>
                </c:pt>
                <c:pt idx="2802">
                  <c:v>4.1735834067319306</c:v>
                </c:pt>
                <c:pt idx="2803">
                  <c:v>4.1800932162409365</c:v>
                </c:pt>
                <c:pt idx="2804">
                  <c:v>4.1937086593095172</c:v>
                </c:pt>
                <c:pt idx="2805">
                  <c:v>4.1968734348824581</c:v>
                </c:pt>
                <c:pt idx="2806">
                  <c:v>4.2067930418112871</c:v>
                </c:pt>
                <c:pt idx="2807">
                  <c:v>4.2132823428837707</c:v>
                </c:pt>
                <c:pt idx="2808">
                  <c:v>4.2102686821062631</c:v>
                </c:pt>
                <c:pt idx="2809">
                  <c:v>4.2134442515931632</c:v>
                </c:pt>
                <c:pt idx="2810">
                  <c:v>4.2202131150371986</c:v>
                </c:pt>
                <c:pt idx="2811">
                  <c:v>4.2429127160941391</c:v>
                </c:pt>
                <c:pt idx="2812">
                  <c:v>4.25664257465069</c:v>
                </c:pt>
                <c:pt idx="2813">
                  <c:v>4.2431771669861478</c:v>
                </c:pt>
                <c:pt idx="2814">
                  <c:v>4.2356106333005012</c:v>
                </c:pt>
                <c:pt idx="2815">
                  <c:v>4.2408035853064421</c:v>
                </c:pt>
                <c:pt idx="2816">
                  <c:v>4.2464196587395975</c:v>
                </c:pt>
                <c:pt idx="2817">
                  <c:v>4.2538901265910036</c:v>
                </c:pt>
                <c:pt idx="2818">
                  <c:v>4.249384746904286</c:v>
                </c:pt>
                <c:pt idx="2819">
                  <c:v>4.2485255513531062</c:v>
                </c:pt>
                <c:pt idx="2820">
                  <c:v>4.2580695300761437</c:v>
                </c:pt>
                <c:pt idx="2821">
                  <c:v>4.2461476521078172</c:v>
                </c:pt>
                <c:pt idx="2822">
                  <c:v>4.2297398234979005</c:v>
                </c:pt>
                <c:pt idx="2823">
                  <c:v>4.2465254390964011</c:v>
                </c:pt>
                <c:pt idx="2824">
                  <c:v>4.2519018876396553</c:v>
                </c:pt>
                <c:pt idx="2825">
                  <c:v>4.2568465796245265</c:v>
                </c:pt>
                <c:pt idx="2826">
                  <c:v>4.2733116159784288</c:v>
                </c:pt>
                <c:pt idx="2827">
                  <c:v>4.2602736473066845</c:v>
                </c:pt>
                <c:pt idx="2828">
                  <c:v>4.2824637756247341</c:v>
                </c:pt>
                <c:pt idx="2829">
                  <c:v>4.2939916757335368</c:v>
                </c:pt>
                <c:pt idx="2830">
                  <c:v>4.324108854463482</c:v>
                </c:pt>
                <c:pt idx="2831">
                  <c:v>4.292852917810805</c:v>
                </c:pt>
                <c:pt idx="2832">
                  <c:v>4.3093481771237938</c:v>
                </c:pt>
                <c:pt idx="2833">
                  <c:v>4.2816380412068291</c:v>
                </c:pt>
                <c:pt idx="2834">
                  <c:v>4.3097723779424042</c:v>
                </c:pt>
                <c:pt idx="2835">
                  <c:v>4.3265450408441533</c:v>
                </c:pt>
                <c:pt idx="2836">
                  <c:v>4.3251817695110617</c:v>
                </c:pt>
                <c:pt idx="2837">
                  <c:v>4.3588868452411624</c:v>
                </c:pt>
                <c:pt idx="2838">
                  <c:v>4.3677745539954582</c:v>
                </c:pt>
                <c:pt idx="2839">
                  <c:v>4.3656589468593854</c:v>
                </c:pt>
                <c:pt idx="2840">
                  <c:v>4.3684945080565596</c:v>
                </c:pt>
                <c:pt idx="2841">
                  <c:v>4.3511281798870343</c:v>
                </c:pt>
                <c:pt idx="2842">
                  <c:v>4.3562757974543445</c:v>
                </c:pt>
                <c:pt idx="2843">
                  <c:v>4.3763287308084013</c:v>
                </c:pt>
                <c:pt idx="2844">
                  <c:v>4.3772667219314867</c:v>
                </c:pt>
                <c:pt idx="2845">
                  <c:v>4.3909167055247371</c:v>
                </c:pt>
                <c:pt idx="2846">
                  <c:v>4.3880994939812936</c:v>
                </c:pt>
                <c:pt idx="2847">
                  <c:v>4.3874540179265127</c:v>
                </c:pt>
                <c:pt idx="2848">
                  <c:v>4.3910570264062105</c:v>
                </c:pt>
                <c:pt idx="2849">
                  <c:v>4.4075555238933868</c:v>
                </c:pt>
                <c:pt idx="2850">
                  <c:v>4.4255543754209414</c:v>
                </c:pt>
                <c:pt idx="2851">
                  <c:v>4.4847212147902304</c:v>
                </c:pt>
                <c:pt idx="2852">
                  <c:v>4.5255686233873664</c:v>
                </c:pt>
                <c:pt idx="2853">
                  <c:v>4.4886264528607969</c:v>
                </c:pt>
                <c:pt idx="2854">
                  <c:v>4.529183505172421</c:v>
                </c:pt>
                <c:pt idx="2855">
                  <c:v>4.5569713572698936</c:v>
                </c:pt>
                <c:pt idx="2856">
                  <c:v>4.5774430944855817</c:v>
                </c:pt>
                <c:pt idx="2857">
                  <c:v>4.6119026648014545</c:v>
                </c:pt>
                <c:pt idx="2858">
                  <c:v>4.582403977341392</c:v>
                </c:pt>
                <c:pt idx="2859">
                  <c:v>4.5173889953888162</c:v>
                </c:pt>
                <c:pt idx="2860">
                  <c:v>4.5199892492616724</c:v>
                </c:pt>
                <c:pt idx="2861">
                  <c:v>4.6241505189713585</c:v>
                </c:pt>
                <c:pt idx="2862">
                  <c:v>4.6470174256946724</c:v>
                </c:pt>
                <c:pt idx="2863">
                  <c:v>4.6653994611677909</c:v>
                </c:pt>
                <c:pt idx="2864">
                  <c:v>4.713235929053738</c:v>
                </c:pt>
                <c:pt idx="2865">
                  <c:v>4.6543831925806707</c:v>
                </c:pt>
                <c:pt idx="2866">
                  <c:v>4.6217456349411705</c:v>
                </c:pt>
                <c:pt idx="2867">
                  <c:v>4.6677125969293227</c:v>
                </c:pt>
                <c:pt idx="2868">
                  <c:v>4.6833313904287968</c:v>
                </c:pt>
                <c:pt idx="2869">
                  <c:v>4.6548807920142066</c:v>
                </c:pt>
                <c:pt idx="2870">
                  <c:v>4.6242703314163096</c:v>
                </c:pt>
                <c:pt idx="2871">
                  <c:v>4.6476445520957226</c:v>
                </c:pt>
                <c:pt idx="2872">
                  <c:v>4.6108124794915391</c:v>
                </c:pt>
                <c:pt idx="2873">
                  <c:v>4.6152908743933576</c:v>
                </c:pt>
                <c:pt idx="2874">
                  <c:v>4.6021546811045813</c:v>
                </c:pt>
                <c:pt idx="2875">
                  <c:v>4.6016786694989653</c:v>
                </c:pt>
                <c:pt idx="2876">
                  <c:v>4.6452688116332244</c:v>
                </c:pt>
                <c:pt idx="2877">
                  <c:v>4.6690316132151795</c:v>
                </c:pt>
                <c:pt idx="2878">
                  <c:v>4.6814823929675233</c:v>
                </c:pt>
                <c:pt idx="2879">
                  <c:v>4.7281790235393419</c:v>
                </c:pt>
                <c:pt idx="2880">
                  <c:v>4.7268805156900076</c:v>
                </c:pt>
                <c:pt idx="2881">
                  <c:v>4.7446267896309084</c:v>
                </c:pt>
                <c:pt idx="2882">
                  <c:v>4.7639111963110459</c:v>
                </c:pt>
                <c:pt idx="2883">
                  <c:v>4.7342171390083161</c:v>
                </c:pt>
                <c:pt idx="2884">
                  <c:v>4.7208100184791553</c:v>
                </c:pt>
                <c:pt idx="2885">
                  <c:v>4.7127728701448719</c:v>
                </c:pt>
                <c:pt idx="2886">
                  <c:v>4.7256662003695569</c:v>
                </c:pt>
                <c:pt idx="2887">
                  <c:v>4.7316665371396729</c:v>
                </c:pt>
                <c:pt idx="2888">
                  <c:v>4.7660289622299095</c:v>
                </c:pt>
                <c:pt idx="2889">
                  <c:v>4.7558189990155686</c:v>
                </c:pt>
                <c:pt idx="2890">
                  <c:v>4.8058315199557615</c:v>
                </c:pt>
                <c:pt idx="2891">
                  <c:v>4.8027854774363758</c:v>
                </c:pt>
                <c:pt idx="2892">
                  <c:v>4.8003957048857311</c:v>
                </c:pt>
                <c:pt idx="2893">
                  <c:v>4.8021076196397159</c:v>
                </c:pt>
                <c:pt idx="2894">
                  <c:v>4.8256826071187744</c:v>
                </c:pt>
                <c:pt idx="2895">
                  <c:v>4.8171532563079351</c:v>
                </c:pt>
                <c:pt idx="2896">
                  <c:v>4.8038346458732422</c:v>
                </c:pt>
                <c:pt idx="2897">
                  <c:v>4.8436825380377249</c:v>
                </c:pt>
                <c:pt idx="2898">
                  <c:v>4.8664652522321532</c:v>
                </c:pt>
                <c:pt idx="2899">
                  <c:v>4.8982274234495344</c:v>
                </c:pt>
                <c:pt idx="2900">
                  <c:v>4.9062818420461527</c:v>
                </c:pt>
                <c:pt idx="2901">
                  <c:v>4.9112513600331313</c:v>
                </c:pt>
                <c:pt idx="2902">
                  <c:v>4.9001908363987772</c:v>
                </c:pt>
                <c:pt idx="2903">
                  <c:v>4.8552039617981526</c:v>
                </c:pt>
                <c:pt idx="2904">
                  <c:v>4.8747118024972531</c:v>
                </c:pt>
                <c:pt idx="2905">
                  <c:v>4.8783428751532467</c:v>
                </c:pt>
                <c:pt idx="2906">
                  <c:v>4.8264791979689905</c:v>
                </c:pt>
                <c:pt idx="2907">
                  <c:v>4.8249615736662772</c:v>
                </c:pt>
                <c:pt idx="2908">
                  <c:v>4.8171068424779104</c:v>
                </c:pt>
                <c:pt idx="2909">
                  <c:v>4.7965908502149883</c:v>
                </c:pt>
                <c:pt idx="2910">
                  <c:v>4.8132285891922431</c:v>
                </c:pt>
                <c:pt idx="2911">
                  <c:v>4.8011102619898534</c:v>
                </c:pt>
                <c:pt idx="2912">
                  <c:v>4.8148617083743241</c:v>
                </c:pt>
                <c:pt idx="2913">
                  <c:v>4.8338482030291789</c:v>
                </c:pt>
                <c:pt idx="2914">
                  <c:v>4.8655510077197821</c:v>
                </c:pt>
                <c:pt idx="2915">
                  <c:v>4.8730052847002492</c:v>
                </c:pt>
                <c:pt idx="2916">
                  <c:v>4.8654927205843999</c:v>
                </c:pt>
                <c:pt idx="2917">
                  <c:v>4.8837085297825418</c:v>
                </c:pt>
                <c:pt idx="2918">
                  <c:v>4.8841240954699829</c:v>
                </c:pt>
                <c:pt idx="2919">
                  <c:v>4.86730178056402</c:v>
                </c:pt>
                <c:pt idx="2920">
                  <c:v>4.8794913475985435</c:v>
                </c:pt>
                <c:pt idx="2921">
                  <c:v>4.8870190231939361</c:v>
                </c:pt>
                <c:pt idx="2922">
                  <c:v>4.8871582646840137</c:v>
                </c:pt>
                <c:pt idx="2923">
                  <c:v>4.8835315095936034</c:v>
                </c:pt>
                <c:pt idx="2924">
                  <c:v>4.8847209989119458</c:v>
                </c:pt>
                <c:pt idx="2925">
                  <c:v>4.8848850664041317</c:v>
                </c:pt>
                <c:pt idx="2926">
                  <c:v>4.8891832029428262</c:v>
                </c:pt>
                <c:pt idx="2927">
                  <c:v>4.8873104588708438</c:v>
                </c:pt>
                <c:pt idx="2928">
                  <c:v>4.9092328981226965</c:v>
                </c:pt>
                <c:pt idx="2929">
                  <c:v>4.9099139940935439</c:v>
                </c:pt>
                <c:pt idx="2930">
                  <c:v>4.9389766074296402</c:v>
                </c:pt>
                <c:pt idx="2931">
                  <c:v>4.9285971797661343</c:v>
                </c:pt>
                <c:pt idx="2932">
                  <c:v>4.8960783551801894</c:v>
                </c:pt>
                <c:pt idx="2933">
                  <c:v>4.893736075850966</c:v>
                </c:pt>
                <c:pt idx="2934">
                  <c:v>4.9091422292454361</c:v>
                </c:pt>
                <c:pt idx="2935">
                  <c:v>4.9047674559176295</c:v>
                </c:pt>
                <c:pt idx="2936">
                  <c:v>4.8894228278327301</c:v>
                </c:pt>
                <c:pt idx="2937">
                  <c:v>4.8879246325751442</c:v>
                </c:pt>
                <c:pt idx="2938">
                  <c:v>4.8877022779475769</c:v>
                </c:pt>
                <c:pt idx="2939">
                  <c:v>4.9143535309051085</c:v>
                </c:pt>
                <c:pt idx="2940">
                  <c:v>4.9246897829127763</c:v>
                </c:pt>
                <c:pt idx="2941">
                  <c:v>4.9320965666718219</c:v>
                </c:pt>
                <c:pt idx="2942">
                  <c:v>4.950268120822729</c:v>
                </c:pt>
                <c:pt idx="2943">
                  <c:v>4.9709114812703747</c:v>
                </c:pt>
                <c:pt idx="2944">
                  <c:v>4.9922348582974712</c:v>
                </c:pt>
                <c:pt idx="2945">
                  <c:v>5.0013665095072533</c:v>
                </c:pt>
                <c:pt idx="2946">
                  <c:v>4.9861276617791557</c:v>
                </c:pt>
                <c:pt idx="2947">
                  <c:v>4.9939813135761257</c:v>
                </c:pt>
                <c:pt idx="2948">
                  <c:v>4.9835878538244724</c:v>
                </c:pt>
                <c:pt idx="2949">
                  <c:v>4.9729968654473593</c:v>
                </c:pt>
                <c:pt idx="2950">
                  <c:v>4.9723060549539477</c:v>
                </c:pt>
                <c:pt idx="2951">
                  <c:v>4.9875038858089979</c:v>
                </c:pt>
                <c:pt idx="2952">
                  <c:v>5.0019213166847738</c:v>
                </c:pt>
                <c:pt idx="2953">
                  <c:v>5.0154061533944425</c:v>
                </c:pt>
                <c:pt idx="2954">
                  <c:v>5.0164434485259566</c:v>
                </c:pt>
                <c:pt idx="2955">
                  <c:v>5.0270635804707604</c:v>
                </c:pt>
                <c:pt idx="2956">
                  <c:v>5.023617083743475</c:v>
                </c:pt>
                <c:pt idx="2957">
                  <c:v>5.0313260970933875</c:v>
                </c:pt>
                <c:pt idx="2958">
                  <c:v>5.045351708892432</c:v>
                </c:pt>
                <c:pt idx="2959">
                  <c:v>5.0646512270521136</c:v>
                </c:pt>
                <c:pt idx="2960">
                  <c:v>5.0587469561162379</c:v>
                </c:pt>
                <c:pt idx="2961">
                  <c:v>5.0787167763328069</c:v>
                </c:pt>
                <c:pt idx="2962">
                  <c:v>5.0895819301244929</c:v>
                </c:pt>
                <c:pt idx="2963">
                  <c:v>5.1068759390704885</c:v>
                </c:pt>
                <c:pt idx="2964">
                  <c:v>5.1099306167210425</c:v>
                </c:pt>
                <c:pt idx="2965">
                  <c:v>5.1070788646529293</c:v>
                </c:pt>
                <c:pt idx="2966">
                  <c:v>5.100669438543747</c:v>
                </c:pt>
                <c:pt idx="2967">
                  <c:v>5.1067647617567058</c:v>
                </c:pt>
                <c:pt idx="2968">
                  <c:v>5.1031833411049261</c:v>
                </c:pt>
                <c:pt idx="2969">
                  <c:v>5.1100137298585322</c:v>
                </c:pt>
                <c:pt idx="2970">
                  <c:v>5.1048499214202812</c:v>
                </c:pt>
                <c:pt idx="2971">
                  <c:v>5.099019049099331</c:v>
                </c:pt>
                <c:pt idx="2972">
                  <c:v>5.0820661278344579</c:v>
                </c:pt>
                <c:pt idx="2973">
                  <c:v>5.0773265202148172</c:v>
                </c:pt>
                <c:pt idx="2974">
                  <c:v>5.0504896119371798</c:v>
                </c:pt>
                <c:pt idx="2975">
                  <c:v>5.0698225912301362</c:v>
                </c:pt>
                <c:pt idx="2976">
                  <c:v>5.0525102326304099</c:v>
                </c:pt>
                <c:pt idx="2977">
                  <c:v>5.0609132946479214</c:v>
                </c:pt>
                <c:pt idx="2978">
                  <c:v>5.0741617446418772</c:v>
                </c:pt>
                <c:pt idx="2979">
                  <c:v>5.0894675146365236</c:v>
                </c:pt>
                <c:pt idx="2980">
                  <c:v>5.0868208469336409</c:v>
                </c:pt>
                <c:pt idx="2981">
                  <c:v>5.0918745574495032</c:v>
                </c:pt>
                <c:pt idx="2982">
                  <c:v>5.0824633438681683</c:v>
                </c:pt>
                <c:pt idx="2983">
                  <c:v>5.0534892406265408</c:v>
                </c:pt>
                <c:pt idx="2984">
                  <c:v>5.0666675301797595</c:v>
                </c:pt>
                <c:pt idx="2985">
                  <c:v>5.0324691725817079</c:v>
                </c:pt>
                <c:pt idx="2986">
                  <c:v>5.0319661761911929</c:v>
                </c:pt>
                <c:pt idx="2987">
                  <c:v>5.0320050342814477</c:v>
                </c:pt>
                <c:pt idx="2988">
                  <c:v>5.034167055247547</c:v>
                </c:pt>
                <c:pt idx="2989">
                  <c:v>5.0380140061827312</c:v>
                </c:pt>
                <c:pt idx="2990">
                  <c:v>5.0353025749960914</c:v>
                </c:pt>
                <c:pt idx="2991">
                  <c:v>5.0605614130528407</c:v>
                </c:pt>
                <c:pt idx="2992">
                  <c:v>5.0901475312159752</c:v>
                </c:pt>
                <c:pt idx="2993">
                  <c:v>5.0998156399495471</c:v>
                </c:pt>
                <c:pt idx="2994">
                  <c:v>5.1001696803274212</c:v>
                </c:pt>
                <c:pt idx="2995">
                  <c:v>5.115856475484839</c:v>
                </c:pt>
                <c:pt idx="2996">
                  <c:v>5.1319750272006397</c:v>
                </c:pt>
                <c:pt idx="2997">
                  <c:v>5.1269871595599303</c:v>
                </c:pt>
                <c:pt idx="2998">
                  <c:v>5.1403975182632786</c:v>
                </c:pt>
                <c:pt idx="2999">
                  <c:v>5.1780920245928304</c:v>
                </c:pt>
                <c:pt idx="3000">
                  <c:v>5.1638850750392669</c:v>
                </c:pt>
                <c:pt idx="3001">
                  <c:v>5.1880148696958486</c:v>
                </c:pt>
                <c:pt idx="3002">
                  <c:v>5.1825175293162475</c:v>
                </c:pt>
                <c:pt idx="3003">
                  <c:v>5.1816604925478593</c:v>
                </c:pt>
                <c:pt idx="3004">
                  <c:v>5.1854351242595147</c:v>
                </c:pt>
                <c:pt idx="3005">
                  <c:v>5.1842629052035072</c:v>
                </c:pt>
                <c:pt idx="3006">
                  <c:v>5.1889971158661679</c:v>
                </c:pt>
                <c:pt idx="3007">
                  <c:v>5.1906151235687048</c:v>
                </c:pt>
                <c:pt idx="3008">
                  <c:v>5.2006059703296668</c:v>
                </c:pt>
                <c:pt idx="3009">
                  <c:v>5.2053596100374531</c:v>
                </c:pt>
                <c:pt idx="3010">
                  <c:v>5.22842296599483</c:v>
                </c:pt>
                <c:pt idx="3011">
                  <c:v>5.2278832702968527</c:v>
                </c:pt>
                <c:pt idx="3012">
                  <c:v>5.2149262559798055</c:v>
                </c:pt>
                <c:pt idx="3013">
                  <c:v>5.2272323972850918</c:v>
                </c:pt>
                <c:pt idx="3014">
                  <c:v>5.2027561179904094</c:v>
                </c:pt>
                <c:pt idx="3015">
                  <c:v>5.18101717527587</c:v>
                </c:pt>
                <c:pt idx="3016">
                  <c:v>5.1659046163410993</c:v>
                </c:pt>
                <c:pt idx="3017">
                  <c:v>5.1617619121634233</c:v>
                </c:pt>
                <c:pt idx="3018">
                  <c:v>5.1733772429752971</c:v>
                </c:pt>
                <c:pt idx="3019">
                  <c:v>5.1707197813584562</c:v>
                </c:pt>
                <c:pt idx="3020">
                  <c:v>5.1754896119371825</c:v>
                </c:pt>
                <c:pt idx="3021">
                  <c:v>5.1805336079304816</c:v>
                </c:pt>
                <c:pt idx="3022">
                  <c:v>5.1954151771065185</c:v>
                </c:pt>
                <c:pt idx="3023">
                  <c:v>5.1975426575479462</c:v>
                </c:pt>
                <c:pt idx="3024">
                  <c:v>5.1633022036854523</c:v>
                </c:pt>
                <c:pt idx="3025">
                  <c:v>5.0727078044315288</c:v>
                </c:pt>
                <c:pt idx="3026">
                  <c:v>5.05756286375488</c:v>
                </c:pt>
                <c:pt idx="3027">
                  <c:v>4.9917264649499824</c:v>
                </c:pt>
                <c:pt idx="3028">
                  <c:v>5.044532450822909</c:v>
                </c:pt>
                <c:pt idx="3029">
                  <c:v>5.047986503289966</c:v>
                </c:pt>
                <c:pt idx="3030">
                  <c:v>5.0519759338894161</c:v>
                </c:pt>
                <c:pt idx="3031">
                  <c:v>5.0949572992763557</c:v>
                </c:pt>
                <c:pt idx="3032">
                  <c:v>5.1008788404745662</c:v>
                </c:pt>
                <c:pt idx="3033">
                  <c:v>5.097573744020151</c:v>
                </c:pt>
                <c:pt idx="3034">
                  <c:v>5.089172840785432</c:v>
                </c:pt>
                <c:pt idx="3035">
                  <c:v>5.0691490509990649</c:v>
                </c:pt>
                <c:pt idx="3036">
                  <c:v>5.0895355162944727</c:v>
                </c:pt>
                <c:pt idx="3037">
                  <c:v>5.1068100961953427</c:v>
                </c:pt>
                <c:pt idx="3038">
                  <c:v>5.1102533547484397</c:v>
                </c:pt>
                <c:pt idx="3039">
                  <c:v>5.0271682814361762</c:v>
                </c:pt>
                <c:pt idx="3040">
                  <c:v>5.026622109389824</c:v>
                </c:pt>
                <c:pt idx="3041">
                  <c:v>5.0671867174412197</c:v>
                </c:pt>
                <c:pt idx="3042">
                  <c:v>5.0534201595772066</c:v>
                </c:pt>
                <c:pt idx="3043">
                  <c:v>5.0775564305821632</c:v>
                </c:pt>
                <c:pt idx="3044">
                  <c:v>5.1148655941833594</c:v>
                </c:pt>
                <c:pt idx="3045">
                  <c:v>5.1095895290399298</c:v>
                </c:pt>
                <c:pt idx="3046">
                  <c:v>5.118699592421792</c:v>
                </c:pt>
                <c:pt idx="3047">
                  <c:v>5.1310489093829164</c:v>
                </c:pt>
                <c:pt idx="3048">
                  <c:v>5.1366326010741945</c:v>
                </c:pt>
                <c:pt idx="3049">
                  <c:v>5.140143861285237</c:v>
                </c:pt>
                <c:pt idx="3050">
                  <c:v>5.1422033400687202</c:v>
                </c:pt>
                <c:pt idx="3051">
                  <c:v>5.1538316235773456</c:v>
                </c:pt>
                <c:pt idx="3052">
                  <c:v>5.1603068925616826</c:v>
                </c:pt>
                <c:pt idx="3053">
                  <c:v>5.1802227432084536</c:v>
                </c:pt>
                <c:pt idx="3054">
                  <c:v>5.1970774398562956</c:v>
                </c:pt>
                <c:pt idx="3055">
                  <c:v>5.1947729392259303</c:v>
                </c:pt>
                <c:pt idx="3056">
                  <c:v>5.1994326718822697</c:v>
                </c:pt>
                <c:pt idx="3057">
                  <c:v>5.2057686993765264</c:v>
                </c:pt>
                <c:pt idx="3058">
                  <c:v>5.2243979154793188</c:v>
                </c:pt>
                <c:pt idx="3059">
                  <c:v>5.256897311020138</c:v>
                </c:pt>
                <c:pt idx="3060">
                  <c:v>5.2588240246619176</c:v>
                </c:pt>
                <c:pt idx="3061">
                  <c:v>5.2922020447990432</c:v>
                </c:pt>
                <c:pt idx="3062">
                  <c:v>5.2817729651313226</c:v>
                </c:pt>
                <c:pt idx="3063">
                  <c:v>5.2653683746955942</c:v>
                </c:pt>
                <c:pt idx="3064">
                  <c:v>5.2809860888036715</c:v>
                </c:pt>
                <c:pt idx="3065">
                  <c:v>5.2650931298896255</c:v>
                </c:pt>
                <c:pt idx="3066">
                  <c:v>5.2640083415366901</c:v>
                </c:pt>
                <c:pt idx="3067">
                  <c:v>5.2702957964181296</c:v>
                </c:pt>
                <c:pt idx="3068">
                  <c:v>5.2605013988912317</c:v>
                </c:pt>
                <c:pt idx="3069">
                  <c:v>5.3498814828247063</c:v>
                </c:pt>
                <c:pt idx="3070">
                  <c:v>5.3591588518729418</c:v>
                </c:pt>
                <c:pt idx="3071">
                  <c:v>5.3757588121513384</c:v>
                </c:pt>
                <c:pt idx="3072">
                  <c:v>5.3783148109769607</c:v>
                </c:pt>
                <c:pt idx="3073">
                  <c:v>5.3558062621971052</c:v>
                </c:pt>
                <c:pt idx="3074">
                  <c:v>5.3571770892699684</c:v>
                </c:pt>
                <c:pt idx="3075">
                  <c:v>5.356167858314751</c:v>
                </c:pt>
                <c:pt idx="3076">
                  <c:v>5.3535438578311831</c:v>
                </c:pt>
                <c:pt idx="3077">
                  <c:v>5.3693493860421562</c:v>
                </c:pt>
                <c:pt idx="3078">
                  <c:v>5.3717067768509219</c:v>
                </c:pt>
                <c:pt idx="3079">
                  <c:v>5.3602771013591513</c:v>
                </c:pt>
                <c:pt idx="3080">
                  <c:v>5.3745434174394928</c:v>
                </c:pt>
                <c:pt idx="3081">
                  <c:v>5.3542055247569031</c:v>
                </c:pt>
                <c:pt idx="3082">
                  <c:v>5.3569979102982392</c:v>
                </c:pt>
                <c:pt idx="3083">
                  <c:v>5.3744484309966492</c:v>
                </c:pt>
                <c:pt idx="3084">
                  <c:v>5.3921245444968138</c:v>
                </c:pt>
                <c:pt idx="3085">
                  <c:v>5.4079764865378124</c:v>
                </c:pt>
                <c:pt idx="3086">
                  <c:v>5.4168728304232756</c:v>
                </c:pt>
                <c:pt idx="3087">
                  <c:v>5.4310894944994033</c:v>
                </c:pt>
                <c:pt idx="3088">
                  <c:v>5.4694100478386076</c:v>
                </c:pt>
                <c:pt idx="3089">
                  <c:v>5.4859722294181461</c:v>
                </c:pt>
                <c:pt idx="3090">
                  <c:v>5.4945156123171319</c:v>
                </c:pt>
                <c:pt idx="3091">
                  <c:v>5.4983927862114035</c:v>
                </c:pt>
                <c:pt idx="3092">
                  <c:v>5.5032597620157659</c:v>
                </c:pt>
                <c:pt idx="3093">
                  <c:v>5.5037929813653674</c:v>
                </c:pt>
                <c:pt idx="3094">
                  <c:v>5.4849662366371152</c:v>
                </c:pt>
                <c:pt idx="3095">
                  <c:v>5.4925662314560366</c:v>
                </c:pt>
                <c:pt idx="3096">
                  <c:v>5.49456418492995</c:v>
                </c:pt>
                <c:pt idx="3097">
                  <c:v>5.515884323782859</c:v>
                </c:pt>
                <c:pt idx="3098">
                  <c:v>5.5318668721827686</c:v>
                </c:pt>
                <c:pt idx="3099">
                  <c:v>5.5681894720480605</c:v>
                </c:pt>
                <c:pt idx="3100">
                  <c:v>5.563191889884787</c:v>
                </c:pt>
                <c:pt idx="3101">
                  <c:v>5.5778068493860227</c:v>
                </c:pt>
                <c:pt idx="3102">
                  <c:v>5.5593244305130805</c:v>
                </c:pt>
                <c:pt idx="3103">
                  <c:v>5.5731395609899126</c:v>
                </c:pt>
                <c:pt idx="3104">
                  <c:v>5.5765191354506483</c:v>
                </c:pt>
                <c:pt idx="3105">
                  <c:v>5.5789013522615214</c:v>
                </c:pt>
                <c:pt idx="3106">
                  <c:v>5.5677134604424454</c:v>
                </c:pt>
                <c:pt idx="3107">
                  <c:v>5.55707497884391</c:v>
                </c:pt>
                <c:pt idx="3108">
                  <c:v>5.5876778837020353</c:v>
                </c:pt>
                <c:pt idx="3109">
                  <c:v>5.593757016044056</c:v>
                </c:pt>
                <c:pt idx="3110">
                  <c:v>5.5668564236740581</c:v>
                </c:pt>
                <c:pt idx="3111">
                  <c:v>5.5902414382674301</c:v>
                </c:pt>
                <c:pt idx="3112">
                  <c:v>5.5958024627393916</c:v>
                </c:pt>
                <c:pt idx="3113">
                  <c:v>5.6105210438146367</c:v>
                </c:pt>
                <c:pt idx="3114">
                  <c:v>5.6087238571403715</c:v>
                </c:pt>
                <c:pt idx="3115">
                  <c:v>5.6155002763241795</c:v>
                </c:pt>
                <c:pt idx="3116">
                  <c:v>5.6094772723347495</c:v>
                </c:pt>
                <c:pt idx="3117">
                  <c:v>5.5892548745315276</c:v>
                </c:pt>
                <c:pt idx="3118">
                  <c:v>5.6140150337633452</c:v>
                </c:pt>
                <c:pt idx="3119">
                  <c:v>5.6277934649327159</c:v>
                </c:pt>
                <c:pt idx="3120">
                  <c:v>5.61305869298653</c:v>
                </c:pt>
                <c:pt idx="3121">
                  <c:v>5.6202150579417136</c:v>
                </c:pt>
                <c:pt idx="3122">
                  <c:v>5.6118033607930329</c:v>
                </c:pt>
                <c:pt idx="3123">
                  <c:v>5.6213160371655873</c:v>
                </c:pt>
                <c:pt idx="3124">
                  <c:v>5.6255181078700414</c:v>
                </c:pt>
                <c:pt idx="3125">
                  <c:v>5.6221471685404731</c:v>
                </c:pt>
                <c:pt idx="3126">
                  <c:v>5.6127683367010173</c:v>
                </c:pt>
                <c:pt idx="3127">
                  <c:v>5.5808377804258669</c:v>
                </c:pt>
                <c:pt idx="3128">
                  <c:v>5.5944165241869843</c:v>
                </c:pt>
                <c:pt idx="3129">
                  <c:v>5.6166746541629786</c:v>
                </c:pt>
                <c:pt idx="3130">
                  <c:v>5.6117083743501883</c:v>
                </c:pt>
                <c:pt idx="3131">
                  <c:v>5.6216949035455661</c:v>
                </c:pt>
                <c:pt idx="3132">
                  <c:v>5.6104400894599404</c:v>
                </c:pt>
                <c:pt idx="3133">
                  <c:v>5.6162482945615757</c:v>
                </c:pt>
                <c:pt idx="3134">
                  <c:v>5.6332994404434809</c:v>
                </c:pt>
                <c:pt idx="3135">
                  <c:v>5.6264215584684543</c:v>
                </c:pt>
                <c:pt idx="3136">
                  <c:v>5.6178954458318033</c:v>
                </c:pt>
                <c:pt idx="3137">
                  <c:v>5.6188766126107259</c:v>
                </c:pt>
                <c:pt idx="3138">
                  <c:v>5.5931611919934872</c:v>
                </c:pt>
                <c:pt idx="3139">
                  <c:v>5.5909549159801548</c:v>
                </c:pt>
                <c:pt idx="3140">
                  <c:v>5.5884248225480357</c:v>
                </c:pt>
                <c:pt idx="3141">
                  <c:v>5.6032221991951872</c:v>
                </c:pt>
                <c:pt idx="3142">
                  <c:v>5.618083259934699</c:v>
                </c:pt>
                <c:pt idx="3143">
                  <c:v>5.6206403381517172</c:v>
                </c:pt>
                <c:pt idx="3144">
                  <c:v>5.6106527295649435</c:v>
                </c:pt>
                <c:pt idx="3145">
                  <c:v>5.6164760461461221</c:v>
                </c:pt>
                <c:pt idx="3146">
                  <c:v>5.6116878659136642</c:v>
                </c:pt>
                <c:pt idx="3147">
                  <c:v>5.6203283940382862</c:v>
                </c:pt>
                <c:pt idx="3148">
                  <c:v>5.6471674610987153</c:v>
                </c:pt>
                <c:pt idx="3149">
                  <c:v>5.6757087283905649</c:v>
                </c:pt>
                <c:pt idx="3150">
                  <c:v>5.6968874669706038</c:v>
                </c:pt>
                <c:pt idx="3151">
                  <c:v>5.7310825863944679</c:v>
                </c:pt>
                <c:pt idx="3152">
                  <c:v>5.7749846726421579</c:v>
                </c:pt>
                <c:pt idx="3153">
                  <c:v>5.7640774225860296</c:v>
                </c:pt>
                <c:pt idx="3154">
                  <c:v>5.3305873616220047</c:v>
                </c:pt>
                <c:pt idx="3155">
                  <c:v>5.4462786902232869</c:v>
                </c:pt>
                <c:pt idx="3156">
                  <c:v>5.4169267999930746</c:v>
                </c:pt>
                <c:pt idx="3157">
                  <c:v>5.49107667132962</c:v>
                </c:pt>
                <c:pt idx="3158">
                  <c:v>5.504515094209264</c:v>
                </c:pt>
                <c:pt idx="3159">
                  <c:v>5.5099649413674427</c:v>
                </c:pt>
                <c:pt idx="3160">
                  <c:v>5.5337352986891704</c:v>
                </c:pt>
                <c:pt idx="3161">
                  <c:v>5.5477738631849656</c:v>
                </c:pt>
                <c:pt idx="3162">
                  <c:v>5.5201533167538654</c:v>
                </c:pt>
                <c:pt idx="3163">
                  <c:v>5.5366420997184793</c:v>
                </c:pt>
                <c:pt idx="3164">
                  <c:v>5.5011603457506366</c:v>
                </c:pt>
                <c:pt idx="3165">
                  <c:v>5.480002115607121</c:v>
                </c:pt>
                <c:pt idx="3166">
                  <c:v>5.4581671070583404</c:v>
                </c:pt>
                <c:pt idx="3167">
                  <c:v>5.4829412983783072</c:v>
                </c:pt>
                <c:pt idx="3168">
                  <c:v>5.488658834602683</c:v>
                </c:pt>
                <c:pt idx="3169">
                  <c:v>5.4903901784017952</c:v>
                </c:pt>
                <c:pt idx="3170">
                  <c:v>5.4938593423483955</c:v>
                </c:pt>
                <c:pt idx="3171">
                  <c:v>5.4999492686043761</c:v>
                </c:pt>
                <c:pt idx="3172">
                  <c:v>5.4977214047631247</c:v>
                </c:pt>
                <c:pt idx="3173">
                  <c:v>5.5303643593596057</c:v>
                </c:pt>
                <c:pt idx="3174">
                  <c:v>5.5556221180249592</c:v>
                </c:pt>
                <c:pt idx="3175">
                  <c:v>5.5727671709583131</c:v>
                </c:pt>
                <c:pt idx="3176">
                  <c:v>5.5514211267119009</c:v>
                </c:pt>
                <c:pt idx="3177">
                  <c:v>5.5568018928207374</c:v>
                </c:pt>
                <c:pt idx="3178">
                  <c:v>5.545037605996221</c:v>
                </c:pt>
                <c:pt idx="3179">
                  <c:v>5.5408376940745585</c:v>
                </c:pt>
                <c:pt idx="3180">
                  <c:v>5.5375671381448139</c:v>
                </c:pt>
                <c:pt idx="3181">
                  <c:v>5.5214129665129468</c:v>
                </c:pt>
                <c:pt idx="3182">
                  <c:v>5.5440272956496068</c:v>
                </c:pt>
                <c:pt idx="3183">
                  <c:v>5.5373469423000401</c:v>
                </c:pt>
                <c:pt idx="3184">
                  <c:v>5.5457478455347591</c:v>
                </c:pt>
                <c:pt idx="3185">
                  <c:v>5.5594582750461843</c:v>
                </c:pt>
                <c:pt idx="3186">
                  <c:v>5.5528178591782673</c:v>
                </c:pt>
                <c:pt idx="3187">
                  <c:v>5.5542189092102179</c:v>
                </c:pt>
                <c:pt idx="3188">
                  <c:v>5.554354912526108</c:v>
                </c:pt>
                <c:pt idx="3189">
                  <c:v>5.5426035783983432</c:v>
                </c:pt>
                <c:pt idx="3190">
                  <c:v>5.547425219764075</c:v>
                </c:pt>
                <c:pt idx="3191">
                  <c:v>5.5573987962627021</c:v>
                </c:pt>
                <c:pt idx="3192">
                  <c:v>5.5926139405557436</c:v>
                </c:pt>
                <c:pt idx="3193">
                  <c:v>5.5910434260746289</c:v>
                </c:pt>
                <c:pt idx="3194">
                  <c:v>5.620330552821085</c:v>
                </c:pt>
                <c:pt idx="3195">
                  <c:v>5.6402291332055201</c:v>
                </c:pt>
                <c:pt idx="3196">
                  <c:v>5.6578620710498457</c:v>
                </c:pt>
                <c:pt idx="3197">
                  <c:v>5.6904607705990919</c:v>
                </c:pt>
                <c:pt idx="3198">
                  <c:v>5.7038581766056895</c:v>
                </c:pt>
                <c:pt idx="3199">
                  <c:v>5.7196950071671449</c:v>
                </c:pt>
                <c:pt idx="3200">
                  <c:v>5.7131538953076557</c:v>
                </c:pt>
                <c:pt idx="3201">
                  <c:v>5.7063763967324528</c:v>
                </c:pt>
                <c:pt idx="3202">
                  <c:v>5.6979798110633162</c:v>
                </c:pt>
                <c:pt idx="3203">
                  <c:v>5.7520065886050675</c:v>
                </c:pt>
                <c:pt idx="3204">
                  <c:v>5.7554444502011846</c:v>
                </c:pt>
                <c:pt idx="3205">
                  <c:v>5.767444044350019</c:v>
                </c:pt>
                <c:pt idx="3206">
                  <c:v>5.7808964993178096</c:v>
                </c:pt>
                <c:pt idx="3207">
                  <c:v>5.7966825984836561</c:v>
                </c:pt>
                <c:pt idx="3208">
                  <c:v>5.8253134552613712</c:v>
                </c:pt>
                <c:pt idx="3209">
                  <c:v>5.8331617101013622</c:v>
                </c:pt>
                <c:pt idx="3210">
                  <c:v>5.8199413242837013</c:v>
                </c:pt>
                <c:pt idx="3211">
                  <c:v>5.8245265789337202</c:v>
                </c:pt>
                <c:pt idx="3212">
                  <c:v>5.8205554979880008</c:v>
                </c:pt>
                <c:pt idx="3213">
                  <c:v>5.8026926497763363</c:v>
                </c:pt>
                <c:pt idx="3214">
                  <c:v>5.8008609225774004</c:v>
                </c:pt>
                <c:pt idx="3215">
                  <c:v>5.7988262697960247</c:v>
                </c:pt>
                <c:pt idx="3216">
                  <c:v>5.8161666925720477</c:v>
                </c:pt>
                <c:pt idx="3217">
                  <c:v>5.826390687874536</c:v>
                </c:pt>
                <c:pt idx="3218">
                  <c:v>5.7948433155449504</c:v>
                </c:pt>
                <c:pt idx="3219">
                  <c:v>5.8159270676821446</c:v>
                </c:pt>
                <c:pt idx="3220">
                  <c:v>5.8000006476348238</c:v>
                </c:pt>
                <c:pt idx="3221">
                  <c:v>5.8015452567224353</c:v>
                </c:pt>
                <c:pt idx="3222">
                  <c:v>5.8113450512063132</c:v>
                </c:pt>
                <c:pt idx="3223">
                  <c:v>5.8240797108957949</c:v>
                </c:pt>
                <c:pt idx="3224">
                  <c:v>5.8237429407802566</c:v>
                </c:pt>
                <c:pt idx="3225">
                  <c:v>5.8257354972971891</c:v>
                </c:pt>
                <c:pt idx="3226">
                  <c:v>5.8263302419563612</c:v>
                </c:pt>
                <c:pt idx="3227">
                  <c:v>5.8264198314422257</c:v>
                </c:pt>
                <c:pt idx="3228">
                  <c:v>5.8448903770098131</c:v>
                </c:pt>
                <c:pt idx="3229">
                  <c:v>5.8447791996960294</c:v>
                </c:pt>
                <c:pt idx="3230">
                  <c:v>5.8509543978722895</c:v>
                </c:pt>
                <c:pt idx="3231">
                  <c:v>5.874610339706047</c:v>
                </c:pt>
                <c:pt idx="3232">
                  <c:v>5.8952882406783624</c:v>
                </c:pt>
                <c:pt idx="3233">
                  <c:v>5.920556793257675</c:v>
                </c:pt>
                <c:pt idx="3234">
                  <c:v>5.9138818368650883</c:v>
                </c:pt>
                <c:pt idx="3235">
                  <c:v>5.9032746576170352</c:v>
                </c:pt>
                <c:pt idx="3236">
                  <c:v>5.9040464224651439</c:v>
                </c:pt>
                <c:pt idx="3237">
                  <c:v>5.9101007288050562</c:v>
                </c:pt>
                <c:pt idx="3238">
                  <c:v>5.9052305148265063</c:v>
                </c:pt>
                <c:pt idx="3239">
                  <c:v>5.9086165656356178</c:v>
                </c:pt>
                <c:pt idx="3240">
                  <c:v>5.9182922301089604</c:v>
                </c:pt>
                <c:pt idx="3241">
                  <c:v>5.9239180180646791</c:v>
                </c:pt>
                <c:pt idx="3242">
                  <c:v>5.9417042294872298</c:v>
                </c:pt>
                <c:pt idx="3243">
                  <c:v>5.9441166692571894</c:v>
                </c:pt>
                <c:pt idx="3244">
                  <c:v>5.9409659257723959</c:v>
                </c:pt>
                <c:pt idx="3245">
                  <c:v>5.9568372968585228</c:v>
                </c:pt>
                <c:pt idx="3246">
                  <c:v>5.950031734107025</c:v>
                </c:pt>
                <c:pt idx="3247">
                  <c:v>5.9494866414520677</c:v>
                </c:pt>
                <c:pt idx="3248">
                  <c:v>5.9507301003402082</c:v>
                </c:pt>
                <c:pt idx="3249">
                  <c:v>5.9566872614544852</c:v>
                </c:pt>
                <c:pt idx="3250">
                  <c:v>5.9484730929312652</c:v>
                </c:pt>
                <c:pt idx="3251">
                  <c:v>5.9527636737301881</c:v>
                </c:pt>
                <c:pt idx="3252">
                  <c:v>5.9386473930538841</c:v>
                </c:pt>
                <c:pt idx="3253">
                  <c:v>5.9706815709030456</c:v>
                </c:pt>
                <c:pt idx="3254">
                  <c:v>5.9620539954751752</c:v>
                </c:pt>
                <c:pt idx="3255">
                  <c:v>5.9723082137367509</c:v>
                </c:pt>
                <c:pt idx="3256">
                  <c:v>5.9673203460960407</c:v>
                </c:pt>
                <c:pt idx="3257">
                  <c:v>5.9698677097904946</c:v>
                </c:pt>
                <c:pt idx="3258">
                  <c:v>5.9646596463050106</c:v>
                </c:pt>
                <c:pt idx="3259">
                  <c:v>5.9780646080513797</c:v>
                </c:pt>
                <c:pt idx="3260">
                  <c:v>5.9821144845690037</c:v>
                </c:pt>
                <c:pt idx="3261">
                  <c:v>5.9931426264614789</c:v>
                </c:pt>
                <c:pt idx="3262">
                  <c:v>6.0017777576291218</c:v>
                </c:pt>
                <c:pt idx="3263">
                  <c:v>5.9876193806883755</c:v>
                </c:pt>
                <c:pt idx="3264">
                  <c:v>5.9680521734624978</c:v>
                </c:pt>
                <c:pt idx="3265">
                  <c:v>5.9737988532545634</c:v>
                </c:pt>
                <c:pt idx="3266">
                  <c:v>5.9372905980691675</c:v>
                </c:pt>
                <c:pt idx="3267">
                  <c:v>5.9427134604424454</c:v>
                </c:pt>
                <c:pt idx="3268">
                  <c:v>5.9275836312453398</c:v>
                </c:pt>
                <c:pt idx="3269">
                  <c:v>5.9280132290209302</c:v>
                </c:pt>
                <c:pt idx="3270">
                  <c:v>5.9028634094951711</c:v>
                </c:pt>
                <c:pt idx="3271">
                  <c:v>5.8740425798317686</c:v>
                </c:pt>
                <c:pt idx="3272">
                  <c:v>5.8965867485276906</c:v>
                </c:pt>
                <c:pt idx="3273">
                  <c:v>5.8889899918829567</c:v>
                </c:pt>
                <c:pt idx="3274">
                  <c:v>5.8990315700395293</c:v>
                </c:pt>
                <c:pt idx="3275">
                  <c:v>5.899349990501336</c:v>
                </c:pt>
                <c:pt idx="3276">
                  <c:v>5.878866379980292</c:v>
                </c:pt>
                <c:pt idx="3277">
                  <c:v>5.8717283646788392</c:v>
                </c:pt>
                <c:pt idx="3278">
                  <c:v>5.8600536673401864</c:v>
                </c:pt>
                <c:pt idx="3279">
                  <c:v>5.8887924632574959</c:v>
                </c:pt>
                <c:pt idx="3280">
                  <c:v>5.9101028875878416</c:v>
                </c:pt>
                <c:pt idx="3281">
                  <c:v>5.9125358357943245</c:v>
                </c:pt>
                <c:pt idx="3282">
                  <c:v>5.9358193875964753</c:v>
                </c:pt>
                <c:pt idx="3283">
                  <c:v>5.929629077940672</c:v>
                </c:pt>
                <c:pt idx="3284">
                  <c:v>5.9352807712898938</c:v>
                </c:pt>
                <c:pt idx="3285">
                  <c:v>5.9222341674869812</c:v>
                </c:pt>
                <c:pt idx="3286">
                  <c:v>5.9185815070030685</c:v>
                </c:pt>
                <c:pt idx="3287">
                  <c:v>5.9245429856829297</c:v>
                </c:pt>
                <c:pt idx="3288">
                  <c:v>5.8973390843306692</c:v>
                </c:pt>
                <c:pt idx="3289">
                  <c:v>5.8829205740634976</c:v>
                </c:pt>
                <c:pt idx="3290">
                  <c:v>5.887252171735466</c:v>
                </c:pt>
                <c:pt idx="3291">
                  <c:v>5.8907127005508997</c:v>
                </c:pt>
                <c:pt idx="3292">
                  <c:v>5.899766635580173</c:v>
                </c:pt>
                <c:pt idx="3293">
                  <c:v>5.8942336752845055</c:v>
                </c:pt>
                <c:pt idx="3294">
                  <c:v>5.8744829715213154</c:v>
                </c:pt>
                <c:pt idx="3295">
                  <c:v>5.8840798404227534</c:v>
                </c:pt>
                <c:pt idx="3296">
                  <c:v>5.8857895963939466</c:v>
                </c:pt>
                <c:pt idx="3297">
                  <c:v>5.8729966495690844</c:v>
                </c:pt>
                <c:pt idx="3298">
                  <c:v>5.8853254580936865</c:v>
                </c:pt>
                <c:pt idx="3299">
                  <c:v>5.8741505189713612</c:v>
                </c:pt>
                <c:pt idx="3300">
                  <c:v>5.882158523737953</c:v>
                </c:pt>
                <c:pt idx="3301">
                  <c:v>5.884579598639081</c:v>
                </c:pt>
                <c:pt idx="3302">
                  <c:v>5.8781377907880197</c:v>
                </c:pt>
                <c:pt idx="3303">
                  <c:v>5.8989322660310988</c:v>
                </c:pt>
                <c:pt idx="3304">
                  <c:v>5.9097283387734425</c:v>
                </c:pt>
                <c:pt idx="3305">
                  <c:v>5.8991567794414568</c:v>
                </c:pt>
                <c:pt idx="3306">
                  <c:v>5.9225763345594995</c:v>
                </c:pt>
                <c:pt idx="3307">
                  <c:v>5.9217570764899694</c:v>
                </c:pt>
                <c:pt idx="3308">
                  <c:v>5.929754287342603</c:v>
                </c:pt>
                <c:pt idx="3309">
                  <c:v>5.9316421428941286</c:v>
                </c:pt>
                <c:pt idx="3310">
                  <c:v>5.9620842184342546</c:v>
                </c:pt>
                <c:pt idx="3311">
                  <c:v>5.9786820199298596</c:v>
                </c:pt>
                <c:pt idx="3312">
                  <c:v>5.9925327703227582</c:v>
                </c:pt>
                <c:pt idx="3313">
                  <c:v>5.9877186846967971</c:v>
                </c:pt>
                <c:pt idx="3314">
                  <c:v>5.9984240885618814</c:v>
                </c:pt>
                <c:pt idx="3315">
                  <c:v>6.0040142566015335</c:v>
                </c:pt>
                <c:pt idx="3316">
                  <c:v>6.0189670656097016</c:v>
                </c:pt>
                <c:pt idx="3317">
                  <c:v>6.0369605201802772</c:v>
                </c:pt>
                <c:pt idx="3318">
                  <c:v>6.051034704592138</c:v>
                </c:pt>
                <c:pt idx="3319">
                  <c:v>6.0564500112256461</c:v>
                </c:pt>
                <c:pt idx="3320">
                  <c:v>6.0585753328842822</c:v>
                </c:pt>
                <c:pt idx="3321">
                  <c:v>6.0586325406282677</c:v>
                </c:pt>
                <c:pt idx="3322">
                  <c:v>6.0653506726766944</c:v>
                </c:pt>
                <c:pt idx="3323">
                  <c:v>6.065095936307249</c:v>
                </c:pt>
                <c:pt idx="3324">
                  <c:v>6.0609705023919078</c:v>
                </c:pt>
                <c:pt idx="3325">
                  <c:v>6.0530488489369914</c:v>
                </c:pt>
                <c:pt idx="3326">
                  <c:v>6.1011422119751746</c:v>
                </c:pt>
                <c:pt idx="3327">
                  <c:v>6.1033269001605888</c:v>
                </c:pt>
                <c:pt idx="3328">
                  <c:v>6.1401568139819798</c:v>
                </c:pt>
                <c:pt idx="3329">
                  <c:v>6.1368344472652288</c:v>
                </c:pt>
                <c:pt idx="3330">
                  <c:v>6.1305631832547292</c:v>
                </c:pt>
                <c:pt idx="3331">
                  <c:v>6.1333944268863192</c:v>
                </c:pt>
                <c:pt idx="3332">
                  <c:v>6.1424807436574707</c:v>
                </c:pt>
                <c:pt idx="3333">
                  <c:v>6.1244721776073519</c:v>
                </c:pt>
                <c:pt idx="3334">
                  <c:v>6.1065175811270311</c:v>
                </c:pt>
                <c:pt idx="3335">
                  <c:v>6.1121142255150591</c:v>
                </c:pt>
                <c:pt idx="3336">
                  <c:v>6.1117677408769575</c:v>
                </c:pt>
                <c:pt idx="3337">
                  <c:v>6.0952854342607203</c:v>
                </c:pt>
                <c:pt idx="3338">
                  <c:v>6.073508712847322</c:v>
                </c:pt>
                <c:pt idx="3339">
                  <c:v>6.094691768992945</c:v>
                </c:pt>
                <c:pt idx="3340">
                  <c:v>6.1231121444484478</c:v>
                </c:pt>
                <c:pt idx="3341">
                  <c:v>6.1414553218313115</c:v>
                </c:pt>
                <c:pt idx="3342">
                  <c:v>6.1423404227759955</c:v>
                </c:pt>
                <c:pt idx="3343">
                  <c:v>6.135314664179722</c:v>
                </c:pt>
                <c:pt idx="3344">
                  <c:v>6.1319027079771073</c:v>
                </c:pt>
                <c:pt idx="3345">
                  <c:v>6.1299619622471804</c:v>
                </c:pt>
                <c:pt idx="3346">
                  <c:v>6.1444063779078535</c:v>
                </c:pt>
                <c:pt idx="3347">
                  <c:v>6.1655775607481216</c:v>
                </c:pt>
                <c:pt idx="3348">
                  <c:v>6.1704035196794376</c:v>
                </c:pt>
                <c:pt idx="3349">
                  <c:v>6.1670422948724335</c:v>
                </c:pt>
                <c:pt idx="3350">
                  <c:v>6.1721100374764433</c:v>
                </c:pt>
                <c:pt idx="3351">
                  <c:v>6.1783111410462066</c:v>
                </c:pt>
                <c:pt idx="3352">
                  <c:v>6.1877417836726689</c:v>
                </c:pt>
                <c:pt idx="3353">
                  <c:v>6.1901358737888978</c:v>
                </c:pt>
                <c:pt idx="3354">
                  <c:v>6.1900765072621198</c:v>
                </c:pt>
                <c:pt idx="3355">
                  <c:v>6.1915757819111015</c:v>
                </c:pt>
                <c:pt idx="3356">
                  <c:v>6.1896037338306913</c:v>
                </c:pt>
                <c:pt idx="3357">
                  <c:v>6.1897526898433348</c:v>
                </c:pt>
                <c:pt idx="3358">
                  <c:v>6.1992901922179948</c:v>
                </c:pt>
                <c:pt idx="3359">
                  <c:v>6.2067790097231326</c:v>
                </c:pt>
                <c:pt idx="3360">
                  <c:v>6.2065404642246271</c:v>
                </c:pt>
                <c:pt idx="3361">
                  <c:v>6.2184180871457189</c:v>
                </c:pt>
                <c:pt idx="3362">
                  <c:v>6.2055765677080386</c:v>
                </c:pt>
                <c:pt idx="3363">
                  <c:v>6.1858765953404582</c:v>
                </c:pt>
                <c:pt idx="3364">
                  <c:v>6.201967082879964</c:v>
                </c:pt>
                <c:pt idx="3365">
                  <c:v>6.2353515793654655</c:v>
                </c:pt>
                <c:pt idx="3366">
                  <c:v>6.2329175517675868</c:v>
                </c:pt>
                <c:pt idx="3367">
                  <c:v>6.2381990138679964</c:v>
                </c:pt>
                <c:pt idx="3368">
                  <c:v>6.2263818368650776</c:v>
                </c:pt>
                <c:pt idx="3369">
                  <c:v>6.2101780132289965</c:v>
                </c:pt>
                <c:pt idx="3370">
                  <c:v>6.2247368443776416</c:v>
                </c:pt>
                <c:pt idx="3371">
                  <c:v>6.2126476607429408</c:v>
                </c:pt>
                <c:pt idx="3372">
                  <c:v>6.1948851959311</c:v>
                </c:pt>
                <c:pt idx="3373">
                  <c:v>6.1838430219504774</c:v>
                </c:pt>
                <c:pt idx="3374">
                  <c:v>6.203771825294</c:v>
                </c:pt>
                <c:pt idx="3375">
                  <c:v>6.1932110598759733</c:v>
                </c:pt>
                <c:pt idx="3376">
                  <c:v>6.1907651589727379</c:v>
                </c:pt>
                <c:pt idx="3377">
                  <c:v>6.1884293559918904</c:v>
                </c:pt>
                <c:pt idx="3378">
                  <c:v>6.2048425815587871</c:v>
                </c:pt>
                <c:pt idx="3379">
                  <c:v>6.2204343902733612</c:v>
                </c:pt>
                <c:pt idx="3380">
                  <c:v>6.2127987755383733</c:v>
                </c:pt>
                <c:pt idx="3381">
                  <c:v>6.2195028754986517</c:v>
                </c:pt>
                <c:pt idx="3382">
                  <c:v>6.2215440046284023</c:v>
                </c:pt>
                <c:pt idx="3383">
                  <c:v>6.2341879954406219</c:v>
                </c:pt>
                <c:pt idx="3384">
                  <c:v>6.2286766229728743</c:v>
                </c:pt>
                <c:pt idx="3385">
                  <c:v>6.2253100012088902</c:v>
                </c:pt>
                <c:pt idx="3386">
                  <c:v>6.2073262611608788</c:v>
                </c:pt>
                <c:pt idx="3387">
                  <c:v>6.2066861820630761</c:v>
                </c:pt>
                <c:pt idx="3388">
                  <c:v>6.2071341294923981</c:v>
                </c:pt>
                <c:pt idx="3389">
                  <c:v>6.2197241507348213</c:v>
                </c:pt>
                <c:pt idx="3390">
                  <c:v>6.222737811512328</c:v>
                </c:pt>
                <c:pt idx="3391">
                  <c:v>6.2157843721395842</c:v>
                </c:pt>
                <c:pt idx="3392">
                  <c:v>6.2046936255461436</c:v>
                </c:pt>
                <c:pt idx="3393">
                  <c:v>6.2055582180543043</c:v>
                </c:pt>
                <c:pt idx="3394">
                  <c:v>6.2094245980346159</c:v>
                </c:pt>
                <c:pt idx="3395">
                  <c:v>6.1974778940641819</c:v>
                </c:pt>
                <c:pt idx="3396">
                  <c:v>6.1672398234978907</c:v>
                </c:pt>
                <c:pt idx="3397">
                  <c:v>6.1380973351984931</c:v>
                </c:pt>
                <c:pt idx="3398">
                  <c:v>6.1755640899434985</c:v>
                </c:pt>
                <c:pt idx="3399">
                  <c:v>6.1639811408735019</c:v>
                </c:pt>
                <c:pt idx="3400">
                  <c:v>6.1411584891974229</c:v>
                </c:pt>
                <c:pt idx="3401">
                  <c:v>6.1463525205947596</c:v>
                </c:pt>
                <c:pt idx="3402">
                  <c:v>6.1519394504602243</c:v>
                </c:pt>
                <c:pt idx="3403">
                  <c:v>6.1149055316649976</c:v>
                </c:pt>
                <c:pt idx="3404">
                  <c:v>6.0634995164326266</c:v>
                </c:pt>
                <c:pt idx="3405">
                  <c:v>6.0760765849782974</c:v>
                </c:pt>
                <c:pt idx="3406">
                  <c:v>6.0976072051534178</c:v>
                </c:pt>
                <c:pt idx="3407">
                  <c:v>6.0879833514670807</c:v>
                </c:pt>
                <c:pt idx="3408">
                  <c:v>6.0708922681035249</c:v>
                </c:pt>
                <c:pt idx="3409">
                  <c:v>6.044560514999195</c:v>
                </c:pt>
                <c:pt idx="3410">
                  <c:v>6.0324497435365778</c:v>
                </c:pt>
                <c:pt idx="3411">
                  <c:v>6.0065508263820258</c:v>
                </c:pt>
                <c:pt idx="3412">
                  <c:v>6.0195574927032869</c:v>
                </c:pt>
                <c:pt idx="3413">
                  <c:v>6.0316639466003226</c:v>
                </c:pt>
                <c:pt idx="3414">
                  <c:v>6.0266577293058816</c:v>
                </c:pt>
                <c:pt idx="3415">
                  <c:v>5.973118836675102</c:v>
                </c:pt>
                <c:pt idx="3416">
                  <c:v>5.9532504792497534</c:v>
                </c:pt>
                <c:pt idx="3417">
                  <c:v>5.9005956081722619</c:v>
                </c:pt>
                <c:pt idx="3418">
                  <c:v>5.9436298637376037</c:v>
                </c:pt>
                <c:pt idx="3419">
                  <c:v>5.9407878261920537</c:v>
                </c:pt>
                <c:pt idx="3420">
                  <c:v>5.9423734521527125</c:v>
                </c:pt>
                <c:pt idx="3421">
                  <c:v>5.9279398304059976</c:v>
                </c:pt>
                <c:pt idx="3422">
                  <c:v>5.8728109942489768</c:v>
                </c:pt>
                <c:pt idx="3423">
                  <c:v>5.9326956288965755</c:v>
                </c:pt>
                <c:pt idx="3424">
                  <c:v>5.9384682140821452</c:v>
                </c:pt>
                <c:pt idx="3425">
                  <c:v>5.9820831822185108</c:v>
                </c:pt>
                <c:pt idx="3426">
                  <c:v>5.9728014956046911</c:v>
                </c:pt>
                <c:pt idx="3427">
                  <c:v>5.9563073156830981</c:v>
                </c:pt>
                <c:pt idx="3428">
                  <c:v>5.9510679498471308</c:v>
                </c:pt>
                <c:pt idx="3429">
                  <c:v>5.9687052052570406</c:v>
                </c:pt>
                <c:pt idx="3430">
                  <c:v>5.979491563476822</c:v>
                </c:pt>
                <c:pt idx="3431">
                  <c:v>5.9567628188521917</c:v>
                </c:pt>
                <c:pt idx="3432">
                  <c:v>5.9870796849903885</c:v>
                </c:pt>
                <c:pt idx="3433">
                  <c:v>6.0002903562854861</c:v>
                </c:pt>
                <c:pt idx="3434">
                  <c:v>6.0145545135830352</c:v>
                </c:pt>
                <c:pt idx="3435">
                  <c:v>6.0203735125986304</c:v>
                </c:pt>
                <c:pt idx="3436">
                  <c:v>6.0387944061620029</c:v>
                </c:pt>
                <c:pt idx="3437">
                  <c:v>6.0311803792549341</c:v>
                </c:pt>
                <c:pt idx="3438">
                  <c:v>6.051877709272377</c:v>
                </c:pt>
                <c:pt idx="3439">
                  <c:v>6.0840047147815906</c:v>
                </c:pt>
                <c:pt idx="3440">
                  <c:v>6.0643932525084789</c:v>
                </c:pt>
                <c:pt idx="3441">
                  <c:v>6.04993696354245</c:v>
                </c:pt>
                <c:pt idx="3442">
                  <c:v>6.0659724021207611</c:v>
                </c:pt>
                <c:pt idx="3443">
                  <c:v>6.0605452221818981</c:v>
                </c:pt>
                <c:pt idx="3444">
                  <c:v>6.0695149646822868</c:v>
                </c:pt>
                <c:pt idx="3445">
                  <c:v>6.069629380170257</c:v>
                </c:pt>
                <c:pt idx="3446">
                  <c:v>6.0794388891766982</c:v>
                </c:pt>
                <c:pt idx="3447">
                  <c:v>6.1209037096523211</c:v>
                </c:pt>
                <c:pt idx="3448">
                  <c:v>6.1113316667529904</c:v>
                </c:pt>
                <c:pt idx="3449">
                  <c:v>6.1202139785503062</c:v>
                </c:pt>
                <c:pt idx="3450">
                  <c:v>6.1441181804051324</c:v>
                </c:pt>
                <c:pt idx="3451">
                  <c:v>6.1323841165397024</c:v>
                </c:pt>
                <c:pt idx="3452">
                  <c:v>6.1426448111496539</c:v>
                </c:pt>
                <c:pt idx="3453">
                  <c:v>6.1421115918000515</c:v>
                </c:pt>
                <c:pt idx="3454">
                  <c:v>6.1392123465105159</c:v>
                </c:pt>
                <c:pt idx="3455">
                  <c:v>6.1446168592300641</c:v>
                </c:pt>
                <c:pt idx="3456">
                  <c:v>6.1450745211819484</c:v>
                </c:pt>
                <c:pt idx="3457">
                  <c:v>6.171326399322977</c:v>
                </c:pt>
                <c:pt idx="3458">
                  <c:v>6.1767330708253168</c:v>
                </c:pt>
                <c:pt idx="3459">
                  <c:v>6.1579937568001375</c:v>
                </c:pt>
                <c:pt idx="3460">
                  <c:v>6.158368305614534</c:v>
                </c:pt>
                <c:pt idx="3461">
                  <c:v>6.1383466746109594</c:v>
                </c:pt>
                <c:pt idx="3462">
                  <c:v>6.1036258915772654</c:v>
                </c:pt>
                <c:pt idx="3463">
                  <c:v>6.1153826226620103</c:v>
                </c:pt>
                <c:pt idx="3464">
                  <c:v>6.1810884151079977</c:v>
                </c:pt>
                <c:pt idx="3465">
                  <c:v>6.2008941678323817</c:v>
                </c:pt>
                <c:pt idx="3466">
                  <c:v>6.2012838281263214</c:v>
                </c:pt>
                <c:pt idx="3467">
                  <c:v>6.1964686631089645</c:v>
                </c:pt>
                <c:pt idx="3468">
                  <c:v>6.1749715040671189</c:v>
                </c:pt>
                <c:pt idx="3469">
                  <c:v>6.1068403191544203</c:v>
                </c:pt>
                <c:pt idx="3470">
                  <c:v>6.1485177797350463</c:v>
                </c:pt>
                <c:pt idx="3471">
                  <c:v>6.1222292022865545</c:v>
                </c:pt>
                <c:pt idx="3472">
                  <c:v>6.1373234115675945</c:v>
                </c:pt>
                <c:pt idx="3473">
                  <c:v>6.1555748406818021</c:v>
                </c:pt>
                <c:pt idx="3474">
                  <c:v>6.1395480372346576</c:v>
                </c:pt>
                <c:pt idx="3475">
                  <c:v>6.1394811149681088</c:v>
                </c:pt>
                <c:pt idx="3476">
                  <c:v>6.0990956858884413</c:v>
                </c:pt>
                <c:pt idx="3477">
                  <c:v>6.1117278033953069</c:v>
                </c:pt>
                <c:pt idx="3478">
                  <c:v>6.0853086195879049</c:v>
                </c:pt>
                <c:pt idx="3479">
                  <c:v>6.0627417836726671</c:v>
                </c:pt>
                <c:pt idx="3480">
                  <c:v>6.0565579503652396</c:v>
                </c:pt>
                <c:pt idx="3481">
                  <c:v>6.0750198608016586</c:v>
                </c:pt>
                <c:pt idx="3482">
                  <c:v>6.0762816693435306</c:v>
                </c:pt>
                <c:pt idx="3483">
                  <c:v>6.0638406041137491</c:v>
                </c:pt>
                <c:pt idx="3484">
                  <c:v>6.0855914201336452</c:v>
                </c:pt>
                <c:pt idx="3485">
                  <c:v>6.0662066300536832</c:v>
                </c:pt>
                <c:pt idx="3486">
                  <c:v>6.076542882061351</c:v>
                </c:pt>
                <c:pt idx="3487">
                  <c:v>6.0995252836640317</c:v>
                </c:pt>
                <c:pt idx="3488">
                  <c:v>6.1006014368857997</c:v>
                </c:pt>
                <c:pt idx="3489">
                  <c:v>6.0937775244805703</c:v>
                </c:pt>
                <c:pt idx="3490">
                  <c:v>6.0955801081118155</c:v>
                </c:pt>
                <c:pt idx="3491">
                  <c:v>6.1145493325043345</c:v>
                </c:pt>
                <c:pt idx="3492">
                  <c:v>6.1005809284492774</c:v>
                </c:pt>
                <c:pt idx="3493">
                  <c:v>6.0966810873356909</c:v>
                </c:pt>
                <c:pt idx="3494">
                  <c:v>6.1024752603491796</c:v>
                </c:pt>
                <c:pt idx="3495">
                  <c:v>6.1143420893563123</c:v>
                </c:pt>
                <c:pt idx="3496">
                  <c:v>6.1025983109683182</c:v>
                </c:pt>
                <c:pt idx="3497">
                  <c:v>6.1080168557760146</c:v>
                </c:pt>
                <c:pt idx="3498">
                  <c:v>6.1408001312539682</c:v>
                </c:pt>
                <c:pt idx="3499">
                  <c:v>6.1832914529471443</c:v>
                </c:pt>
                <c:pt idx="3500">
                  <c:v>6.2185670431583606</c:v>
                </c:pt>
                <c:pt idx="3501">
                  <c:v>6.2107015180560339</c:v>
                </c:pt>
                <c:pt idx="3502">
                  <c:v>6.3303790390825787</c:v>
                </c:pt>
                <c:pt idx="3503">
                  <c:v>6.3866487919451247</c:v>
                </c:pt>
                <c:pt idx="3504">
                  <c:v>6.374164551059506</c:v>
                </c:pt>
                <c:pt idx="3505">
                  <c:v>6.3761214876603738</c:v>
                </c:pt>
                <c:pt idx="3506">
                  <c:v>6.4175053537812996</c:v>
                </c:pt>
                <c:pt idx="3507">
                  <c:v>6.4586517537951158</c:v>
                </c:pt>
                <c:pt idx="3508">
                  <c:v>6.4942371293369714</c:v>
                </c:pt>
                <c:pt idx="3509">
                  <c:v>6.4696863720359685</c:v>
                </c:pt>
                <c:pt idx="3510">
                  <c:v>6.4673624423604767</c:v>
                </c:pt>
                <c:pt idx="3511">
                  <c:v>6.5086135433397008</c:v>
                </c:pt>
                <c:pt idx="3512">
                  <c:v>6.5112807194791067</c:v>
                </c:pt>
                <c:pt idx="3513">
                  <c:v>6.4932624389064246</c:v>
                </c:pt>
                <c:pt idx="3514">
                  <c:v>6.4931911990742917</c:v>
                </c:pt>
                <c:pt idx="3515">
                  <c:v>6.5420541681777911</c:v>
                </c:pt>
                <c:pt idx="3516">
                  <c:v>6.5306482392967311</c:v>
                </c:pt>
                <c:pt idx="3517">
                  <c:v>6.5348157694765154</c:v>
                </c:pt>
                <c:pt idx="3518">
                  <c:v>6.5382849334231157</c:v>
                </c:pt>
                <c:pt idx="3519">
                  <c:v>6.5486967428285006</c:v>
                </c:pt>
                <c:pt idx="3520">
                  <c:v>6.5505295494188323</c:v>
                </c:pt>
                <c:pt idx="3521">
                  <c:v>6.5526883322107432</c:v>
                </c:pt>
                <c:pt idx="3522">
                  <c:v>6.5409974440011514</c:v>
                </c:pt>
                <c:pt idx="3523">
                  <c:v>6.5284894565048202</c:v>
                </c:pt>
                <c:pt idx="3524">
                  <c:v>6.5262626720549646</c:v>
                </c:pt>
                <c:pt idx="3525">
                  <c:v>6.5205105953059181</c:v>
                </c:pt>
                <c:pt idx="3526">
                  <c:v>6.5083523306218769</c:v>
                </c:pt>
                <c:pt idx="3527">
                  <c:v>6.5382169317651693</c:v>
                </c:pt>
                <c:pt idx="3528">
                  <c:v>6.5784955010966373</c:v>
                </c:pt>
                <c:pt idx="3529">
                  <c:v>6.5728966979258177</c:v>
                </c:pt>
                <c:pt idx="3530">
                  <c:v>6.5739091670552234</c:v>
                </c:pt>
                <c:pt idx="3531">
                  <c:v>6.5981209954578963</c:v>
                </c:pt>
                <c:pt idx="3532">
                  <c:v>6.6133242232699265</c:v>
                </c:pt>
                <c:pt idx="3533">
                  <c:v>6.6206144327582077</c:v>
                </c:pt>
                <c:pt idx="3534">
                  <c:v>6.5728869834032526</c:v>
                </c:pt>
                <c:pt idx="3535">
                  <c:v>6.5700028495932594</c:v>
                </c:pt>
                <c:pt idx="3536">
                  <c:v>6.5869223097248595</c:v>
                </c:pt>
                <c:pt idx="3537">
                  <c:v>6.5909171372812896</c:v>
                </c:pt>
                <c:pt idx="3538">
                  <c:v>6.5974204704419206</c:v>
                </c:pt>
                <c:pt idx="3539">
                  <c:v>6.5976719686371776</c:v>
                </c:pt>
                <c:pt idx="3540">
                  <c:v>6.5792165345491336</c:v>
                </c:pt>
                <c:pt idx="3541">
                  <c:v>6.5861688945304815</c:v>
                </c:pt>
                <c:pt idx="3542">
                  <c:v>6.5937170785623955</c:v>
                </c:pt>
                <c:pt idx="3543">
                  <c:v>6.5948569158765249</c:v>
                </c:pt>
                <c:pt idx="3544">
                  <c:v>6.5831282489680749</c:v>
                </c:pt>
                <c:pt idx="3545">
                  <c:v>6.5870367252128279</c:v>
                </c:pt>
                <c:pt idx="3546">
                  <c:v>6.6071900419667102</c:v>
                </c:pt>
                <c:pt idx="3547">
                  <c:v>6.6257652884997045</c:v>
                </c:pt>
                <c:pt idx="3548">
                  <c:v>6.6377346596894524</c:v>
                </c:pt>
                <c:pt idx="3549">
                  <c:v>6.6370675958067524</c:v>
                </c:pt>
                <c:pt idx="3550">
                  <c:v>6.6348203029203727</c:v>
                </c:pt>
                <c:pt idx="3551">
                  <c:v>6.6575986995492178</c:v>
                </c:pt>
                <c:pt idx="3552">
                  <c:v>6.6762538210455142</c:v>
                </c:pt>
                <c:pt idx="3553">
                  <c:v>6.6749941712864338</c:v>
                </c:pt>
                <c:pt idx="3554">
                  <c:v>6.6764794138472681</c:v>
                </c:pt>
                <c:pt idx="3555">
                  <c:v>6.6760843565963484</c:v>
                </c:pt>
                <c:pt idx="3556">
                  <c:v>6.6883084641555426</c:v>
                </c:pt>
                <c:pt idx="3557">
                  <c:v>6.7047648653782774</c:v>
                </c:pt>
                <c:pt idx="3558">
                  <c:v>6.7062393140251526</c:v>
                </c:pt>
                <c:pt idx="3559">
                  <c:v>6.7354282161545767</c:v>
                </c:pt>
                <c:pt idx="3560">
                  <c:v>6.7675595392293744</c:v>
                </c:pt>
                <c:pt idx="3561">
                  <c:v>6.8031503117282082</c:v>
                </c:pt>
                <c:pt idx="3562">
                  <c:v>6.8016035438578042</c:v>
                </c:pt>
                <c:pt idx="3563">
                  <c:v>6.810512840440019</c:v>
                </c:pt>
                <c:pt idx="3564">
                  <c:v>6.8565218986926144</c:v>
                </c:pt>
                <c:pt idx="3565">
                  <c:v>6.8620829231645768</c:v>
                </c:pt>
                <c:pt idx="3566">
                  <c:v>6.8684221888330219</c:v>
                </c:pt>
                <c:pt idx="3567">
                  <c:v>6.8963093449389232</c:v>
                </c:pt>
                <c:pt idx="3568">
                  <c:v>6.8920381931851278</c:v>
                </c:pt>
                <c:pt idx="3569">
                  <c:v>6.8973747042467322</c:v>
                </c:pt>
                <c:pt idx="3570">
                  <c:v>6.9033771997996398</c:v>
                </c:pt>
                <c:pt idx="3571">
                  <c:v>6.907458378667747</c:v>
                </c:pt>
                <c:pt idx="3572">
                  <c:v>6.9096862425089993</c:v>
                </c:pt>
                <c:pt idx="3573">
                  <c:v>6.9171761394055338</c:v>
                </c:pt>
                <c:pt idx="3574">
                  <c:v>6.9297121910781581</c:v>
                </c:pt>
                <c:pt idx="3575">
                  <c:v>6.9207154637928703</c:v>
                </c:pt>
                <c:pt idx="3576">
                  <c:v>6.9229584391136658</c:v>
                </c:pt>
                <c:pt idx="3577">
                  <c:v>6.9221229901731967</c:v>
                </c:pt>
                <c:pt idx="3578">
                  <c:v>6.9471918553442595</c:v>
                </c:pt>
                <c:pt idx="3579">
                  <c:v>6.9567800891145302</c:v>
                </c:pt>
                <c:pt idx="3580">
                  <c:v>6.9990415004403665</c:v>
                </c:pt>
                <c:pt idx="3581">
                  <c:v>7.0333531941349943</c:v>
                </c:pt>
                <c:pt idx="3582">
                  <c:v>7.0246284734814877</c:v>
                </c:pt>
                <c:pt idx="3583">
                  <c:v>7.009701569866821</c:v>
                </c:pt>
                <c:pt idx="3584">
                  <c:v>6.9856797143498355</c:v>
                </c:pt>
                <c:pt idx="3585">
                  <c:v>6.9623227639327583</c:v>
                </c:pt>
                <c:pt idx="3586">
                  <c:v>6.9228904374557203</c:v>
                </c:pt>
                <c:pt idx="3587">
                  <c:v>6.9237161718736253</c:v>
                </c:pt>
                <c:pt idx="3588">
                  <c:v>6.9541658031535238</c:v>
                </c:pt>
                <c:pt idx="3589">
                  <c:v>6.979332892941617</c:v>
                </c:pt>
                <c:pt idx="3590">
                  <c:v>7.0036569780494711</c:v>
                </c:pt>
                <c:pt idx="3591">
                  <c:v>7.0483578139301679</c:v>
                </c:pt>
                <c:pt idx="3592">
                  <c:v>7.0335183410185751</c:v>
                </c:pt>
                <c:pt idx="3593">
                  <c:v>7.0416224116194082</c:v>
                </c:pt>
                <c:pt idx="3594">
                  <c:v>7.0167553926393893</c:v>
                </c:pt>
                <c:pt idx="3595">
                  <c:v>7.0173814396490437</c:v>
                </c:pt>
                <c:pt idx="3596">
                  <c:v>7.0186443275823116</c:v>
                </c:pt>
                <c:pt idx="3597">
                  <c:v>7.015389962523507</c:v>
                </c:pt>
                <c:pt idx="3598">
                  <c:v>7.0170014938776681</c:v>
                </c:pt>
                <c:pt idx="3599">
                  <c:v>7.0356350275460438</c:v>
                </c:pt>
                <c:pt idx="3600">
                  <c:v>7.0372929727302305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77-4257-A5F5-EE43BB761B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261632"/>
        <c:axId val="1108827872"/>
      </c:lineChart>
      <c:dateAx>
        <c:axId val="1039261632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108827872"/>
        <c:crosses val="autoZero"/>
        <c:auto val="1"/>
        <c:lblOffset val="100"/>
        <c:baseTimeUnit val="days"/>
      </c:dateAx>
      <c:valAx>
        <c:axId val="11088278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1039261632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52261904761902"/>
          <c:y val="0.90168229166666669"/>
          <c:w val="0.26399424603174604"/>
          <c:h val="8.5088541666666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IBOVESPA x CDI</a:t>
            </a:r>
          </a:p>
          <a:p>
            <a:pPr>
              <a:defRPr sz="1800"/>
            </a:pPr>
            <a:r>
              <a:rPr lang="en-GB" sz="1200" b="0">
                <a:latin typeface="Segoe UI Light" panose="020B0502040204020203" pitchFamily="34" charset="0"/>
                <a:cs typeface="Segoe UI Light" panose="020B0502040204020203" pitchFamily="34" charset="0"/>
              </a:rPr>
              <a:t>Retorno total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B!$B$3</c:f>
              <c:strCache>
                <c:ptCount val="1"/>
                <c:pt idx="0">
                  <c:v>CDI</c:v>
                </c:pt>
              </c:strCache>
            </c:strRef>
          </c:tx>
          <c:spPr>
            <a:solidFill>
              <a:srgbClr val="1F4E79"/>
            </a:solidFill>
            <a:ln>
              <a:noFill/>
            </a:ln>
            <a:effectLst/>
          </c:spPr>
          <c:invertIfNegative val="0"/>
          <c:cat>
            <c:strRef>
              <c:f>B!$C$2:$E$2</c:f>
              <c:strCache>
                <c:ptCount val="3"/>
                <c:pt idx="0">
                  <c:v>4 anos</c:v>
                </c:pt>
                <c:pt idx="1">
                  <c:v>8 anos</c:v>
                </c:pt>
                <c:pt idx="2">
                  <c:v>12 anos</c:v>
                </c:pt>
              </c:strCache>
            </c:strRef>
          </c:cat>
          <c:val>
            <c:numRef>
              <c:f>B!$C$3:$E$3</c:f>
              <c:numCache>
                <c:formatCode>0%</c:formatCode>
                <c:ptCount val="3"/>
                <c:pt idx="0">
                  <c:v>0.49502017367264184</c:v>
                </c:pt>
                <c:pt idx="1">
                  <c:v>1.1679696765336427</c:v>
                </c:pt>
                <c:pt idx="2">
                  <c:v>2.2748260438769683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D-45B2-B25A-332DB6BC1184}"/>
            </c:ext>
          </c:extLst>
        </c:ser>
        <c:ser>
          <c:idx val="1"/>
          <c:order val="1"/>
          <c:tx>
            <c:strRef>
              <c:f>B!$B$4</c:f>
              <c:strCache>
                <c:ptCount val="1"/>
                <c:pt idx="0">
                  <c:v>Ibovespa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B!$C$2:$E$2</c:f>
              <c:strCache>
                <c:ptCount val="3"/>
                <c:pt idx="0">
                  <c:v>4 anos</c:v>
                </c:pt>
                <c:pt idx="1">
                  <c:v>8 anos</c:v>
                </c:pt>
                <c:pt idx="2">
                  <c:v>12 anos</c:v>
                </c:pt>
              </c:strCache>
            </c:strRef>
          </c:cat>
          <c:val>
            <c:numRef>
              <c:f>B!$C$4:$E$4</c:f>
              <c:numCache>
                <c:formatCode>0%</c:formatCode>
                <c:ptCount val="3"/>
                <c:pt idx="0">
                  <c:v>0.97924250518704836</c:v>
                </c:pt>
                <c:pt idx="1">
                  <c:v>0.44735606821615681</c:v>
                </c:pt>
                <c:pt idx="2">
                  <c:v>1.1658042816532257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D-45B2-B25A-332DB6BC11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65106928"/>
        <c:axId val="1257980032"/>
      </c:barChart>
      <c:catAx>
        <c:axId val="1965106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257980032"/>
        <c:crosses val="autoZero"/>
        <c:auto val="1"/>
        <c:lblAlgn val="ctr"/>
        <c:lblOffset val="100"/>
        <c:noMultiLvlLbl val="0"/>
      </c:catAx>
      <c:valAx>
        <c:axId val="125798003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965106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1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'C'!$C$2</c:f>
              <c:strCache>
                <c:ptCount val="1"/>
                <c:pt idx="0">
                  <c:v>CDI</c:v>
                </c:pt>
              </c:strCache>
            </c:strRef>
          </c:tx>
          <c:spPr>
            <a:ln w="3175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'C'!$B$6:$B$10000</c:f>
              <c:numCache>
                <c:formatCode>m/d/yyyy</c:formatCode>
                <c:ptCount val="9995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'C'!$C$6:$C$10000</c:f>
              <c:numCache>
                <c:formatCode>0%</c:formatCode>
                <c:ptCount val="9995"/>
                <c:pt idx="0">
                  <c:v>1.0005829860044813</c:v>
                </c:pt>
                <c:pt idx="1">
                  <c:v>1.0011652687474324</c:v>
                </c:pt>
                <c:pt idx="2">
                  <c:v>1.0017485841275671</c:v>
                </c:pt>
                <c:pt idx="3">
                  <c:v>1.0023311962461716</c:v>
                </c:pt>
                <c:pt idx="4">
                  <c:v>1.0029145027242616</c:v>
                </c:pt>
                <c:pt idx="5">
                  <c:v>1.0034984946597927</c:v>
                </c:pt>
                <c:pt idx="6">
                  <c:v>1.0040821216114915</c:v>
                </c:pt>
                <c:pt idx="7">
                  <c:v>1.0046671372821614</c:v>
                </c:pt>
                <c:pt idx="8">
                  <c:v>1.005254209325154</c:v>
                </c:pt>
                <c:pt idx="9">
                  <c:v>1.0058419757276318</c:v>
                </c:pt>
                <c:pt idx="10">
                  <c:v>1.0064307658652487</c:v>
                </c:pt>
                <c:pt idx="11">
                  <c:v>1.0070291969172613</c:v>
                </c:pt>
                <c:pt idx="12">
                  <c:v>1.0076276457733633</c:v>
                </c:pt>
                <c:pt idx="13">
                  <c:v>1.0082271450707381</c:v>
                </c:pt>
                <c:pt idx="14">
                  <c:v>1.0088252734532315</c:v>
                </c:pt>
                <c:pt idx="15">
                  <c:v>1.0094247905546956</c:v>
                </c:pt>
                <c:pt idx="16">
                  <c:v>1.0100243165582048</c:v>
                </c:pt>
                <c:pt idx="17">
                  <c:v>1.0106252401827296</c:v>
                </c:pt>
                <c:pt idx="18">
                  <c:v>1.0112265198890418</c:v>
                </c:pt>
                <c:pt idx="19">
                  <c:v>1.0118281645791862</c:v>
                </c:pt>
                <c:pt idx="20">
                  <c:v>1.012429114909845</c:v>
                </c:pt>
                <c:pt idx="21">
                  <c:v>1.0130314717635645</c:v>
                </c:pt>
                <c:pt idx="22">
                  <c:v>1.013634531878814</c:v>
                </c:pt>
                <c:pt idx="23">
                  <c:v>1.0142372448143209</c:v>
                </c:pt>
                <c:pt idx="24">
                  <c:v>1.014839975553917</c:v>
                </c:pt>
                <c:pt idx="25">
                  <c:v>1.0154430623753008</c:v>
                </c:pt>
                <c:pt idx="26">
                  <c:v>1.0160465141805166</c:v>
                </c:pt>
                <c:pt idx="27">
                  <c:v>1.01665032206752</c:v>
                </c:pt>
                <c:pt idx="28">
                  <c:v>1.0172544860363109</c:v>
                </c:pt>
                <c:pt idx="29">
                  <c:v>1.0178597093484192</c:v>
                </c:pt>
                <c:pt idx="30">
                  <c:v>1.0184649415625724</c:v>
                </c:pt>
                <c:pt idx="31">
                  <c:v>1.019070529858513</c:v>
                </c:pt>
                <c:pt idx="32">
                  <c:v>1.019676474236241</c:v>
                </c:pt>
                <c:pt idx="33">
                  <c:v>1.0202824364180585</c:v>
                </c:pt>
                <c:pt idx="34">
                  <c:v>1.0208887635837081</c:v>
                </c:pt>
                <c:pt idx="35">
                  <c:v>1.0215121737731112</c:v>
                </c:pt>
                <c:pt idx="36">
                  <c:v>1.0221373465673624</c:v>
                </c:pt>
                <c:pt idx="37">
                  <c:v>1.0227635965090207</c:v>
                </c:pt>
                <c:pt idx="38">
                  <c:v>1.023390238140645</c:v>
                </c:pt>
                <c:pt idx="39">
                  <c:v>1.024016559298661</c:v>
                </c:pt>
                <c:pt idx="40">
                  <c:v>1.0246432721466427</c:v>
                </c:pt>
                <c:pt idx="41">
                  <c:v>1.0252700117007587</c:v>
                </c:pt>
                <c:pt idx="42">
                  <c:v>1.0258974901245836</c:v>
                </c:pt>
                <c:pt idx="43">
                  <c:v>1.0265263928755584</c:v>
                </c:pt>
                <c:pt idx="44">
                  <c:v>1.0271556873164993</c:v>
                </c:pt>
                <c:pt idx="45">
                  <c:v>1.0277857117251048</c:v>
                </c:pt>
                <c:pt idx="46">
                  <c:v>1.0284161278236763</c:v>
                </c:pt>
                <c:pt idx="47">
                  <c:v>1.0290469267101694</c:v>
                </c:pt>
                <c:pt idx="48">
                  <c:v>1.0296781083845841</c:v>
                </c:pt>
                <c:pt idx="49">
                  <c:v>1.030309681748965</c:v>
                </c:pt>
                <c:pt idx="50">
                  <c:v>1.0309419939830546</c:v>
                </c:pt>
                <c:pt idx="51">
                  <c:v>1.0315750450868535</c:v>
                </c:pt>
                <c:pt idx="52">
                  <c:v>1.032208131798831</c:v>
                </c:pt>
                <c:pt idx="53">
                  <c:v>1.0328587822449753</c:v>
                </c:pt>
                <c:pt idx="54">
                  <c:v>1.0335098510872198</c:v>
                </c:pt>
                <c:pt idx="55">
                  <c:v>1.0341613205214752</c:v>
                </c:pt>
                <c:pt idx="56">
                  <c:v>1.0348125050903005</c:v>
                </c:pt>
                <c:pt idx="57">
                  <c:v>1.0354640902511369</c:v>
                </c:pt>
                <c:pt idx="58">
                  <c:v>1.0361153905465434</c:v>
                </c:pt>
                <c:pt idx="59">
                  <c:v>1.0367670914339606</c:v>
                </c:pt>
                <c:pt idx="60">
                  <c:v>1.0374195667992656</c:v>
                </c:pt>
                <c:pt idx="61">
                  <c:v>1.0380731460181116</c:v>
                </c:pt>
                <c:pt idx="62">
                  <c:v>1.0387278379925435</c:v>
                </c:pt>
                <c:pt idx="63">
                  <c:v>1.0393826011833327</c:v>
                </c:pt>
                <c:pt idx="64">
                  <c:v>1.0400374266884349</c:v>
                </c:pt>
                <c:pt idx="65">
                  <c:v>1.0406923056058053</c:v>
                </c:pt>
                <c:pt idx="66">
                  <c:v>1.0413475940172312</c:v>
                </c:pt>
                <c:pt idx="67">
                  <c:v>1.0420025975632272</c:v>
                </c:pt>
                <c:pt idx="68">
                  <c:v>1.0426580017012341</c:v>
                </c:pt>
                <c:pt idx="69">
                  <c:v>1.0433145363989162</c:v>
                </c:pt>
                <c:pt idx="70">
                  <c:v>1.0439714805906539</c:v>
                </c:pt>
                <c:pt idx="71">
                  <c:v>1.0446291903582345</c:v>
                </c:pt>
                <c:pt idx="72">
                  <c:v>1.0452873185219154</c:v>
                </c:pt>
                <c:pt idx="73">
                  <c:v>1.0459631706565673</c:v>
                </c:pt>
                <c:pt idx="74">
                  <c:v>1.046639458991409</c:v>
                </c:pt>
                <c:pt idx="75">
                  <c:v>1.0473165396082276</c:v>
                </c:pt>
                <c:pt idx="76">
                  <c:v>1.0479937003434485</c:v>
                </c:pt>
                <c:pt idx="77">
                  <c:v>1.0486716622626913</c:v>
                </c:pt>
                <c:pt idx="78">
                  <c:v>1.0500296068653208</c:v>
                </c:pt>
                <c:pt idx="79">
                  <c:v>1.0507092334669199</c:v>
                </c:pt>
                <c:pt idx="80">
                  <c:v>1.0513889490889659</c:v>
                </c:pt>
                <c:pt idx="81">
                  <c:v>1.0520698219768208</c:v>
                </c:pt>
                <c:pt idx="82">
                  <c:v>1.0534353511215231</c:v>
                </c:pt>
                <c:pt idx="83">
                  <c:v>1.0541189569370972</c:v>
                </c:pt>
                <c:pt idx="84">
                  <c:v>1.0548016013318451</c:v>
                </c:pt>
                <c:pt idx="85">
                  <c:v>1.055484673024738</c:v>
                </c:pt>
                <c:pt idx="86">
                  <c:v>1.0561681987219098</c:v>
                </c:pt>
                <c:pt idx="87">
                  <c:v>1.0568518045374837</c:v>
                </c:pt>
                <c:pt idx="88">
                  <c:v>1.0575358465532474</c:v>
                </c:pt>
                <c:pt idx="89">
                  <c:v>1.0582199775894581</c:v>
                </c:pt>
                <c:pt idx="90">
                  <c:v>1.0589052747935226</c:v>
                </c:pt>
                <c:pt idx="91">
                  <c:v>1.0595902871321572</c:v>
                </c:pt>
                <c:pt idx="92">
                  <c:v>1.0602764656386454</c:v>
                </c:pt>
                <c:pt idx="93">
                  <c:v>1.0609638014109433</c:v>
                </c:pt>
                <c:pt idx="94">
                  <c:v>1.0616512262036879</c:v>
                </c:pt>
                <c:pt idx="95">
                  <c:v>1.0623390871966223</c:v>
                </c:pt>
                <c:pt idx="96">
                  <c:v>1.0630449303198233</c:v>
                </c:pt>
                <c:pt idx="97">
                  <c:v>1.0637515835290909</c:v>
                </c:pt>
                <c:pt idx="98">
                  <c:v>1.0651670353403957</c:v>
                </c:pt>
                <c:pt idx="99">
                  <c:v>1.0658747567950257</c:v>
                </c:pt>
                <c:pt idx="100">
                  <c:v>1.0665832972377671</c:v>
                </c:pt>
                <c:pt idx="101">
                  <c:v>1.0672919534070893</c:v>
                </c:pt>
                <c:pt idx="102">
                  <c:v>1.0680021496301424</c:v>
                </c:pt>
                <c:pt idx="103">
                  <c:v>1.0687128265636083</c:v>
                </c:pt>
                <c:pt idx="104">
                  <c:v>1.0694243313872303</c:v>
                </c:pt>
                <c:pt idx="105">
                  <c:v>1.0701359430353883</c:v>
                </c:pt>
                <c:pt idx="106">
                  <c:v>1.0708480353939596</c:v>
                </c:pt>
                <c:pt idx="107">
                  <c:v>1.0715605995608992</c:v>
                </c:pt>
                <c:pt idx="108">
                  <c:v>1.0722729233726322</c:v>
                </c:pt>
                <c:pt idx="109">
                  <c:v>1.072985710090689</c:v>
                </c:pt>
                <c:pt idx="110">
                  <c:v>1.073698630339416</c:v>
                </c:pt>
                <c:pt idx="111">
                  <c:v>1.0744120134944668</c:v>
                </c:pt>
                <c:pt idx="112">
                  <c:v>1.0751251473922663</c:v>
                </c:pt>
                <c:pt idx="113">
                  <c:v>1.0758567797389247</c:v>
                </c:pt>
                <c:pt idx="114">
                  <c:v>1.0765885456162532</c:v>
                </c:pt>
                <c:pt idx="115">
                  <c:v>1.0773208100080842</c:v>
                </c:pt>
                <c:pt idx="116">
                  <c:v>1.078053564012373</c:v>
                </c:pt>
                <c:pt idx="117">
                  <c:v>1.0787864693514215</c:v>
                </c:pt>
                <c:pt idx="118">
                  <c:v>1.0795198732049724</c:v>
                </c:pt>
                <c:pt idx="119">
                  <c:v>1.0802537755730259</c:v>
                </c:pt>
                <c:pt idx="120">
                  <c:v>1.0809881764555818</c:v>
                </c:pt>
                <c:pt idx="121">
                  <c:v>1.0817227019667632</c:v>
                </c:pt>
                <c:pt idx="122">
                  <c:v>1.0824570138288723</c:v>
                </c:pt>
                <c:pt idx="123">
                  <c:v>1.083191815303439</c:v>
                </c:pt>
                <c:pt idx="124">
                  <c:v>1.0839267592107209</c:v>
                </c:pt>
                <c:pt idx="125">
                  <c:v>1.0846629316001692</c:v>
                </c:pt>
                <c:pt idx="126">
                  <c:v>1.0853988725364561</c:v>
                </c:pt>
                <c:pt idx="127">
                  <c:v>1.0861349470034127</c:v>
                </c:pt>
                <c:pt idx="128">
                  <c:v>1.0868711639030848</c:v>
                </c:pt>
                <c:pt idx="129">
                  <c:v>1.0876078793172592</c:v>
                </c:pt>
                <c:pt idx="130">
                  <c:v>1.0883450932459362</c:v>
                </c:pt>
                <c:pt idx="131">
                  <c:v>1.0890831617709029</c:v>
                </c:pt>
                <c:pt idx="132">
                  <c:v>1.0898221026962489</c:v>
                </c:pt>
                <c:pt idx="133">
                  <c:v>1.0905801118013136</c:v>
                </c:pt>
                <c:pt idx="134">
                  <c:v>1.0913393760946792</c:v>
                </c:pt>
                <c:pt idx="135">
                  <c:v>1.0920995216904688</c:v>
                </c:pt>
                <c:pt idx="136">
                  <c:v>1.0928605663927715</c:v>
                </c:pt>
                <c:pt idx="137">
                  <c:v>1.0936225012995431</c:v>
                </c:pt>
                <c:pt idx="138">
                  <c:v>1.0943853442148725</c:v>
                </c:pt>
                <c:pt idx="139">
                  <c:v>1.0951483473670063</c:v>
                </c:pt>
                <c:pt idx="140">
                  <c:v>1.0959118846418214</c:v>
                </c:pt>
                <c:pt idx="141">
                  <c:v>1.0966755821534409</c:v>
                </c:pt>
                <c:pt idx="142">
                  <c:v>1.0974405437554058</c:v>
                </c:pt>
                <c:pt idx="143">
                  <c:v>1.0982060394800519</c:v>
                </c:pt>
                <c:pt idx="144">
                  <c:v>1.0989720693273792</c:v>
                </c:pt>
                <c:pt idx="145">
                  <c:v>1.0997389982812198</c:v>
                </c:pt>
                <c:pt idx="146">
                  <c:v>1.1005061052759542</c:v>
                </c:pt>
                <c:pt idx="147">
                  <c:v>1.1012737374913253</c:v>
                </c:pt>
                <c:pt idx="148">
                  <c:v>1.10204154774759</c:v>
                </c:pt>
                <c:pt idx="149">
                  <c:v>1.1028098921265357</c:v>
                </c:pt>
                <c:pt idx="150">
                  <c:v>1.1035780317584538</c:v>
                </c:pt>
                <c:pt idx="151">
                  <c:v>1.1043470704968854</c:v>
                </c:pt>
                <c:pt idx="152">
                  <c:v>1.105116643357998</c:v>
                </c:pt>
                <c:pt idx="153">
                  <c:v>1.1058863942600043</c:v>
                </c:pt>
                <c:pt idx="154">
                  <c:v>1.1066566792846917</c:v>
                </c:pt>
                <c:pt idx="155">
                  <c:v>1.1074278634158925</c:v>
                </c:pt>
                <c:pt idx="156">
                  <c:v>1.1081992166859425</c:v>
                </c:pt>
                <c:pt idx="157">
                  <c:v>1.1089788577595954</c:v>
                </c:pt>
                <c:pt idx="158">
                  <c:v>1.109759789629728</c:v>
                </c:pt>
                <c:pt idx="159">
                  <c:v>1.1105412734266313</c:v>
                </c:pt>
                <c:pt idx="160">
                  <c:v>1.1113240391179695</c:v>
                </c:pt>
                <c:pt idx="161">
                  <c:v>1.1121077217199102</c:v>
                </c:pt>
                <c:pt idx="162">
                  <c:v>1.1128927040203753</c:v>
                </c:pt>
                <c:pt idx="163">
                  <c:v>1.1136789682152752</c:v>
                </c:pt>
                <c:pt idx="164">
                  <c:v>1.1144657932389905</c:v>
                </c:pt>
                <c:pt idx="165">
                  <c:v>1.1152531790915212</c:v>
                </c:pt>
                <c:pt idx="166">
                  <c:v>1.1160411168708222</c:v>
                </c:pt>
                <c:pt idx="167">
                  <c:v>1.1168299893648153</c:v>
                </c:pt>
                <c:pt idx="168">
                  <c:v>1.1176186749158701</c:v>
                </c:pt>
                <c:pt idx="169">
                  <c:v>1.1184079123936952</c:v>
                </c:pt>
                <c:pt idx="170">
                  <c:v>1.1191977107003359</c:v>
                </c:pt>
                <c:pt idx="171">
                  <c:v>1.1199880609337471</c:v>
                </c:pt>
                <c:pt idx="172">
                  <c:v>1.1207786070121415</c:v>
                </c:pt>
                <c:pt idx="173">
                  <c:v>1.12157045278906</c:v>
                </c:pt>
                <c:pt idx="174">
                  <c:v>1.1223628504927492</c:v>
                </c:pt>
                <c:pt idx="175">
                  <c:v>1.1231554351393767</c:v>
                </c:pt>
                <c:pt idx="176">
                  <c:v>1.1239575449738188</c:v>
                </c:pt>
                <c:pt idx="177">
                  <c:v>1.1247602156370762</c:v>
                </c:pt>
                <c:pt idx="178">
                  <c:v>1.1255634649332382</c:v>
                </c:pt>
                <c:pt idx="179">
                  <c:v>1.1263672839602603</c:v>
                </c:pt>
                <c:pt idx="180">
                  <c:v>1.1271713077343102</c:v>
                </c:pt>
                <c:pt idx="181">
                  <c:v>1.1279762751250966</c:v>
                </c:pt>
                <c:pt idx="182">
                  <c:v>1.1287825689205413</c:v>
                </c:pt>
                <c:pt idx="183">
                  <c:v>1.1295909279903535</c:v>
                </c:pt>
                <c:pt idx="184">
                  <c:v>1.1303998745951152</c:v>
                </c:pt>
                <c:pt idx="185">
                  <c:v>1.1312086520610276</c:v>
                </c:pt>
                <c:pt idx="186">
                  <c:v>1.1320176431760125</c:v>
                </c:pt>
                <c:pt idx="187">
                  <c:v>1.1328268212339359</c:v>
                </c:pt>
                <c:pt idx="188">
                  <c:v>1.1336365690227193</c:v>
                </c:pt>
                <c:pt idx="189">
                  <c:v>1.1344461565746982</c:v>
                </c:pt>
                <c:pt idx="190">
                  <c:v>1.1352563227595818</c:v>
                </c:pt>
                <c:pt idx="191">
                  <c:v>1.136067441463247</c:v>
                </c:pt>
                <c:pt idx="192">
                  <c:v>1.1368795126856934</c:v>
                </c:pt>
                <c:pt idx="193">
                  <c:v>1.1376921714430892</c:v>
                </c:pt>
                <c:pt idx="194">
                  <c:v>1.138505399931345</c:v>
                </c:pt>
                <c:pt idx="195">
                  <c:v>1.1393188420686733</c:v>
                </c:pt>
                <c:pt idx="196">
                  <c:v>1.1401332367247832</c:v>
                </c:pt>
                <c:pt idx="197">
                  <c:v>1.1409478361279206</c:v>
                </c:pt>
                <c:pt idx="198">
                  <c:v>1.1417626491801307</c:v>
                </c:pt>
                <c:pt idx="199">
                  <c:v>1.1425784147511222</c:v>
                </c:pt>
                <c:pt idx="200">
                  <c:v>1.1433947589550184</c:v>
                </c:pt>
                <c:pt idx="201">
                  <c:v>1.1442120734817853</c:v>
                </c:pt>
                <c:pt idx="202">
                  <c:v>1.145030358331423</c:v>
                </c:pt>
                <c:pt idx="203">
                  <c:v>1.1458492218139655</c:v>
                </c:pt>
                <c:pt idx="204">
                  <c:v>1.1466686817335019</c:v>
                </c:pt>
                <c:pt idx="205">
                  <c:v>1.1474887202859427</c:v>
                </c:pt>
                <c:pt idx="206">
                  <c:v>1.1483089546833669</c:v>
                </c:pt>
                <c:pt idx="207">
                  <c:v>1.1491301683057065</c:v>
                </c:pt>
                <c:pt idx="208">
                  <c:v>1.1499511949851076</c:v>
                </c:pt>
                <c:pt idx="209">
                  <c:v>1.1507728181015029</c:v>
                </c:pt>
                <c:pt idx="210">
                  <c:v>1.1515946370628811</c:v>
                </c:pt>
                <c:pt idx="211">
                  <c:v>1.1524162957874551</c:v>
                </c:pt>
                <c:pt idx="212">
                  <c:v>1.153239289818732</c:v>
                </c:pt>
                <c:pt idx="213">
                  <c:v>1.1540624974990816</c:v>
                </c:pt>
                <c:pt idx="214">
                  <c:v>1.1548862838123357</c:v>
                </c:pt>
                <c:pt idx="215">
                  <c:v>1.1557110493505052</c:v>
                </c:pt>
                <c:pt idx="216">
                  <c:v>1.1565364024236242</c:v>
                </c:pt>
                <c:pt idx="217">
                  <c:v>1.157361960243771</c:v>
                </c:pt>
                <c:pt idx="218">
                  <c:v>1.1581881055988672</c:v>
                </c:pt>
                <c:pt idx="219">
                  <c:v>1.1590144646030358</c:v>
                </c:pt>
                <c:pt idx="220">
                  <c:v>1.1598414111421538</c:v>
                </c:pt>
                <c:pt idx="221">
                  <c:v>1.1606689452162209</c:v>
                </c:pt>
                <c:pt idx="222">
                  <c:v>1.1614970668252373</c:v>
                </c:pt>
                <c:pt idx="223">
                  <c:v>1.1623254020833265</c:v>
                </c:pt>
                <c:pt idx="224">
                  <c:v>1.1631539331863985</c:v>
                </c:pt>
                <c:pt idx="225">
                  <c:v>1.1639830518244199</c:v>
                </c:pt>
                <c:pt idx="226">
                  <c:v>1.1648131585894013</c:v>
                </c:pt>
                <c:pt idx="227">
                  <c:v>1.1656442356772536</c:v>
                </c:pt>
                <c:pt idx="228">
                  <c:v>1.1664763008920664</c:v>
                </c:pt>
                <c:pt idx="229">
                  <c:v>1.1673089536418284</c:v>
                </c:pt>
                <c:pt idx="230">
                  <c:v>1.1681422028285842</c:v>
                </c:pt>
                <c:pt idx="231">
                  <c:v>1.1689756567623677</c:v>
                </c:pt>
                <c:pt idx="232">
                  <c:v>1.1698097160351901</c:v>
                </c:pt>
                <c:pt idx="233">
                  <c:v>1.1706439711529957</c:v>
                </c:pt>
                <c:pt idx="234">
                  <c:v>1.1714788316098399</c:v>
                </c:pt>
                <c:pt idx="235">
                  <c:v>1.1723142796016335</c:v>
                </c:pt>
                <c:pt idx="236">
                  <c:v>1.1731503329324655</c:v>
                </c:pt>
                <c:pt idx="237">
                  <c:v>1.173986573206236</c:v>
                </c:pt>
                <c:pt idx="238">
                  <c:v>1.1748230271290792</c:v>
                </c:pt>
                <c:pt idx="239">
                  <c:v>1.1756593030110285</c:v>
                </c:pt>
                <c:pt idx="240">
                  <c:v>1.1764953830479947</c:v>
                </c:pt>
                <c:pt idx="241">
                  <c:v>1.1773332345918535</c:v>
                </c:pt>
                <c:pt idx="242">
                  <c:v>1.1781720742626727</c:v>
                </c:pt>
                <c:pt idx="243">
                  <c:v>1.1790115103704859</c:v>
                </c:pt>
                <c:pt idx="244">
                  <c:v>1.1798519346052592</c:v>
                </c:pt>
                <c:pt idx="245">
                  <c:v>1.1806929552770267</c:v>
                </c:pt>
                <c:pt idx="246">
                  <c:v>1.1815341895978666</c:v>
                </c:pt>
                <c:pt idx="247">
                  <c:v>1.1823772043276437</c:v>
                </c:pt>
                <c:pt idx="248">
                  <c:v>1.183220815494415</c:v>
                </c:pt>
                <c:pt idx="249">
                  <c:v>1.1840658153801573</c:v>
                </c:pt>
                <c:pt idx="250">
                  <c:v>1.1849118033928598</c:v>
                </c:pt>
                <c:pt idx="251">
                  <c:v>1.1857583967446008</c:v>
                </c:pt>
                <c:pt idx="252">
                  <c:v>1.1866056043374256</c:v>
                </c:pt>
                <c:pt idx="253">
                  <c:v>1.1874530166772779</c:v>
                </c:pt>
                <c:pt idx="254">
                  <c:v>1.1883002509762364</c:v>
                </c:pt>
                <c:pt idx="255">
                  <c:v>1.1891480906142335</c:v>
                </c:pt>
                <c:pt idx="256">
                  <c:v>1.1899969272812356</c:v>
                </c:pt>
                <c:pt idx="257">
                  <c:v>1.1908459775973104</c:v>
                </c:pt>
                <c:pt idx="258">
                  <c:v>1.1916956332524238</c:v>
                </c:pt>
                <c:pt idx="259">
                  <c:v>1.1925367963569062</c:v>
                </c:pt>
                <c:pt idx="260">
                  <c:v>1.1933785469963376</c:v>
                </c:pt>
                <c:pt idx="261">
                  <c:v>1.1942208940727634</c:v>
                </c:pt>
                <c:pt idx="262">
                  <c:v>1.1950634369941722</c:v>
                </c:pt>
                <c:pt idx="263">
                  <c:v>1.1959053834785867</c:v>
                </c:pt>
                <c:pt idx="264">
                  <c:v>1.1967483180899614</c:v>
                </c:pt>
                <c:pt idx="265">
                  <c:v>1.1975914574483641</c:v>
                </c:pt>
                <c:pt idx="266">
                  <c:v>1.1984359677216485</c:v>
                </c:pt>
                <c:pt idx="267">
                  <c:v>1.1992806916440055</c:v>
                </c:pt>
                <c:pt idx="268">
                  <c:v>1.2001263947912781</c:v>
                </c:pt>
                <c:pt idx="269">
                  <c:v>1.2009731127716448</c:v>
                </c:pt>
                <c:pt idx="270">
                  <c:v>1.2018228129369815</c:v>
                </c:pt>
                <c:pt idx="271">
                  <c:v>1.2026715160733135</c:v>
                </c:pt>
                <c:pt idx="272">
                  <c:v>1.2035192132785957</c:v>
                </c:pt>
                <c:pt idx="273">
                  <c:v>1.2043671241329506</c:v>
                </c:pt>
                <c:pt idx="274">
                  <c:v>1.2052148124361881</c:v>
                </c:pt>
                <c:pt idx="275">
                  <c:v>1.2060635155725199</c:v>
                </c:pt>
                <c:pt idx="276">
                  <c:v>1.2069124056517901</c:v>
                </c:pt>
                <c:pt idx="277">
                  <c:v>1.20776230166211</c:v>
                </c:pt>
                <c:pt idx="278">
                  <c:v>1.2086115834313464</c:v>
                </c:pt>
                <c:pt idx="279">
                  <c:v>1.2094614705396216</c:v>
                </c:pt>
                <c:pt idx="280">
                  <c:v>1.2103111350967797</c:v>
                </c:pt>
                <c:pt idx="281">
                  <c:v>1.211161814487032</c:v>
                </c:pt>
                <c:pt idx="282">
                  <c:v>1.2120130992163229</c:v>
                </c:pt>
                <c:pt idx="283">
                  <c:v>1.2128459834192467</c:v>
                </c:pt>
                <c:pt idx="284">
                  <c:v>1.2136790367610195</c:v>
                </c:pt>
                <c:pt idx="285">
                  <c:v>1.2145122503395966</c:v>
                </c:pt>
                <c:pt idx="286">
                  <c:v>1.215346452045134</c:v>
                </c:pt>
                <c:pt idx="287">
                  <c:v>1.2161804044934201</c:v>
                </c:pt>
                <c:pt idx="288">
                  <c:v>1.2170153361666218</c:v>
                </c:pt>
                <c:pt idx="289">
                  <c:v>1.2178504458807173</c:v>
                </c:pt>
                <c:pt idx="290">
                  <c:v>1.2186881549918613</c:v>
                </c:pt>
                <c:pt idx="291">
                  <c:v>1.2195280629080429</c:v>
                </c:pt>
                <c:pt idx="292">
                  <c:v>1.2203673298770068</c:v>
                </c:pt>
                <c:pt idx="293">
                  <c:v>1.2212079944669867</c:v>
                </c:pt>
                <c:pt idx="294">
                  <c:v>1.2220492287878264</c:v>
                </c:pt>
                <c:pt idx="295">
                  <c:v>1.2228906500516048</c:v>
                </c:pt>
                <c:pt idx="296">
                  <c:v>1.2237330505402986</c:v>
                </c:pt>
                <c:pt idx="297">
                  <c:v>1.224576029661897</c:v>
                </c:pt>
                <c:pt idx="298">
                  <c:v>1.2254191868243891</c:v>
                </c:pt>
                <c:pt idx="299">
                  <c:v>1.2262633321138414</c:v>
                </c:pt>
                <c:pt idx="300">
                  <c:v>1.2271068275540316</c:v>
                </c:pt>
                <c:pt idx="301">
                  <c:v>1.2279509105291713</c:v>
                </c:pt>
                <c:pt idx="302">
                  <c:v>1.2287955632351708</c:v>
                </c:pt>
                <c:pt idx="303">
                  <c:v>1.2296395749939528</c:v>
                </c:pt>
                <c:pt idx="304">
                  <c:v>1.2304841653856393</c:v>
                </c:pt>
                <c:pt idx="305">
                  <c:v>1.2313280970260192</c:v>
                </c:pt>
                <c:pt idx="306">
                  <c:v>1.23215282695601</c:v>
                </c:pt>
                <c:pt idx="307">
                  <c:v>1.2329785183068269</c:v>
                </c:pt>
                <c:pt idx="308">
                  <c:v>1.2338047615844145</c:v>
                </c:pt>
                <c:pt idx="309">
                  <c:v>1.2346323846789284</c:v>
                </c:pt>
                <c:pt idx="310">
                  <c:v>1.2354613875903688</c:v>
                </c:pt>
                <c:pt idx="311">
                  <c:v>1.2362909513306246</c:v>
                </c:pt>
                <c:pt idx="312">
                  <c:v>1.23712066640564</c:v>
                </c:pt>
                <c:pt idx="313">
                  <c:v>1.2379513429014815</c:v>
                </c:pt>
                <c:pt idx="314">
                  <c:v>1.2387821618300381</c:v>
                </c:pt>
                <c:pt idx="315">
                  <c:v>1.2396135504894545</c:v>
                </c:pt>
                <c:pt idx="316">
                  <c:v>1.2404442358873407</c:v>
                </c:pt>
                <c:pt idx="317">
                  <c:v>1.2412754821140424</c:v>
                </c:pt>
                <c:pt idx="318">
                  <c:v>1.2421072891695588</c:v>
                </c:pt>
                <c:pt idx="319">
                  <c:v>1.2429392386577907</c:v>
                </c:pt>
                <c:pt idx="320">
                  <c:v>1.243770912182637</c:v>
                </c:pt>
                <c:pt idx="321">
                  <c:v>1.2445839092177311</c:v>
                </c:pt>
                <c:pt idx="322">
                  <c:v>1.2453978498695617</c:v>
                </c:pt>
                <c:pt idx="323">
                  <c:v>1.2462131614362741</c:v>
                </c:pt>
                <c:pt idx="324">
                  <c:v>1.2470294344238124</c:v>
                </c:pt>
                <c:pt idx="325">
                  <c:v>1.2478466599301326</c:v>
                </c:pt>
                <c:pt idx="326">
                  <c:v>1.2486644284611783</c:v>
                </c:pt>
                <c:pt idx="327">
                  <c:v>1.2494827222128606</c:v>
                </c:pt>
                <c:pt idx="328">
                  <c:v>1.2503011405931688</c:v>
                </c:pt>
                <c:pt idx="329">
                  <c:v>1.2511200841941132</c:v>
                </c:pt>
                <c:pt idx="330">
                  <c:v>1.2519391435216387</c:v>
                </c:pt>
                <c:pt idx="331">
                  <c:v>1.2535835203141044</c:v>
                </c:pt>
                <c:pt idx="332">
                  <c:v>1.2544046093078185</c:v>
                </c:pt>
                <c:pt idx="333">
                  <c:v>1.2552262502283031</c:v>
                </c:pt>
                <c:pt idx="334">
                  <c:v>1.2560479979733241</c:v>
                </c:pt>
                <c:pt idx="335">
                  <c:v>1.2568698614449259</c:v>
                </c:pt>
                <c:pt idx="336">
                  <c:v>1.2576922768432983</c:v>
                </c:pt>
                <c:pt idx="337">
                  <c:v>1.2585147901641622</c:v>
                </c:pt>
                <c:pt idx="338">
                  <c:v>1.2593370008155067</c:v>
                </c:pt>
                <c:pt idx="339">
                  <c:v>1.260159754491577</c:v>
                </c:pt>
                <c:pt idx="340">
                  <c:v>1.260983460686429</c:v>
                </c:pt>
                <c:pt idx="341">
                  <c:v>1.2618072826078617</c:v>
                </c:pt>
                <c:pt idx="342">
                  <c:v>1.2626316475540205</c:v>
                </c:pt>
                <c:pt idx="343">
                  <c:v>1.2634561193247154</c:v>
                </c:pt>
                <c:pt idx="344">
                  <c:v>1.2642811341201363</c:v>
                </c:pt>
                <c:pt idx="345">
                  <c:v>1.2650737810810766</c:v>
                </c:pt>
                <c:pt idx="346">
                  <c:v>1.265867362756709</c:v>
                </c:pt>
                <c:pt idx="347">
                  <c:v>1.2666631521394236</c:v>
                </c:pt>
                <c:pt idx="348">
                  <c:v>1.2682596804416986</c:v>
                </c:pt>
                <c:pt idx="349">
                  <c:v>1.2690621285538388</c:v>
                </c:pt>
                <c:pt idx="350">
                  <c:v>1.2698616478932774</c:v>
                </c:pt>
                <c:pt idx="351">
                  <c:v>1.2706586568561142</c:v>
                </c:pt>
                <c:pt idx="352">
                  <c:v>1.271454873536974</c:v>
                </c:pt>
                <c:pt idx="353">
                  <c:v>1.2722537430271501</c:v>
                </c:pt>
                <c:pt idx="354">
                  <c:v>1.273054410730353</c:v>
                </c:pt>
                <c:pt idx="355">
                  <c:v>1.2738555858501031</c:v>
                </c:pt>
                <c:pt idx="356">
                  <c:v>1.2746572594843555</c:v>
                </c:pt>
                <c:pt idx="357">
                  <c:v>1.2754594405351549</c:v>
                </c:pt>
                <c:pt idx="358">
                  <c:v>1.2762621201004571</c:v>
                </c:pt>
                <c:pt idx="359">
                  <c:v>1.277065315984351</c:v>
                </c:pt>
                <c:pt idx="360">
                  <c:v>1.2778685741825577</c:v>
                </c:pt>
                <c:pt idx="361">
                  <c:v>1.2786719035971221</c:v>
                </c:pt>
                <c:pt idx="362">
                  <c:v>1.2794761766284231</c:v>
                </c:pt>
                <c:pt idx="363">
                  <c:v>1.28028312027313</c:v>
                </c:pt>
                <c:pt idx="364">
                  <c:v>1.2810901440362392</c:v>
                </c:pt>
                <c:pt idx="365">
                  <c:v>1.2818981025140406</c:v>
                </c:pt>
                <c:pt idx="366">
                  <c:v>1.2827065684083889</c:v>
                </c:pt>
                <c:pt idx="367">
                  <c:v>1.2835155506213294</c:v>
                </c:pt>
                <c:pt idx="368">
                  <c:v>1.2843259037491512</c:v>
                </c:pt>
                <c:pt idx="369">
                  <c:v>1.2851367820976098</c:v>
                </c:pt>
                <c:pt idx="370">
                  <c:v>1.2859503310594742</c:v>
                </c:pt>
                <c:pt idx="371">
                  <c:v>1.2867644052419751</c:v>
                </c:pt>
                <c:pt idx="372">
                  <c:v>1.2875789957430679</c:v>
                </c:pt>
                <c:pt idx="373">
                  <c:v>1.288393666362563</c:v>
                </c:pt>
                <c:pt idx="374">
                  <c:v>1.2892084260025047</c:v>
                </c:pt>
                <c:pt idx="375">
                  <c:v>1.2900232568588041</c:v>
                </c:pt>
                <c:pt idx="376">
                  <c:v>1.2908377227312711</c:v>
                </c:pt>
                <c:pt idx="377">
                  <c:v>1.2916206931696372</c:v>
                </c:pt>
                <c:pt idx="378">
                  <c:v>1.2924032630159923</c:v>
                </c:pt>
                <c:pt idx="379">
                  <c:v>1.2931863046707159</c:v>
                </c:pt>
                <c:pt idx="380">
                  <c:v>1.293969381933618</c:v>
                </c:pt>
                <c:pt idx="381">
                  <c:v>1.2947524859026545</c:v>
                </c:pt>
                <c:pt idx="382">
                  <c:v>1.2955356343819142</c:v>
                </c:pt>
                <c:pt idx="383">
                  <c:v>1.2963192546695423</c:v>
                </c:pt>
                <c:pt idx="384">
                  <c:v>1.2971033467655388</c:v>
                </c:pt>
                <c:pt idx="385">
                  <c:v>1.2978879106699035</c:v>
                </c:pt>
                <c:pt idx="386">
                  <c:v>1.2986733914848709</c:v>
                </c:pt>
                <c:pt idx="387">
                  <c:v>1.2994602343126755</c:v>
                </c:pt>
                <c:pt idx="388">
                  <c:v>1.3002466676464246</c:v>
                </c:pt>
                <c:pt idx="389">
                  <c:v>1.301033572788542</c:v>
                </c:pt>
                <c:pt idx="390">
                  <c:v>1.3018214037433069</c:v>
                </c:pt>
                <c:pt idx="391">
                  <c:v>1.3026097065064401</c:v>
                </c:pt>
                <c:pt idx="392">
                  <c:v>1.303398935082221</c:v>
                </c:pt>
                <c:pt idx="393">
                  <c:v>1.304189516768794</c:v>
                </c:pt>
                <c:pt idx="394">
                  <c:v>1.3049779263564634</c:v>
                </c:pt>
                <c:pt idx="395">
                  <c:v>1.3057659175480325</c:v>
                </c:pt>
                <c:pt idx="396">
                  <c:v>1.3065539354457356</c:v>
                </c:pt>
                <c:pt idx="397">
                  <c:v>1.3073419800495729</c:v>
                </c:pt>
                <c:pt idx="398">
                  <c:v>1.3081300602615888</c:v>
                </c:pt>
                <c:pt idx="399">
                  <c:v>1.3089186122819736</c:v>
                </c:pt>
                <c:pt idx="400">
                  <c:v>1.3097076450127709</c:v>
                </c:pt>
                <c:pt idx="401">
                  <c:v>1.3104971495519369</c:v>
                </c:pt>
                <c:pt idx="402">
                  <c:v>1.3112871258994712</c:v>
                </c:pt>
                <c:pt idx="403">
                  <c:v>1.3120775829574185</c:v>
                </c:pt>
                <c:pt idx="404">
                  <c:v>1.3128685207257791</c:v>
                </c:pt>
                <c:pt idx="405">
                  <c:v>1.313659930302508</c:v>
                </c:pt>
                <c:pt idx="406">
                  <c:v>1.3144180907423322</c:v>
                </c:pt>
                <c:pt idx="407">
                  <c:v>1.3151762511821565</c:v>
                </c:pt>
                <c:pt idx="408">
                  <c:v>1.3159343938178913</c:v>
                </c:pt>
                <c:pt idx="409">
                  <c:v>1.3166925186495371</c:v>
                </c:pt>
                <c:pt idx="410">
                  <c:v>1.3174515425876963</c:v>
                </c:pt>
                <c:pt idx="411">
                  <c:v>1.3182141629519086</c:v>
                </c:pt>
                <c:pt idx="412">
                  <c:v>1.3189767744140763</c:v>
                </c:pt>
                <c:pt idx="413">
                  <c:v>1.3197398309784782</c:v>
                </c:pt>
                <c:pt idx="414">
                  <c:v>1.320502415734512</c:v>
                </c:pt>
                <c:pt idx="415">
                  <c:v>1.321266353601338</c:v>
                </c:pt>
                <c:pt idx="416">
                  <c:v>1.3220311816726327</c:v>
                </c:pt>
                <c:pt idx="417">
                  <c:v>1.3227955379355589</c:v>
                </c:pt>
                <c:pt idx="418">
                  <c:v>1.3235594401942063</c:v>
                </c:pt>
                <c:pt idx="419">
                  <c:v>1.3243233157467196</c:v>
                </c:pt>
                <c:pt idx="420">
                  <c:v>1.3250880993077907</c:v>
                </c:pt>
                <c:pt idx="421">
                  <c:v>1.3258546899839332</c:v>
                </c:pt>
                <c:pt idx="422">
                  <c:v>1.3266226248688235</c:v>
                </c:pt>
                <c:pt idx="423">
                  <c:v>1.327388734834553</c:v>
                </c:pt>
                <c:pt idx="424">
                  <c:v>1.3281548269961931</c:v>
                </c:pt>
                <c:pt idx="425">
                  <c:v>1.328920901353744</c:v>
                </c:pt>
                <c:pt idx="426">
                  <c:v>1.3296869757112948</c:v>
                </c:pt>
                <c:pt idx="427">
                  <c:v>1.3304534862690351</c:v>
                </c:pt>
                <c:pt idx="428">
                  <c:v>1.3312204419290099</c:v>
                </c:pt>
                <c:pt idx="429">
                  <c:v>1.3319882877934532</c:v>
                </c:pt>
                <c:pt idx="430">
                  <c:v>1.3327561247558519</c:v>
                </c:pt>
                <c:pt idx="431">
                  <c:v>1.333524406820485</c:v>
                </c:pt>
                <c:pt idx="432">
                  <c:v>1.3342935790895869</c:v>
                </c:pt>
                <c:pt idx="433">
                  <c:v>1.3350636593672467</c:v>
                </c:pt>
                <c:pt idx="434">
                  <c:v>1.3358112085698046</c:v>
                </c:pt>
                <c:pt idx="435">
                  <c:v>1.3365601108831546</c:v>
                </c:pt>
                <c:pt idx="436">
                  <c:v>1.3373098766948395</c:v>
                </c:pt>
                <c:pt idx="437">
                  <c:v>1.3380586899877429</c:v>
                </c:pt>
                <c:pt idx="438">
                  <c:v>1.3388074676724675</c:v>
                </c:pt>
                <c:pt idx="439">
                  <c:v>1.3395566637532923</c:v>
                </c:pt>
                <c:pt idx="440">
                  <c:v>1.3403062782302175</c:v>
                </c:pt>
                <c:pt idx="441">
                  <c:v>1.3410567740095669</c:v>
                </c:pt>
                <c:pt idx="442">
                  <c:v>1.3418076881850165</c:v>
                </c:pt>
                <c:pt idx="443">
                  <c:v>1.3425585578502426</c:v>
                </c:pt>
                <c:pt idx="444">
                  <c:v>1.3433098548136135</c:v>
                </c:pt>
                <c:pt idx="445">
                  <c:v>1.3440615701730849</c:v>
                </c:pt>
                <c:pt idx="446">
                  <c:v>1.3448137128307012</c:v>
                </c:pt>
                <c:pt idx="447">
                  <c:v>1.3455667278886967</c:v>
                </c:pt>
                <c:pt idx="448">
                  <c:v>1.3463197073385134</c:v>
                </c:pt>
                <c:pt idx="449">
                  <c:v>1.3470731051844307</c:v>
                </c:pt>
                <c:pt idx="450">
                  <c:v>1.3478269303284927</c:v>
                </c:pt>
                <c:pt idx="451">
                  <c:v>1.3485807020602867</c:v>
                </c:pt>
                <c:pt idx="452">
                  <c:v>1.3493348921881809</c:v>
                </c:pt>
                <c:pt idx="453">
                  <c:v>1.3500890467078961</c:v>
                </c:pt>
                <c:pt idx="454">
                  <c:v>1.3508464059636986</c:v>
                </c:pt>
                <c:pt idx="455">
                  <c:v>1.3516041925176461</c:v>
                </c:pt>
                <c:pt idx="456">
                  <c:v>1.3523614716550465</c:v>
                </c:pt>
                <c:pt idx="457">
                  <c:v>1.3531191691885471</c:v>
                </c:pt>
                <c:pt idx="458">
                  <c:v>1.353876840015914</c:v>
                </c:pt>
                <c:pt idx="459">
                  <c:v>1.3546344663330572</c:v>
                </c:pt>
                <c:pt idx="460">
                  <c:v>1.3553925199483452</c:v>
                </c:pt>
                <c:pt idx="461">
                  <c:v>1.3561505201513653</c:v>
                </c:pt>
                <c:pt idx="462">
                  <c:v>1.3569094283629433</c:v>
                </c:pt>
                <c:pt idx="463">
                  <c:v>1.3576682742602084</c:v>
                </c:pt>
                <c:pt idx="464">
                  <c:v>1.3584270934513394</c:v>
                </c:pt>
                <c:pt idx="465">
                  <c:v>1.3591867939448947</c:v>
                </c:pt>
                <c:pt idx="466">
                  <c:v>1.35994691283455</c:v>
                </c:pt>
                <c:pt idx="467">
                  <c:v>1.3607070050180716</c:v>
                </c:pt>
                <c:pt idx="468">
                  <c:v>1.3614444682039997</c:v>
                </c:pt>
                <c:pt idx="469">
                  <c:v>1.3621818512715254</c:v>
                </c:pt>
                <c:pt idx="470">
                  <c:v>1.3629191720247387</c:v>
                </c:pt>
                <c:pt idx="471">
                  <c:v>1.3636568933699624</c:v>
                </c:pt>
                <c:pt idx="472">
                  <c:v>1.3643945345967841</c:v>
                </c:pt>
                <c:pt idx="473">
                  <c:v>1.3651321046072484</c:v>
                </c:pt>
                <c:pt idx="474">
                  <c:v>1.3658700663076788</c:v>
                </c:pt>
                <c:pt idx="475">
                  <c:v>1.3666103247356383</c:v>
                </c:pt>
                <c:pt idx="476">
                  <c:v>1.3673500401388721</c:v>
                </c:pt>
                <c:pt idx="477">
                  <c:v>1.3680901650361612</c:v>
                </c:pt>
                <c:pt idx="478">
                  <c:v>1.3688306816234168</c:v>
                </c:pt>
                <c:pt idx="479">
                  <c:v>1.369571607704728</c:v>
                </c:pt>
                <c:pt idx="480">
                  <c:v>1.3703124447655921</c:v>
                </c:pt>
                <c:pt idx="481">
                  <c:v>1.3710541720309251</c:v>
                </c:pt>
                <c:pt idx="482">
                  <c:v>1.3717962909862242</c:v>
                </c:pt>
                <c:pt idx="483">
                  <c:v>1.372538338725166</c:v>
                </c:pt>
                <c:pt idx="484">
                  <c:v>1.3732817306728553</c:v>
                </c:pt>
                <c:pt idx="485">
                  <c:v>1.3740260128250135</c:v>
                </c:pt>
                <c:pt idx="486">
                  <c:v>1.3747711762795953</c:v>
                </c:pt>
                <c:pt idx="487">
                  <c:v>1.3755167403261881</c:v>
                </c:pt>
                <c:pt idx="488">
                  <c:v>1.3762622242543787</c:v>
                </c:pt>
                <c:pt idx="489">
                  <c:v>1.3770085983870379</c:v>
                </c:pt>
                <c:pt idx="490">
                  <c:v>1.3777553820137527</c:v>
                </c:pt>
                <c:pt idx="491">
                  <c:v>1.3785025662324784</c:v>
                </c:pt>
                <c:pt idx="492">
                  <c:v>1.3792496703328021</c:v>
                </c:pt>
                <c:pt idx="493">
                  <c:v>1.3799967032167682</c:v>
                </c:pt>
                <c:pt idx="494">
                  <c:v>1.3807441366927451</c:v>
                </c:pt>
                <c:pt idx="495">
                  <c:v>1.3814915078544094</c:v>
                </c:pt>
                <c:pt idx="496">
                  <c:v>1.3822392796080845</c:v>
                </c:pt>
                <c:pt idx="497">
                  <c:v>1.3829864905329443</c:v>
                </c:pt>
                <c:pt idx="498">
                  <c:v>1.3837110635581662</c:v>
                </c:pt>
                <c:pt idx="499">
                  <c:v>1.3844369718900911</c:v>
                </c:pt>
                <c:pt idx="500">
                  <c:v>1.3851632630099375</c:v>
                </c:pt>
                <c:pt idx="501">
                  <c:v>1.3858894651093367</c:v>
                </c:pt>
                <c:pt idx="502">
                  <c:v>1.3866165129029815</c:v>
                </c:pt>
                <c:pt idx="503">
                  <c:v>1.3873434716761792</c:v>
                </c:pt>
                <c:pt idx="504">
                  <c:v>1.3880703325268855</c:v>
                </c:pt>
                <c:pt idx="505">
                  <c:v>1.3887965969405978</c:v>
                </c:pt>
                <c:pt idx="506">
                  <c:v>1.3895237248526446</c:v>
                </c:pt>
                <c:pt idx="507">
                  <c:v>1.3902512444546578</c:v>
                </c:pt>
                <c:pt idx="508">
                  <c:v>1.3909786483300899</c:v>
                </c:pt>
                <c:pt idx="509">
                  <c:v>1.3917064349934436</c:v>
                </c:pt>
                <c:pt idx="510">
                  <c:v>1.3924350940571764</c:v>
                </c:pt>
                <c:pt idx="511">
                  <c:v>1.3931636462963732</c:v>
                </c:pt>
                <c:pt idx="512">
                  <c:v>1.3938925724214466</c:v>
                </c:pt>
                <c:pt idx="513">
                  <c:v>1.3946218902364862</c:v>
                </c:pt>
                <c:pt idx="514">
                  <c:v>1.3953525522602739</c:v>
                </c:pt>
                <c:pt idx="515">
                  <c:v>1.3960831252636146</c:v>
                </c:pt>
                <c:pt idx="516">
                  <c:v>1.3968155231861157</c:v>
                </c:pt>
                <c:pt idx="517">
                  <c:v>1.3975483038965384</c:v>
                </c:pt>
                <c:pt idx="518">
                  <c:v>1.3982839065551269</c:v>
                </c:pt>
                <c:pt idx="519">
                  <c:v>1.3990189216787661</c:v>
                </c:pt>
                <c:pt idx="520">
                  <c:v>1.3997533581695007</c:v>
                </c:pt>
                <c:pt idx="521">
                  <c:v>1.4004881685461121</c:v>
                </c:pt>
                <c:pt idx="522">
                  <c:v>1.40122337061269</c:v>
                </c:pt>
                <c:pt idx="523">
                  <c:v>1.4019584658547313</c:v>
                </c:pt>
                <c:pt idx="524">
                  <c:v>1.4026929824638681</c:v>
                </c:pt>
                <c:pt idx="525">
                  <c:v>1.4034273833464239</c:v>
                </c:pt>
                <c:pt idx="526">
                  <c:v>1.4041616863064881</c:v>
                </c:pt>
                <c:pt idx="527">
                  <c:v>1.4048958824420159</c:v>
                </c:pt>
                <c:pt idx="528">
                  <c:v>1.4056304613654653</c:v>
                </c:pt>
                <c:pt idx="529">
                  <c:v>1.4063659126892945</c:v>
                </c:pt>
                <c:pt idx="530">
                  <c:v>1.4071022453155473</c:v>
                </c:pt>
                <c:pt idx="531">
                  <c:v>1.4078144177925207</c:v>
                </c:pt>
                <c:pt idx="532">
                  <c:v>1.4085269552533262</c:v>
                </c:pt>
                <c:pt idx="533">
                  <c:v>1.4092398576979639</c:v>
                </c:pt>
                <c:pt idx="534">
                  <c:v>1.409953116224389</c:v>
                </c:pt>
                <c:pt idx="535">
                  <c:v>1.4106667308326015</c:v>
                </c:pt>
                <c:pt idx="536">
                  <c:v>1.411380719326691</c:v>
                </c:pt>
                <c:pt idx="537">
                  <c:v>1.4120950550005231</c:v>
                </c:pt>
                <c:pt idx="538">
                  <c:v>1.4128092660457299</c:v>
                </c:pt>
                <c:pt idx="539">
                  <c:v>1.4135268064556494</c:v>
                </c:pt>
                <c:pt idx="540">
                  <c:v>1.4142442133348985</c:v>
                </c:pt>
                <c:pt idx="541">
                  <c:v>1.4149619851979796</c:v>
                </c:pt>
                <c:pt idx="542">
                  <c:v>1.4156820982988132</c:v>
                </c:pt>
                <c:pt idx="543">
                  <c:v>1.4164020867710212</c:v>
                </c:pt>
                <c:pt idx="544">
                  <c:v>1.4171214521001014</c:v>
                </c:pt>
                <c:pt idx="545">
                  <c:v>1.4178401853840088</c:v>
                </c:pt>
                <c:pt idx="546">
                  <c:v>1.4185592836517484</c:v>
                </c:pt>
                <c:pt idx="547">
                  <c:v>1.4192787469033201</c:v>
                </c:pt>
                <c:pt idx="548">
                  <c:v>1.419998584040769</c:v>
                </c:pt>
                <c:pt idx="549">
                  <c:v>1.4207182787455026</c:v>
                </c:pt>
                <c:pt idx="550">
                  <c:v>1.4221577749795058</c:v>
                </c:pt>
                <c:pt idx="551">
                  <c:v>1.4228785646357358</c:v>
                </c:pt>
                <c:pt idx="552">
                  <c:v>1.4235992296633402</c:v>
                </c:pt>
                <c:pt idx="553">
                  <c:v>1.4243207492872343</c:v>
                </c:pt>
                <c:pt idx="554">
                  <c:v>1.4250421353804581</c:v>
                </c:pt>
                <c:pt idx="555">
                  <c:v>1.4257638953595591</c:v>
                </c:pt>
                <c:pt idx="556">
                  <c:v>1.4264855129059448</c:v>
                </c:pt>
                <c:pt idx="557">
                  <c:v>1.4272075043382075</c:v>
                </c:pt>
                <c:pt idx="558">
                  <c:v>1.4279063593563297</c:v>
                </c:pt>
                <c:pt idx="559">
                  <c:v>1.4286060689707418</c:v>
                </c:pt>
                <c:pt idx="560">
                  <c:v>1.4293066153773548</c:v>
                </c:pt>
                <c:pt idx="561">
                  <c:v>1.4300075000616657</c:v>
                </c:pt>
                <c:pt idx="562">
                  <c:v>1.4307082334112164</c:v>
                </c:pt>
                <c:pt idx="563">
                  <c:v>1.4314083080094606</c:v>
                </c:pt>
                <c:pt idx="564">
                  <c:v>1.4321092283019501</c:v>
                </c:pt>
                <c:pt idx="565">
                  <c:v>1.4328094809410878</c:v>
                </c:pt>
                <c:pt idx="566">
                  <c:v>1.4335095822454664</c:v>
                </c:pt>
                <c:pt idx="567">
                  <c:v>1.4342100218275431</c:v>
                </c:pt>
                <c:pt idx="568">
                  <c:v>1.4349108085893623</c:v>
                </c:pt>
                <c:pt idx="569">
                  <c:v>1.4356124321433821</c:v>
                </c:pt>
                <c:pt idx="570">
                  <c:v>1.4363149102936918</c:v>
                </c:pt>
                <c:pt idx="571">
                  <c:v>1.4370187326527493</c:v>
                </c:pt>
                <c:pt idx="572">
                  <c:v>1.4377234007060518</c:v>
                </c:pt>
                <c:pt idx="573">
                  <c:v>1.438428415939097</c:v>
                </c:pt>
                <c:pt idx="574">
                  <c:v>1.4391332798373826</c:v>
                </c:pt>
                <c:pt idx="575">
                  <c:v>1.4398395057485056</c:v>
                </c:pt>
                <c:pt idx="576">
                  <c:v>1.4405460788393714</c:v>
                </c:pt>
                <c:pt idx="577">
                  <c:v>1.4419612724913804</c:v>
                </c:pt>
                <c:pt idx="578">
                  <c:v>1.4426688871214741</c:v>
                </c:pt>
                <c:pt idx="579">
                  <c:v>1.4433768489313106</c:v>
                </c:pt>
                <c:pt idx="580">
                  <c:v>1.44408515792089</c:v>
                </c:pt>
                <c:pt idx="581">
                  <c:v>1.4447943126047145</c:v>
                </c:pt>
                <c:pt idx="582">
                  <c:v>1.445504330786874</c:v>
                </c:pt>
                <c:pt idx="583">
                  <c:v>1.4462146961487761</c:v>
                </c:pt>
                <c:pt idx="584">
                  <c:v>1.4469238775387345</c:v>
                </c:pt>
                <c:pt idx="585">
                  <c:v>1.4476318838587947</c:v>
                </c:pt>
                <c:pt idx="586">
                  <c:v>1.4483407447751446</c:v>
                </c:pt>
                <c:pt idx="587">
                  <c:v>1.4490504602877845</c:v>
                </c:pt>
                <c:pt idx="588">
                  <c:v>1.4497595081470727</c:v>
                </c:pt>
                <c:pt idx="589">
                  <c:v>1.4504689031861038</c:v>
                </c:pt>
                <c:pt idx="590">
                  <c:v>1.4511791617234695</c:v>
                </c:pt>
                <c:pt idx="591">
                  <c:v>1.4518887437054389</c:v>
                </c:pt>
                <c:pt idx="592">
                  <c:v>1.4525991802836984</c:v>
                </c:pt>
                <c:pt idx="593">
                  <c:v>1.4533099640417004</c:v>
                </c:pt>
                <c:pt idx="594">
                  <c:v>1.4547136918601529</c:v>
                </c:pt>
                <c:pt idx="595">
                  <c:v>1.4554112026695276</c:v>
                </c:pt>
                <c:pt idx="596">
                  <c:v>1.4561095502711026</c:v>
                </c:pt>
                <c:pt idx="597">
                  <c:v>1.4568092687875593</c:v>
                </c:pt>
                <c:pt idx="598">
                  <c:v>1.4575113641499475</c:v>
                </c:pt>
                <c:pt idx="599">
                  <c:v>1.4582143230106701</c:v>
                </c:pt>
                <c:pt idx="600">
                  <c:v>1.4589170949284547</c:v>
                </c:pt>
                <c:pt idx="601">
                  <c:v>1.4596207303445734</c:v>
                </c:pt>
                <c:pt idx="602">
                  <c:v>1.460323662499162</c:v>
                </c:pt>
                <c:pt idx="603">
                  <c:v>1.4610264344169464</c:v>
                </c:pt>
                <c:pt idx="604">
                  <c:v>1.4617295357103841</c:v>
                </c:pt>
                <c:pt idx="605">
                  <c:v>1.4624324678649725</c:v>
                </c:pt>
                <c:pt idx="606">
                  <c:v>1.4631357382972594</c:v>
                </c:pt>
                <c:pt idx="607">
                  <c:v>1.4638398544237912</c:v>
                </c:pt>
                <c:pt idx="608">
                  <c:v>1.4645443177300661</c:v>
                </c:pt>
                <c:pt idx="609">
                  <c:v>1.4652486029954475</c:v>
                </c:pt>
                <c:pt idx="610">
                  <c:v>1.4659537339550737</c:v>
                </c:pt>
                <c:pt idx="611">
                  <c:v>1.4666602358295815</c:v>
                </c:pt>
                <c:pt idx="612">
                  <c:v>1.4673650285115096</c:v>
                </c:pt>
                <c:pt idx="613">
                  <c:v>1.468070150569091</c:v>
                </c:pt>
                <c:pt idx="614">
                  <c:v>1.4687756198064155</c:v>
                </c:pt>
                <c:pt idx="615">
                  <c:v>1.4694809110028462</c:v>
                </c:pt>
                <c:pt idx="616">
                  <c:v>1.4701885968492976</c:v>
                </c:pt>
                <c:pt idx="617">
                  <c:v>1.470896629875492</c:v>
                </c:pt>
                <c:pt idx="618">
                  <c:v>1.471605001179384</c:v>
                </c:pt>
                <c:pt idx="619">
                  <c:v>1.4723137107609743</c:v>
                </c:pt>
                <c:pt idx="620">
                  <c:v>1.4730222423016708</c:v>
                </c:pt>
                <c:pt idx="621">
                  <c:v>1.4737300883849267</c:v>
                </c:pt>
                <c:pt idx="622">
                  <c:v>1.4744263351039555</c:v>
                </c:pt>
                <c:pt idx="623">
                  <c:v>1.4751239527378666</c:v>
                </c:pt>
                <c:pt idx="624">
                  <c:v>1.4758213745267943</c:v>
                </c:pt>
                <c:pt idx="625">
                  <c:v>1.4765175589315107</c:v>
                </c:pt>
                <c:pt idx="626">
                  <c:v>1.4772146068345615</c:v>
                </c:pt>
                <c:pt idx="627">
                  <c:v>1.4779119930153104</c:v>
                </c:pt>
                <c:pt idx="628">
                  <c:v>1.4786107323068518</c:v>
                </c:pt>
                <c:pt idx="629">
                  <c:v>1.4793098009740464</c:v>
                </c:pt>
                <c:pt idx="630">
                  <c:v>1.4800086916003476</c:v>
                </c:pt>
                <c:pt idx="631">
                  <c:v>1.4807084190188493</c:v>
                </c:pt>
                <c:pt idx="632">
                  <c:v>1.4814074520778651</c:v>
                </c:pt>
                <c:pt idx="633">
                  <c:v>1.4821057551692169</c:v>
                </c:pt>
                <c:pt idx="634">
                  <c:v>1.4828038713176299</c:v>
                </c:pt>
                <c:pt idx="635">
                  <c:v>1.4835023168416965</c:v>
                </c:pt>
                <c:pt idx="636">
                  <c:v>1.4842016080600084</c:v>
                </c:pt>
                <c:pt idx="637">
                  <c:v>1.4849017538746101</c:v>
                </c:pt>
                <c:pt idx="638">
                  <c:v>1.4856043210453667</c:v>
                </c:pt>
                <c:pt idx="639">
                  <c:v>1.4863077517144578</c:v>
                </c:pt>
                <c:pt idx="640">
                  <c:v>1.4870104613179296</c:v>
                </c:pt>
                <c:pt idx="641">
                  <c:v>1.4877129839784626</c:v>
                </c:pt>
                <c:pt idx="642">
                  <c:v>1.4884168864559222</c:v>
                </c:pt>
                <c:pt idx="643">
                  <c:v>1.4891205930883984</c:v>
                </c:pt>
                <c:pt idx="644">
                  <c:v>1.4898235875573</c:v>
                </c:pt>
                <c:pt idx="645">
                  <c:v>1.4905269203038998</c:v>
                </c:pt>
                <c:pt idx="646">
                  <c:v>1.4912305824261525</c:v>
                </c:pt>
                <c:pt idx="647">
                  <c:v>1.4919345828261037</c:v>
                </c:pt>
                <c:pt idx="648">
                  <c:v>1.4926394289203002</c:v>
                </c:pt>
                <c:pt idx="649">
                  <c:v>1.4933435539488769</c:v>
                </c:pt>
                <c:pt idx="650">
                  <c:v>1.4940469579118341</c:v>
                </c:pt>
                <c:pt idx="651">
                  <c:v>1.4947385755676259</c:v>
                </c:pt>
                <c:pt idx="652">
                  <c:v>1.4954305047949819</c:v>
                </c:pt>
                <c:pt idx="653">
                  <c:v>1.4961222292753102</c:v>
                </c:pt>
                <c:pt idx="654">
                  <c:v>1.4968132148859294</c:v>
                </c:pt>
                <c:pt idx="655">
                  <c:v>1.4975039868474762</c:v>
                </c:pt>
                <c:pt idx="656">
                  <c:v>1.4981950881846764</c:v>
                </c:pt>
                <c:pt idx="657">
                  <c:v>1.4988865099954851</c:v>
                </c:pt>
                <c:pt idx="658">
                  <c:v>1.4995782433778582</c:v>
                </c:pt>
                <c:pt idx="659">
                  <c:v>1.5002702972338395</c:v>
                </c:pt>
                <c:pt idx="660">
                  <c:v>1.5009626715634297</c:v>
                </c:pt>
                <c:pt idx="661">
                  <c:v>1.5016558915872655</c:v>
                </c:pt>
                <c:pt idx="662">
                  <c:v>1.5023505003300719</c:v>
                </c:pt>
                <c:pt idx="663">
                  <c:v>1.5030448954238063</c:v>
                </c:pt>
                <c:pt idx="664">
                  <c:v>1.5037396198931938</c:v>
                </c:pt>
                <c:pt idx="665">
                  <c:v>1.5044351900568267</c:v>
                </c:pt>
                <c:pt idx="666">
                  <c:v>1.5051305554734318</c:v>
                </c:pt>
                <c:pt idx="667">
                  <c:v>1.5058267665842819</c:v>
                </c:pt>
                <c:pt idx="668">
                  <c:v>1.5065227729481043</c:v>
                </c:pt>
                <c:pt idx="669">
                  <c:v>1.5072185656628541</c:v>
                </c:pt>
                <c:pt idx="670">
                  <c:v>1.5079157470965752</c:v>
                </c:pt>
                <c:pt idx="671">
                  <c:v>1.5086127148812241</c:v>
                </c:pt>
                <c:pt idx="672">
                  <c:v>1.5093100120415259</c:v>
                </c:pt>
                <c:pt idx="673">
                  <c:v>1.5100076296754368</c:v>
                </c:pt>
                <c:pt idx="674">
                  <c:v>1.5107055766850008</c:v>
                </c:pt>
                <c:pt idx="675">
                  <c:v>1.5114032922414031</c:v>
                </c:pt>
                <c:pt idx="676">
                  <c:v>1.512102405418821</c:v>
                </c:pt>
                <c:pt idx="677">
                  <c:v>1.5128023731925291</c:v>
                </c:pt>
                <c:pt idx="678">
                  <c:v>1.5135032133666164</c:v>
                </c:pt>
                <c:pt idx="679">
                  <c:v>1.5142038220875418</c:v>
                </c:pt>
                <c:pt idx="680">
                  <c:v>1.5149058373315278</c:v>
                </c:pt>
                <c:pt idx="681">
                  <c:v>1.5156081819511671</c:v>
                </c:pt>
                <c:pt idx="682">
                  <c:v>1.5163108470444153</c:v>
                </c:pt>
                <c:pt idx="683">
                  <c:v>1.5170143667339533</c:v>
                </c:pt>
                <c:pt idx="684">
                  <c:v>1.5177171564558272</c:v>
                </c:pt>
                <c:pt idx="685">
                  <c:v>1.5183933913784007</c:v>
                </c:pt>
                <c:pt idx="686">
                  <c:v>1.5190699289704934</c:v>
                </c:pt>
                <c:pt idx="687">
                  <c:v>1.5197462351094249</c:v>
                </c:pt>
                <c:pt idx="688">
                  <c:v>1.5204228350158302</c:v>
                </c:pt>
                <c:pt idx="689">
                  <c:v>1.5210991945670291</c:v>
                </c:pt>
                <c:pt idx="690">
                  <c:v>1.5217758567877475</c:v>
                </c:pt>
                <c:pt idx="691">
                  <c:v>1.5224533736047561</c:v>
                </c:pt>
                <c:pt idx="692">
                  <c:v>1.523131184189239</c:v>
                </c:pt>
                <c:pt idx="693">
                  <c:v>1.5238087455164711</c:v>
                </c:pt>
                <c:pt idx="694">
                  <c:v>1.5244866095132223</c:v>
                </c:pt>
                <c:pt idx="695">
                  <c:v>1.5251647761794929</c:v>
                </c:pt>
                <c:pt idx="696">
                  <c:v>1.5258432455152828</c:v>
                </c:pt>
                <c:pt idx="697">
                  <c:v>1.526522017520592</c:v>
                </c:pt>
                <c:pt idx="698">
                  <c:v>1.5272010921954207</c:v>
                </c:pt>
                <c:pt idx="699">
                  <c:v>1.5278810214665393</c:v>
                </c:pt>
                <c:pt idx="700">
                  <c:v>1.5285623305545839</c:v>
                </c:pt>
                <c:pt idx="701">
                  <c:v>1.5292433992874224</c:v>
                </c:pt>
                <c:pt idx="702">
                  <c:v>1.5299242365670991</c:v>
                </c:pt>
                <c:pt idx="703">
                  <c:v>1.5306053676142504</c:v>
                </c:pt>
                <c:pt idx="704">
                  <c:v>1.5312868102329653</c:v>
                </c:pt>
                <c:pt idx="705">
                  <c:v>1.5326522236510869</c:v>
                </c:pt>
                <c:pt idx="706">
                  <c:v>1.5333345831804046</c:v>
                </c:pt>
                <c:pt idx="707">
                  <c:v>1.5340177705998783</c:v>
                </c:pt>
                <c:pt idx="708">
                  <c:v>1.5347007354682347</c:v>
                </c:pt>
                <c:pt idx="709">
                  <c:v>1.5353834421772956</c:v>
                </c:pt>
                <c:pt idx="710">
                  <c:v>1.5360664604579202</c:v>
                </c:pt>
                <c:pt idx="711">
                  <c:v>1.5367497814080644</c:v>
                </c:pt>
                <c:pt idx="712">
                  <c:v>1.5374344910771798</c:v>
                </c:pt>
                <c:pt idx="713">
                  <c:v>1.5380905272603596</c:v>
                </c:pt>
                <c:pt idx="714">
                  <c:v>1.5387479432604656</c:v>
                </c:pt>
                <c:pt idx="715">
                  <c:v>1.5394061871507279</c:v>
                </c:pt>
                <c:pt idx="716">
                  <c:v>1.5400652678331901</c:v>
                </c:pt>
                <c:pt idx="717">
                  <c:v>1.5407240814543122</c:v>
                </c:pt>
                <c:pt idx="718">
                  <c:v>1.5413826102100041</c:v>
                </c:pt>
                <c:pt idx="719">
                  <c:v>1.5420419846599411</c:v>
                </c:pt>
                <c:pt idx="720">
                  <c:v>1.5427016439753083</c:v>
                </c:pt>
                <c:pt idx="721">
                  <c:v>1.5433610184252453</c:v>
                </c:pt>
                <c:pt idx="722">
                  <c:v>1.5440212385694279</c:v>
                </c:pt>
                <c:pt idx="723">
                  <c:v>1.5446822955058106</c:v>
                </c:pt>
                <c:pt idx="724">
                  <c:v>1.5453441803323493</c:v>
                </c:pt>
                <c:pt idx="725">
                  <c:v>1.5460063411222733</c:v>
                </c:pt>
                <c:pt idx="726">
                  <c:v>1.5466676918261306</c:v>
                </c:pt>
                <c:pt idx="727">
                  <c:v>1.5473287754686476</c:v>
                </c:pt>
                <c:pt idx="728">
                  <c:v>1.5479895920498237</c:v>
                </c:pt>
                <c:pt idx="729">
                  <c:v>1.5486512276191116</c:v>
                </c:pt>
                <c:pt idx="730">
                  <c:v>1.5493126139311475</c:v>
                </c:pt>
                <c:pt idx="731">
                  <c:v>1.5499748192312948</c:v>
                </c:pt>
                <c:pt idx="732">
                  <c:v>1.5506367663721463</c:v>
                </c:pt>
                <c:pt idx="733">
                  <c:v>1.551298998378428</c:v>
                </c:pt>
                <c:pt idx="734">
                  <c:v>1.5519620582748657</c:v>
                </c:pt>
                <c:pt idx="735">
                  <c:v>1.5526253941346881</c:v>
                </c:pt>
                <c:pt idx="736">
                  <c:v>1.5532884718352149</c:v>
                </c:pt>
                <c:pt idx="737">
                  <c:v>1.5539518344011718</c:v>
                </c:pt>
                <c:pt idx="738">
                  <c:v>1.5546149210037432</c:v>
                </c:pt>
                <c:pt idx="739">
                  <c:v>1.5552793963252856</c:v>
                </c:pt>
                <c:pt idx="740">
                  <c:v>1.5559436134875324</c:v>
                </c:pt>
                <c:pt idx="741">
                  <c:v>1.5566081066131641</c:v>
                </c:pt>
                <c:pt idx="742">
                  <c:v>1.5572728846042263</c:v>
                </c:pt>
                <c:pt idx="743">
                  <c:v>1.5579379563627627</c:v>
                </c:pt>
                <c:pt idx="744">
                  <c:v>1.5586066334493971</c:v>
                </c:pt>
                <c:pt idx="745">
                  <c:v>1.5592772600838181</c:v>
                </c:pt>
                <c:pt idx="746">
                  <c:v>1.5599448422189564</c:v>
                </c:pt>
                <c:pt idx="747">
                  <c:v>1.5606115964639384</c:v>
                </c:pt>
                <c:pt idx="748">
                  <c:v>1.5612658344340911</c:v>
                </c:pt>
                <c:pt idx="749">
                  <c:v>1.5619203483676296</c:v>
                </c:pt>
                <c:pt idx="750">
                  <c:v>1.5625745774357378</c:v>
                </c:pt>
                <c:pt idx="751">
                  <c:v>1.5632285127363716</c:v>
                </c:pt>
                <c:pt idx="752">
                  <c:v>1.5638821631715751</c:v>
                </c:pt>
                <c:pt idx="753">
                  <c:v>1.564536650398979</c:v>
                </c:pt>
                <c:pt idx="754">
                  <c:v>1.5651908438589086</c:v>
                </c:pt>
                <c:pt idx="755">
                  <c:v>1.5658458741110386</c:v>
                </c:pt>
                <c:pt idx="756">
                  <c:v>1.5665000675709679</c:v>
                </c:pt>
                <c:pt idx="757">
                  <c:v>1.5671539761654676</c:v>
                </c:pt>
                <c:pt idx="758">
                  <c:v>1.5678081518213076</c:v>
                </c:pt>
                <c:pt idx="759">
                  <c:v>1.5684620337096733</c:v>
                </c:pt>
                <c:pt idx="760">
                  <c:v>1.5691161915614238</c:v>
                </c:pt>
                <c:pt idx="761">
                  <c:v>1.5697711951074198</c:v>
                </c:pt>
                <c:pt idx="762">
                  <c:v>1.5704270265435711</c:v>
                </c:pt>
                <c:pt idx="763">
                  <c:v>1.5710842466986941</c:v>
                </c:pt>
                <c:pt idx="764">
                  <c:v>1.5717417517192471</c:v>
                </c:pt>
                <c:pt idx="765">
                  <c:v>1.5723995238011406</c:v>
                </c:pt>
                <c:pt idx="766">
                  <c:v>1.5730570021155594</c:v>
                </c:pt>
                <c:pt idx="767">
                  <c:v>1.573714765295408</c:v>
                </c:pt>
                <c:pt idx="768">
                  <c:v>1.5743727955365976</c:v>
                </c:pt>
                <c:pt idx="769">
                  <c:v>1.5750311017411722</c:v>
                </c:pt>
                <c:pt idx="770">
                  <c:v>1.575689692811177</c:v>
                </c:pt>
                <c:pt idx="771">
                  <c:v>1.5763485509425221</c:v>
                </c:pt>
                <c:pt idx="772">
                  <c:v>1.5770076850372525</c:v>
                </c:pt>
                <c:pt idx="773">
                  <c:v>1.5776676559241838</c:v>
                </c:pt>
                <c:pt idx="774">
                  <c:v>1.5783279116765445</c:v>
                </c:pt>
                <c:pt idx="775">
                  <c:v>1.5789867520038006</c:v>
                </c:pt>
                <c:pt idx="776">
                  <c:v>1.5796464380253017</c:v>
                </c:pt>
                <c:pt idx="777">
                  <c:v>1.5803069519369588</c:v>
                </c:pt>
                <c:pt idx="778">
                  <c:v>1.580968311542861</c:v>
                </c:pt>
                <c:pt idx="779">
                  <c:v>1.5816293773812888</c:v>
                </c:pt>
                <c:pt idx="780">
                  <c:v>1.5822912889139618</c:v>
                </c:pt>
                <c:pt idx="781">
                  <c:v>1.5829534764100199</c:v>
                </c:pt>
                <c:pt idx="782">
                  <c:v>1.583615379040648</c:v>
                </c:pt>
                <c:pt idx="783">
                  <c:v>1.5842781184634767</c:v>
                </c:pt>
                <c:pt idx="784">
                  <c:v>1.5849405641188303</c:v>
                </c:pt>
                <c:pt idx="785">
                  <c:v>1.5856021729819836</c:v>
                </c:pt>
                <c:pt idx="786">
                  <c:v>1.5862646186373375</c:v>
                </c:pt>
                <c:pt idx="787">
                  <c:v>1.5869279010848922</c:v>
                </c:pt>
                <c:pt idx="788">
                  <c:v>1.587591459495832</c:v>
                </c:pt>
                <c:pt idx="789">
                  <c:v>1.5882552938701573</c:v>
                </c:pt>
                <c:pt idx="790">
                  <c:v>1.5889188522810969</c:v>
                </c:pt>
                <c:pt idx="791">
                  <c:v>1.5895826866554219</c:v>
                </c:pt>
                <c:pt idx="792">
                  <c:v>1.5902473489199029</c:v>
                </c:pt>
                <c:pt idx="793">
                  <c:v>1.5909134444135784</c:v>
                </c:pt>
                <c:pt idx="794">
                  <c:v>1.5915786675068746</c:v>
                </c:pt>
                <c:pt idx="795">
                  <c:v>1.5922436146367855</c:v>
                </c:pt>
                <c:pt idx="796">
                  <c:v>1.5935777462698781</c:v>
                </c:pt>
                <c:pt idx="797">
                  <c:v>1.5942452304825248</c:v>
                </c:pt>
                <c:pt idx="798">
                  <c:v>1.5949124209276966</c:v>
                </c:pt>
                <c:pt idx="799">
                  <c:v>1.5955787656786233</c:v>
                </c:pt>
                <c:pt idx="800">
                  <c:v>1.5962459383197058</c:v>
                </c:pt>
                <c:pt idx="801">
                  <c:v>1.596914544189983</c:v>
                </c:pt>
                <c:pt idx="802">
                  <c:v>1.5975822776598809</c:v>
                </c:pt>
                <c:pt idx="803">
                  <c:v>1.5982497262643489</c:v>
                </c:pt>
                <c:pt idx="804">
                  <c:v>1.5989185991959665</c:v>
                </c:pt>
                <c:pt idx="805">
                  <c:v>1.5995883178218295</c:v>
                </c:pt>
                <c:pt idx="806">
                  <c:v>1.6002583213131225</c:v>
                </c:pt>
                <c:pt idx="807">
                  <c:v>1.6009291883027499</c:v>
                </c:pt>
                <c:pt idx="808">
                  <c:v>1.6015991739899533</c:v>
                </c:pt>
                <c:pt idx="809">
                  <c:v>1.6022683050808668</c:v>
                </c:pt>
                <c:pt idx="810">
                  <c:v>1.6029382818660258</c:v>
                </c:pt>
                <c:pt idx="811">
                  <c:v>1.6036073951528502</c:v>
                </c:pt>
                <c:pt idx="812">
                  <c:v>1.6042767844030597</c:v>
                </c:pt>
                <c:pt idx="813">
                  <c:v>1.6049458798857945</c:v>
                </c:pt>
                <c:pt idx="814">
                  <c:v>1.6056152602339595</c:v>
                </c:pt>
                <c:pt idx="815">
                  <c:v>1.6062849076434647</c:v>
                </c:pt>
                <c:pt idx="816">
                  <c:v>1.6069554185513049</c:v>
                </c:pt>
                <c:pt idx="817">
                  <c:v>1.6076267929574795</c:v>
                </c:pt>
                <c:pt idx="818">
                  <c:v>1.608297864694135</c:v>
                </c:pt>
                <c:pt idx="819">
                  <c:v>1.6096454473167492</c:v>
                </c:pt>
                <c:pt idx="820">
                  <c:v>1.6103185042093695</c:v>
                </c:pt>
                <c:pt idx="821">
                  <c:v>1.61099184596742</c:v>
                </c:pt>
                <c:pt idx="822">
                  <c:v>1.6123405235415305</c:v>
                </c:pt>
                <c:pt idx="823">
                  <c:v>1.6130135626300612</c:v>
                </c:pt>
                <c:pt idx="824">
                  <c:v>1.6136868865840224</c:v>
                </c:pt>
                <c:pt idx="825">
                  <c:v>1.6143576022388904</c:v>
                </c:pt>
                <c:pt idx="826">
                  <c:v>1.6150308994867171</c:v>
                </c:pt>
                <c:pt idx="827">
                  <c:v>1.6157050602328786</c:v>
                </c:pt>
                <c:pt idx="828">
                  <c:v>1.616380084477375</c:v>
                </c:pt>
                <c:pt idx="829">
                  <c:v>1.6170559633181609</c:v>
                </c:pt>
                <c:pt idx="830">
                  <c:v>1.6177309697585676</c:v>
                </c:pt>
                <c:pt idx="831">
                  <c:v>1.6184062610644043</c:v>
                </c:pt>
                <c:pt idx="832">
                  <c:v>1.6190812497007219</c:v>
                </c:pt>
                <c:pt idx="833">
                  <c:v>1.6197565143004242</c:v>
                </c:pt>
                <c:pt idx="834">
                  <c:v>1.6204315029367415</c:v>
                </c:pt>
                <c:pt idx="835">
                  <c:v>1.6211067675364443</c:v>
                </c:pt>
                <c:pt idx="836">
                  <c:v>1.6217828867324371</c:v>
                </c:pt>
                <c:pt idx="837">
                  <c:v>1.6224592818918151</c:v>
                </c:pt>
                <c:pt idx="838">
                  <c:v>1.623135961916623</c:v>
                </c:pt>
                <c:pt idx="839">
                  <c:v>1.624491333828338</c:v>
                </c:pt>
                <c:pt idx="840">
                  <c:v>1.6251694470823401</c:v>
                </c:pt>
                <c:pt idx="841">
                  <c:v>1.625847257666823</c:v>
                </c:pt>
                <c:pt idx="842">
                  <c:v>1.6265259317496408</c:v>
                </c:pt>
                <c:pt idx="843">
                  <c:v>1.6272054782328376</c:v>
                </c:pt>
                <c:pt idx="844">
                  <c:v>1.6278847220465151</c:v>
                </c:pt>
                <c:pt idx="845">
                  <c:v>1.628564838260572</c:v>
                </c:pt>
                <c:pt idx="846">
                  <c:v>1.6292446429030649</c:v>
                </c:pt>
                <c:pt idx="847">
                  <c:v>1.6299241537780833</c:v>
                </c:pt>
                <c:pt idx="848">
                  <c:v>1.6306045370534807</c:v>
                </c:pt>
                <c:pt idx="849">
                  <c:v>1.6312851962922637</c:v>
                </c:pt>
                <c:pt idx="850">
                  <c:v>1.6319655617635715</c:v>
                </c:pt>
                <c:pt idx="851">
                  <c:v>1.6326456334674051</c:v>
                </c:pt>
                <c:pt idx="852">
                  <c:v>1.6333254025017192</c:v>
                </c:pt>
                <c:pt idx="853">
                  <c:v>1.6340060350343679</c:v>
                </c:pt>
                <c:pt idx="854">
                  <c:v>1.6346863737995418</c:v>
                </c:pt>
                <c:pt idx="855">
                  <c:v>1.635366988528101</c:v>
                </c:pt>
                <c:pt idx="856">
                  <c:v>1.636047300587141</c:v>
                </c:pt>
                <c:pt idx="857">
                  <c:v>1.6367284939486049</c:v>
                </c:pt>
                <c:pt idx="858">
                  <c:v>1.6374099543714096</c:v>
                </c:pt>
                <c:pt idx="859">
                  <c:v>1.638092296096638</c:v>
                </c:pt>
                <c:pt idx="860">
                  <c:v>1.6387749226872965</c:v>
                </c:pt>
                <c:pt idx="861">
                  <c:v>1.6394584127762895</c:v>
                </c:pt>
                <c:pt idx="862">
                  <c:v>1.6401421788286674</c:v>
                </c:pt>
                <c:pt idx="863">
                  <c:v>1.6408274137184193</c:v>
                </c:pt>
                <c:pt idx="864">
                  <c:v>1.6415123459386518</c:v>
                </c:pt>
                <c:pt idx="865">
                  <c:v>1.6421969665873202</c:v>
                </c:pt>
                <c:pt idx="866">
                  <c:v>1.6428818810034629</c:v>
                </c:pt>
                <c:pt idx="867">
                  <c:v>1.6435676678199851</c:v>
                </c:pt>
                <c:pt idx="868">
                  <c:v>1.6442537395019372</c:v>
                </c:pt>
                <c:pt idx="869">
                  <c:v>1.6449406924863132</c:v>
                </c:pt>
                <c:pt idx="870">
                  <c:v>1.6456267552662212</c:v>
                </c:pt>
                <c:pt idx="871">
                  <c:v>1.6463130940095136</c:v>
                </c:pt>
                <c:pt idx="872">
                  <c:v>1.6470009015901801</c:v>
                </c:pt>
                <c:pt idx="873">
                  <c:v>1.6476884154033715</c:v>
                </c:pt>
                <c:pt idx="874">
                  <c:v>1.6483762051799482</c:v>
                </c:pt>
                <c:pt idx="875">
                  <c:v>1.6490648851609935</c:v>
                </c:pt>
                <c:pt idx="876">
                  <c:v>1.6497544197383287</c:v>
                </c:pt>
                <c:pt idx="877">
                  <c:v>1.650443669450234</c:v>
                </c:pt>
                <c:pt idx="878">
                  <c:v>1.6511332129296141</c:v>
                </c:pt>
                <c:pt idx="879">
                  <c:v>1.6518224448374301</c:v>
                </c:pt>
                <c:pt idx="880">
                  <c:v>1.6525119616106765</c:v>
                </c:pt>
                <c:pt idx="881">
                  <c:v>1.653201772151397</c:v>
                </c:pt>
                <c:pt idx="882">
                  <c:v>1.653895410571333</c:v>
                </c:pt>
                <c:pt idx="883">
                  <c:v>1.6545887552237939</c:v>
                </c:pt>
                <c:pt idx="884">
                  <c:v>1.655280025699843</c:v>
                </c:pt>
                <c:pt idx="885">
                  <c:v>1.6559745276181135</c:v>
                </c:pt>
                <c:pt idx="886">
                  <c:v>1.6566681482339602</c:v>
                </c:pt>
                <c:pt idx="887">
                  <c:v>1.6573632376871801</c:v>
                </c:pt>
                <c:pt idx="888">
                  <c:v>1.658056252963988</c:v>
                </c:pt>
                <c:pt idx="889">
                  <c:v>1.6587489655712764</c:v>
                </c:pt>
                <c:pt idx="890">
                  <c:v>1.6594425594809887</c:v>
                </c:pt>
                <c:pt idx="891">
                  <c:v>1.660136438256131</c:v>
                </c:pt>
                <c:pt idx="892">
                  <c:v>1.6608306107987478</c:v>
                </c:pt>
                <c:pt idx="893">
                  <c:v>1.6615256646437886</c:v>
                </c:pt>
                <c:pt idx="894">
                  <c:v>1.6622210122563041</c:v>
                </c:pt>
                <c:pt idx="895">
                  <c:v>1.6629462885430564</c:v>
                </c:pt>
                <c:pt idx="896">
                  <c:v>1.6636718853034174</c:v>
                </c:pt>
                <c:pt idx="897">
                  <c:v>1.664397197198348</c:v>
                </c:pt>
                <c:pt idx="898">
                  <c:v>1.6651210402559056</c:v>
                </c:pt>
                <c:pt idx="899">
                  <c:v>1.6658452037870719</c:v>
                </c:pt>
                <c:pt idx="900">
                  <c:v>1.6665702753267964</c:v>
                </c:pt>
                <c:pt idx="901">
                  <c:v>1.6672950709031351</c:v>
                </c:pt>
                <c:pt idx="902">
                  <c:v>1.6680195905160888</c:v>
                </c:pt>
                <c:pt idx="903">
                  <c:v>1.6687444306026511</c:v>
                </c:pt>
                <c:pt idx="904">
                  <c:v>1.6694701697957266</c:v>
                </c:pt>
                <c:pt idx="905">
                  <c:v>1.6701950365884231</c:v>
                </c:pt>
                <c:pt idx="906">
                  <c:v>1.6709202149526836</c:v>
                </c:pt>
                <c:pt idx="907">
                  <c:v>1.6716451262556036</c:v>
                </c:pt>
                <c:pt idx="908">
                  <c:v>1.6723703580321321</c:v>
                </c:pt>
                <c:pt idx="909">
                  <c:v>1.6730964800131294</c:v>
                </c:pt>
                <c:pt idx="910">
                  <c:v>1.673822922467735</c:v>
                </c:pt>
                <c:pt idx="911">
                  <c:v>1.674549676493905</c:v>
                </c:pt>
                <c:pt idx="912">
                  <c:v>1.6752755670217405</c:v>
                </c:pt>
                <c:pt idx="913">
                  <c:v>1.6760017602190949</c:v>
                </c:pt>
                <c:pt idx="914">
                  <c:v>1.6767282738900584</c:v>
                </c:pt>
                <c:pt idx="915">
                  <c:v>1.6774545026955923</c:v>
                </c:pt>
                <c:pt idx="916">
                  <c:v>1.6781822448487222</c:v>
                </c:pt>
                <c:pt idx="917">
                  <c:v>1.6789103074754614</c:v>
                </c:pt>
                <c:pt idx="918">
                  <c:v>1.6796380852367707</c:v>
                </c:pt>
                <c:pt idx="919">
                  <c:v>1.6803667799086821</c:v>
                </c:pt>
                <c:pt idx="920">
                  <c:v>1.6810957861521578</c:v>
                </c:pt>
                <c:pt idx="921">
                  <c:v>1.6818245075302034</c:v>
                </c:pt>
                <c:pt idx="922">
                  <c:v>1.6825529440428193</c:v>
                </c:pt>
                <c:pt idx="923">
                  <c:v>1.6832829028050766</c:v>
                </c:pt>
                <c:pt idx="924">
                  <c:v>1.6840137606738472</c:v>
                </c:pt>
                <c:pt idx="925">
                  <c:v>1.6847437550442834</c:v>
                </c:pt>
                <c:pt idx="926">
                  <c:v>1.6854734467451997</c:v>
                </c:pt>
                <c:pt idx="927">
                  <c:v>1.6862333964960063</c:v>
                </c:pt>
                <c:pt idx="928">
                  <c:v>1.6869936845245108</c:v>
                </c:pt>
                <c:pt idx="929">
                  <c:v>1.6877549250717969</c:v>
                </c:pt>
                <c:pt idx="930">
                  <c:v>1.6885176878687242</c:v>
                </c:pt>
                <c:pt idx="931">
                  <c:v>1.6892814031844334</c:v>
                </c:pt>
                <c:pt idx="932">
                  <c:v>1.6900460532148345</c:v>
                </c:pt>
                <c:pt idx="933">
                  <c:v>1.6908104628900287</c:v>
                </c:pt>
                <c:pt idx="934">
                  <c:v>1.6915752197449658</c:v>
                </c:pt>
                <c:pt idx="935">
                  <c:v>1.6923409113145953</c:v>
                </c:pt>
                <c:pt idx="936">
                  <c:v>1.6931057482879346</c:v>
                </c:pt>
                <c:pt idx="937">
                  <c:v>1.6938709235389717</c:v>
                </c:pt>
                <c:pt idx="938">
                  <c:v>1.6946364548717965</c:v>
                </c:pt>
                <c:pt idx="939">
                  <c:v>1.6954041404994358</c:v>
                </c:pt>
                <c:pt idx="940">
                  <c:v>1.6961715679677789</c:v>
                </c:pt>
                <c:pt idx="941">
                  <c:v>1.696939342615865</c:v>
                </c:pt>
                <c:pt idx="942">
                  <c:v>1.6977068680066996</c:v>
                </c:pt>
                <c:pt idx="943">
                  <c:v>1.6984747405772773</c:v>
                </c:pt>
                <c:pt idx="944">
                  <c:v>1.6992441621036305</c:v>
                </c:pt>
                <c:pt idx="945">
                  <c:v>1.7000193432528956</c:v>
                </c:pt>
                <c:pt idx="946">
                  <c:v>1.7007918626907996</c:v>
                </c:pt>
                <c:pt idx="947">
                  <c:v>1.7015629310954195</c:v>
                </c:pt>
                <c:pt idx="948">
                  <c:v>1.7023355662599042</c:v>
                </c:pt>
                <c:pt idx="949">
                  <c:v>1.7031079432650931</c:v>
                </c:pt>
                <c:pt idx="950">
                  <c:v>1.7046567655098928</c:v>
                </c:pt>
                <c:pt idx="951">
                  <c:v>1.7054307982953933</c:v>
                </c:pt>
                <c:pt idx="952">
                  <c:v>1.7062045907256873</c:v>
                </c:pt>
                <c:pt idx="953">
                  <c:v>1.706977510755602</c:v>
                </c:pt>
                <c:pt idx="954">
                  <c:v>1.7077501815282652</c:v>
                </c:pt>
                <c:pt idx="955">
                  <c:v>1.7085244012567047</c:v>
                </c:pt>
                <c:pt idx="956">
                  <c:v>1.7092983806299369</c:v>
                </c:pt>
                <c:pt idx="957">
                  <c:v>1.7100727071829118</c:v>
                </c:pt>
                <c:pt idx="958">
                  <c:v>1.7108479862546686</c:v>
                </c:pt>
                <c:pt idx="959">
                  <c:v>1.7116224018280908</c:v>
                </c:pt>
                <c:pt idx="960">
                  <c:v>1.7123965681442619</c:v>
                </c:pt>
                <c:pt idx="961">
                  <c:v>1.7132176304318421</c:v>
                </c:pt>
                <c:pt idx="962">
                  <c:v>1.714039084409388</c:v>
                </c:pt>
                <c:pt idx="963">
                  <c:v>1.7148603336399062</c:v>
                </c:pt>
                <c:pt idx="964">
                  <c:v>1.7156819745603906</c:v>
                </c:pt>
                <c:pt idx="965">
                  <c:v>1.71650461250988</c:v>
                </c:pt>
                <c:pt idx="966">
                  <c:v>1.7173282385863298</c:v>
                </c:pt>
                <c:pt idx="967">
                  <c:v>1.7181540901739514</c:v>
                </c:pt>
                <c:pt idx="968">
                  <c:v>1.7189791227734612</c:v>
                </c:pt>
                <c:pt idx="969">
                  <c:v>1.7198051613040213</c:v>
                </c:pt>
                <c:pt idx="970">
                  <c:v>1.7206316004265916</c:v>
                </c:pt>
                <c:pt idx="971">
                  <c:v>1.7214584312391288</c:v>
                </c:pt>
                <c:pt idx="972">
                  <c:v>1.7222850573046378</c:v>
                </c:pt>
                <c:pt idx="973">
                  <c:v>1.7231108643820359</c:v>
                </c:pt>
                <c:pt idx="974">
                  <c:v>1.7239370542473551</c:v>
                </c:pt>
                <c:pt idx="975">
                  <c:v>1.7247642500437244</c:v>
                </c:pt>
                <c:pt idx="976">
                  <c:v>1.7255918464321043</c:v>
                </c:pt>
                <c:pt idx="977">
                  <c:v>1.7264198345104507</c:v>
                </c:pt>
                <c:pt idx="978">
                  <c:v>1.7272500570020133</c:v>
                </c:pt>
                <c:pt idx="979">
                  <c:v>1.728080065844503</c:v>
                </c:pt>
                <c:pt idx="980">
                  <c:v>1.7289098788420101</c:v>
                </c:pt>
                <c:pt idx="981">
                  <c:v>1.7297400835294834</c:v>
                </c:pt>
                <c:pt idx="982">
                  <c:v>1.7305694603268005</c:v>
                </c:pt>
                <c:pt idx="983">
                  <c:v>1.7313998341531229</c:v>
                </c:pt>
                <c:pt idx="984">
                  <c:v>1.7322300121344618</c:v>
                </c:pt>
                <c:pt idx="985">
                  <c:v>1.7330605818057672</c:v>
                </c:pt>
                <c:pt idx="986">
                  <c:v>1.7338915431670388</c:v>
                </c:pt>
                <c:pt idx="987">
                  <c:v>1.7347216944422437</c:v>
                </c:pt>
                <c:pt idx="988">
                  <c:v>1.7355534658895819</c:v>
                </c:pt>
                <c:pt idx="989">
                  <c:v>1.7363850147858029</c:v>
                </c:pt>
                <c:pt idx="990">
                  <c:v>1.737219421238368</c:v>
                </c:pt>
                <c:pt idx="991">
                  <c:v>1.7380523855596941</c:v>
                </c:pt>
                <c:pt idx="992">
                  <c:v>1.7388839166518253</c:v>
                </c:pt>
                <c:pt idx="993">
                  <c:v>1.7397207355585007</c:v>
                </c:pt>
                <c:pt idx="994">
                  <c:v>1.7405561390400708</c:v>
                </c:pt>
                <c:pt idx="995">
                  <c:v>1.7413931537917291</c:v>
                </c:pt>
                <c:pt idx="996">
                  <c:v>1.7422763523512219</c:v>
                </c:pt>
                <c:pt idx="997">
                  <c:v>1.7431575568527045</c:v>
                </c:pt>
                <c:pt idx="998">
                  <c:v>1.7440392153584661</c:v>
                </c:pt>
                <c:pt idx="999">
                  <c:v>1.7449219243055005</c:v>
                </c:pt>
                <c:pt idx="1000">
                  <c:v>1.7458038587746478</c:v>
                </c:pt>
                <c:pt idx="1001">
                  <c:v>1.7466862383460291</c:v>
                </c:pt>
                <c:pt idx="1002">
                  <c:v>1.7475733538051839</c:v>
                </c:pt>
                <c:pt idx="1003">
                  <c:v>1.7484627392857335</c:v>
                </c:pt>
                <c:pt idx="1004">
                  <c:v>1.7493489200301959</c:v>
                </c:pt>
                <c:pt idx="1005">
                  <c:v>1.7502337031536426</c:v>
                </c:pt>
                <c:pt idx="1006">
                  <c:v>1.7511195456204072</c:v>
                </c:pt>
                <c:pt idx="1007">
                  <c:v>1.7520058420914504</c:v>
                </c:pt>
                <c:pt idx="1008">
                  <c:v>1.7528913551825616</c:v>
                </c:pt>
                <c:pt idx="1009">
                  <c:v>1.7537779365190347</c:v>
                </c:pt>
                <c:pt idx="1010">
                  <c:v>1.7546643487166591</c:v>
                </c:pt>
                <c:pt idx="1011">
                  <c:v>1.7555530487397679</c:v>
                </c:pt>
                <c:pt idx="1012">
                  <c:v>1.7564446597314891</c:v>
                </c:pt>
                <c:pt idx="1013">
                  <c:v>1.757342849334234</c:v>
                </c:pt>
                <c:pt idx="1014">
                  <c:v>1.7582384484419751</c:v>
                </c:pt>
                <c:pt idx="1015">
                  <c:v>1.7591326499287003</c:v>
                </c:pt>
                <c:pt idx="1016">
                  <c:v>1.760026076937538</c:v>
                </c:pt>
                <c:pt idx="1017">
                  <c:v>1.7609205810937822</c:v>
                </c:pt>
                <c:pt idx="1018">
                  <c:v>1.7618186104597229</c:v>
                </c:pt>
                <c:pt idx="1019">
                  <c:v>1.7627127852403137</c:v>
                </c:pt>
                <c:pt idx="1020">
                  <c:v>1.7636098887936067</c:v>
                </c:pt>
                <c:pt idx="1021">
                  <c:v>1.7645062089669672</c:v>
                </c:pt>
                <c:pt idx="1022">
                  <c:v>1.7654017457603952</c:v>
                </c:pt>
                <c:pt idx="1023">
                  <c:v>1.7662995970854418</c:v>
                </c:pt>
                <c:pt idx="1024">
                  <c:v>1.7671948045032166</c:v>
                </c:pt>
                <c:pt idx="1025">
                  <c:v>1.7680861662376868</c:v>
                </c:pt>
                <c:pt idx="1026">
                  <c:v>1.7689810442798084</c:v>
                </c:pt>
                <c:pt idx="1027">
                  <c:v>1.7698782368535482</c:v>
                </c:pt>
                <c:pt idx="1028">
                  <c:v>1.770775883431567</c:v>
                </c:pt>
                <c:pt idx="1029">
                  <c:v>1.7716746071569927</c:v>
                </c:pt>
                <c:pt idx="1030">
                  <c:v>1.7725725386004412</c:v>
                </c:pt>
                <c:pt idx="1031">
                  <c:v>1.7734678350386632</c:v>
                </c:pt>
                <c:pt idx="1032">
                  <c:v>1.7743648139633308</c:v>
                </c:pt>
                <c:pt idx="1033">
                  <c:v>1.7752616326511939</c:v>
                </c:pt>
                <c:pt idx="1034">
                  <c:v>1.7761576768611693</c:v>
                </c:pt>
                <c:pt idx="1035">
                  <c:v>1.7770541750754236</c:v>
                </c:pt>
                <c:pt idx="1036">
                  <c:v>1.7779473973372331</c:v>
                </c:pt>
                <c:pt idx="1037">
                  <c:v>1.7788404415581491</c:v>
                </c:pt>
                <c:pt idx="1038">
                  <c:v>1.7797345540244272</c:v>
                </c:pt>
                <c:pt idx="1039">
                  <c:v>1.7806266368245169</c:v>
                </c:pt>
                <c:pt idx="1040">
                  <c:v>1.7815154169660279</c:v>
                </c:pt>
                <c:pt idx="1041">
                  <c:v>1.7823946452135901</c:v>
                </c:pt>
                <c:pt idx="1042">
                  <c:v>1.7832749328044701</c:v>
                </c:pt>
                <c:pt idx="1043">
                  <c:v>1.7841575349269689</c:v>
                </c:pt>
                <c:pt idx="1044">
                  <c:v>1.785038694918228</c:v>
                </c:pt>
                <c:pt idx="1045">
                  <c:v>1.7867578132778825</c:v>
                </c:pt>
                <c:pt idx="1046">
                  <c:v>1.7876296083181316</c:v>
                </c:pt>
                <c:pt idx="1047">
                  <c:v>1.7885068514097289</c:v>
                </c:pt>
                <c:pt idx="1048">
                  <c:v>1.7893832577091253</c:v>
                </c:pt>
                <c:pt idx="1049">
                  <c:v>1.7902607144497951</c:v>
                </c:pt>
                <c:pt idx="1050">
                  <c:v>1.7911430050007298</c:v>
                </c:pt>
                <c:pt idx="1051">
                  <c:v>1.7920345269720039</c:v>
                </c:pt>
                <c:pt idx="1052">
                  <c:v>1.7929334020321896</c:v>
                </c:pt>
                <c:pt idx="1053">
                  <c:v>1.7938333453377375</c:v>
                </c:pt>
                <c:pt idx="1054">
                  <c:v>1.7947324874592641</c:v>
                </c:pt>
                <c:pt idx="1055">
                  <c:v>1.7956327067281972</c:v>
                </c:pt>
                <c:pt idx="1056">
                  <c:v>1.7965327479562365</c:v>
                </c:pt>
                <c:pt idx="1057">
                  <c:v>1.7974332431885554</c:v>
                </c:pt>
                <c:pt idx="1058">
                  <c:v>1.7983348155682808</c:v>
                </c:pt>
                <c:pt idx="1059">
                  <c:v>1.7992362099071126</c:v>
                </c:pt>
                <c:pt idx="1060">
                  <c:v>1.8001380582502235</c:v>
                </c:pt>
                <c:pt idx="1061">
                  <c:v>1.8010397285524409</c:v>
                </c:pt>
                <c:pt idx="1062">
                  <c:v>1.8019424849041099</c:v>
                </c:pt>
                <c:pt idx="1063">
                  <c:v>1.802845695260058</c:v>
                </c:pt>
                <c:pt idx="1064">
                  <c:v>1.8037506148085858</c:v>
                </c:pt>
                <c:pt idx="1065">
                  <c:v>1.8046572524517379</c:v>
                </c:pt>
                <c:pt idx="1066">
                  <c:v>1.8055618159184783</c:v>
                </c:pt>
                <c:pt idx="1067">
                  <c:v>1.8064699936153616</c:v>
                </c:pt>
                <c:pt idx="1068">
                  <c:v>1.8082858237884911</c:v>
                </c:pt>
                <c:pt idx="1069">
                  <c:v>1.8091953813023005</c:v>
                </c:pt>
                <c:pt idx="1070">
                  <c:v>1.8101104313776817</c:v>
                </c:pt>
                <c:pt idx="1071">
                  <c:v>1.8119450982773684</c:v>
                </c:pt>
                <c:pt idx="1072">
                  <c:v>1.8128634510113284</c:v>
                </c:pt>
                <c:pt idx="1073">
                  <c:v>1.8137803616140491</c:v>
                </c:pt>
                <c:pt idx="1074">
                  <c:v>1.8146983671682666</c:v>
                </c:pt>
                <c:pt idx="1075">
                  <c:v>1.8156174765760247</c:v>
                </c:pt>
                <c:pt idx="1076">
                  <c:v>1.8165364168449341</c:v>
                </c:pt>
                <c:pt idx="1077">
                  <c:v>1.8174564520653398</c:v>
                </c:pt>
                <c:pt idx="1078">
                  <c:v>1.8183763181468966</c:v>
                </c:pt>
                <c:pt idx="1079">
                  <c:v>1.8192966560368213</c:v>
                </c:pt>
                <c:pt idx="1080">
                  <c:v>1.82021745683307</c:v>
                </c:pt>
                <c:pt idx="1081">
                  <c:v>1.8211400024300777</c:v>
                </c:pt>
                <c:pt idx="1082">
                  <c:v>1.8220623699861911</c:v>
                </c:pt>
                <c:pt idx="1083">
                  <c:v>1.8229705565851189</c:v>
                </c:pt>
                <c:pt idx="1084">
                  <c:v>1.8238836660147584</c:v>
                </c:pt>
                <c:pt idx="1085">
                  <c:v>1.8248074222898434</c:v>
                </c:pt>
                <c:pt idx="1086">
                  <c:v>1.8256676001617764</c:v>
                </c:pt>
                <c:pt idx="1087">
                  <c:v>1.8265281875277648</c:v>
                </c:pt>
                <c:pt idx="1088">
                  <c:v>1.8273898164329816</c:v>
                </c:pt>
                <c:pt idx="1089">
                  <c:v>1.8282518459302095</c:v>
                </c:pt>
                <c:pt idx="1090">
                  <c:v>1.8291142938235374</c:v>
                </c:pt>
                <c:pt idx="1091">
                  <c:v>1.829977142308876</c:v>
                </c:pt>
                <c:pt idx="1092">
                  <c:v>1.8308397504390086</c:v>
                </c:pt>
                <c:pt idx="1093">
                  <c:v>1.8317040766637653</c:v>
                </c:pt>
                <c:pt idx="1094">
                  <c:v>1.8325681447292264</c:v>
                </c:pt>
                <c:pt idx="1095">
                  <c:v>1.8334332810400498</c:v>
                </c:pt>
                <c:pt idx="1096">
                  <c:v>1.8342988268449285</c:v>
                </c:pt>
                <c:pt idx="1097">
                  <c:v>1.8351647821438632</c:v>
                </c:pt>
                <c:pt idx="1098">
                  <c:v>1.8360304792835018</c:v>
                </c:pt>
                <c:pt idx="1099">
                  <c:v>1.8368972535705475</c:v>
                </c:pt>
                <c:pt idx="1100">
                  <c:v>1.8377637786003422</c:v>
                </c:pt>
                <c:pt idx="1101">
                  <c:v>1.8386313629734543</c:v>
                </c:pt>
                <c:pt idx="1102">
                  <c:v>1.8394986980893155</c:v>
                </c:pt>
                <c:pt idx="1103">
                  <c:v>1.8403671103525838</c:v>
                </c:pt>
                <c:pt idx="1104">
                  <c:v>1.8412352644565557</c:v>
                </c:pt>
                <c:pt idx="1105">
                  <c:v>1.842103836956628</c:v>
                </c:pt>
                <c:pt idx="1106">
                  <c:v>1.8429728100487113</c:v>
                </c:pt>
                <c:pt idx="1107">
                  <c:v>1.8438421926348503</c:v>
                </c:pt>
                <c:pt idx="1108">
                  <c:v>1.8447119936170895</c:v>
                </c:pt>
                <c:pt idx="1109">
                  <c:v>1.8455821951913396</c:v>
                </c:pt>
                <c:pt idx="1110">
                  <c:v>1.8464515243652104</c:v>
                </c:pt>
                <c:pt idx="1111">
                  <c:v>1.8473219039803541</c:v>
                </c:pt>
                <c:pt idx="1112">
                  <c:v>1.8481933340367711</c:v>
                </c:pt>
                <c:pt idx="1113">
                  <c:v>1.8490651824892883</c:v>
                </c:pt>
                <c:pt idx="1114">
                  <c:v>1.8499374493379053</c:v>
                </c:pt>
                <c:pt idx="1115">
                  <c:v>1.8508101167785336</c:v>
                </c:pt>
                <c:pt idx="1116">
                  <c:v>1.8516832026152619</c:v>
                </c:pt>
                <c:pt idx="1117">
                  <c:v>1.8525566979460459</c:v>
                </c:pt>
                <c:pt idx="1118">
                  <c:v>1.8534293030723614</c:v>
                </c:pt>
                <c:pt idx="1119">
                  <c:v>1.8542049649320398</c:v>
                </c:pt>
                <c:pt idx="1120">
                  <c:v>1.8549809472653267</c:v>
                </c:pt>
                <c:pt idx="1121">
                  <c:v>1.8557526210089852</c:v>
                </c:pt>
                <c:pt idx="1122">
                  <c:v>1.8565226300702877</c:v>
                </c:pt>
                <c:pt idx="1123">
                  <c:v>1.8572989150730941</c:v>
                </c:pt>
                <c:pt idx="1124">
                  <c:v>1.8580768647582568</c:v>
                </c:pt>
                <c:pt idx="1125">
                  <c:v>1.8588551349170284</c:v>
                </c:pt>
                <c:pt idx="1126">
                  <c:v>1.8596337344514535</c:v>
                </c:pt>
                <c:pt idx="1127">
                  <c:v>1.8604119957081797</c:v>
                </c:pt>
                <c:pt idx="1128">
                  <c:v>1.8611905774385151</c:v>
                </c:pt>
                <c:pt idx="1129">
                  <c:v>1.8619694885445039</c:v>
                </c:pt>
                <c:pt idx="1130">
                  <c:v>1.862747393719443</c:v>
                </c:pt>
                <c:pt idx="1131">
                  <c:v>1.8635209814027094</c:v>
                </c:pt>
                <c:pt idx="1132">
                  <c:v>1.8642981922181632</c:v>
                </c:pt>
                <c:pt idx="1133">
                  <c:v>1.8650790795780727</c:v>
                </c:pt>
                <c:pt idx="1134">
                  <c:v>1.8658602874115906</c:v>
                </c:pt>
                <c:pt idx="1135">
                  <c:v>1.8666418157187175</c:v>
                </c:pt>
                <c:pt idx="1136">
                  <c:v>1.8674236823035424</c:v>
                </c:pt>
                <c:pt idx="1137">
                  <c:v>1.8682058693619759</c:v>
                </c:pt>
                <c:pt idx="1138">
                  <c:v>1.8689883857960632</c:v>
                </c:pt>
                <c:pt idx="1139">
                  <c:v>1.8697712316058035</c:v>
                </c:pt>
                <c:pt idx="1140">
                  <c:v>1.8705477302576823</c:v>
                </c:pt>
                <c:pt idx="1141">
                  <c:v>1.8713238728277737</c:v>
                </c:pt>
                <c:pt idx="1142">
                  <c:v>1.8721076978624296</c:v>
                </c:pt>
                <c:pt idx="1143">
                  <c:v>1.8728918433706943</c:v>
                </c:pt>
                <c:pt idx="1144">
                  <c:v>1.8736716446811517</c:v>
                </c:pt>
                <c:pt idx="1145">
                  <c:v>1.8744524430206142</c:v>
                </c:pt>
                <c:pt idx="1146">
                  <c:v>1.875236900100443</c:v>
                </c:pt>
                <c:pt idx="1147">
                  <c:v>1.8760223631113211</c:v>
                </c:pt>
                <c:pt idx="1148">
                  <c:v>1.876808146595808</c:v>
                </c:pt>
                <c:pt idx="1149">
                  <c:v>1.8775942683579929</c:v>
                </c:pt>
                <c:pt idx="1150">
                  <c:v>1.8783800429404351</c:v>
                </c:pt>
                <c:pt idx="1151">
                  <c:v>1.8791574317967825</c:v>
                </c:pt>
                <c:pt idx="1152">
                  <c:v>1.8798764143379414</c:v>
                </c:pt>
                <c:pt idx="1153">
                  <c:v>1.8805963672019708</c:v>
                </c:pt>
                <c:pt idx="1154">
                  <c:v>1.8813166049314305</c:v>
                </c:pt>
                <c:pt idx="1155">
                  <c:v>1.8820371097222308</c:v>
                </c:pt>
                <c:pt idx="1156">
                  <c:v>1.8827578904764162</c:v>
                </c:pt>
                <c:pt idx="1157">
                  <c:v>1.8834782528345011</c:v>
                </c:pt>
                <c:pt idx="1158">
                  <c:v>1.8841988911559715</c:v>
                </c:pt>
                <c:pt idx="1159">
                  <c:v>1.8849198054408269</c:v>
                </c:pt>
                <c:pt idx="1160">
                  <c:v>1.8856409956890681</c:v>
                </c:pt>
                <c:pt idx="1161">
                  <c:v>1.8863624529986496</c:v>
                </c:pt>
                <c:pt idx="1162">
                  <c:v>1.8870848984351913</c:v>
                </c:pt>
                <c:pt idx="1163">
                  <c:v>1.8878076109330739</c:v>
                </c:pt>
                <c:pt idx="1164">
                  <c:v>1.8885306082963864</c:v>
                </c:pt>
                <c:pt idx="1165">
                  <c:v>1.8892538727210391</c:v>
                </c:pt>
                <c:pt idx="1166">
                  <c:v>1.8899699175874507</c:v>
                </c:pt>
                <c:pt idx="1167">
                  <c:v>1.8906841998490149</c:v>
                </c:pt>
                <c:pt idx="1168">
                  <c:v>1.8913980459103892</c:v>
                </c:pt>
                <c:pt idx="1169">
                  <c:v>1.8921217109270532</c:v>
                </c:pt>
                <c:pt idx="1170">
                  <c:v>1.8928456519071022</c:v>
                </c:pt>
                <c:pt idx="1171">
                  <c:v>1.8935685157397444</c:v>
                </c:pt>
                <c:pt idx="1172">
                  <c:v>1.8942855131249379</c:v>
                </c:pt>
                <c:pt idx="1173">
                  <c:v>1.8950021010160758</c:v>
                </c:pt>
                <c:pt idx="1174">
                  <c:v>1.8957257838368293</c:v>
                </c:pt>
                <c:pt idx="1175">
                  <c:v>1.8964463331378525</c:v>
                </c:pt>
                <c:pt idx="1176">
                  <c:v>1.8971698824279355</c:v>
                </c:pt>
                <c:pt idx="1177">
                  <c:v>1.8978943931388446</c:v>
                </c:pt>
                <c:pt idx="1178">
                  <c:v>1.8986130285002603</c:v>
                </c:pt>
                <c:pt idx="1179">
                  <c:v>1.8993243997932117</c:v>
                </c:pt>
                <c:pt idx="1180">
                  <c:v>1.9000387799772673</c:v>
                </c:pt>
                <c:pt idx="1181">
                  <c:v>1.9006962671937304</c:v>
                </c:pt>
                <c:pt idx="1182">
                  <c:v>1.9013470689746343</c:v>
                </c:pt>
                <c:pt idx="1183">
                  <c:v>1.9019966956856398</c:v>
                </c:pt>
                <c:pt idx="1184">
                  <c:v>1.902646553849807</c:v>
                </c:pt>
                <c:pt idx="1185">
                  <c:v>1.9032973200225323</c:v>
                </c:pt>
                <c:pt idx="1186">
                  <c:v>1.9039490031058601</c:v>
                </c:pt>
                <c:pt idx="1187">
                  <c:v>1.9045988434659378</c:v>
                </c:pt>
                <c:pt idx="1188">
                  <c:v>1.9052488974750885</c:v>
                </c:pt>
                <c:pt idx="1189">
                  <c:v>1.9058984796758702</c:v>
                </c:pt>
                <c:pt idx="1190">
                  <c:v>1.906549664244696</c:v>
                </c:pt>
                <c:pt idx="1191">
                  <c:v>1.9072100891359063</c:v>
                </c:pt>
                <c:pt idx="1192">
                  <c:v>1.9078700600228373</c:v>
                </c:pt>
                <c:pt idx="1193">
                  <c:v>1.9085198469706468</c:v>
                </c:pt>
                <c:pt idx="1194">
                  <c:v>1.9091781887834001</c:v>
                </c:pt>
                <c:pt idx="1195">
                  <c:v>1.9098381329641971</c:v>
                </c:pt>
                <c:pt idx="1196">
                  <c:v>1.9104990207617309</c:v>
                </c:pt>
                <c:pt idx="1197">
                  <c:v>1.9111608165678229</c:v>
                </c:pt>
                <c:pt idx="1198">
                  <c:v>1.9118228438270763</c:v>
                </c:pt>
                <c:pt idx="1199">
                  <c:v>1.9131329666456496</c:v>
                </c:pt>
                <c:pt idx="1200">
                  <c:v>1.9137963826238744</c:v>
                </c:pt>
                <c:pt idx="1201">
                  <c:v>1.9144593267937309</c:v>
                </c:pt>
                <c:pt idx="1202">
                  <c:v>1.9151141255926993</c:v>
                </c:pt>
                <c:pt idx="1203">
                  <c:v>1.915766378406887</c:v>
                </c:pt>
                <c:pt idx="1204">
                  <c:v>1.9164307112957146</c:v>
                </c:pt>
                <c:pt idx="1205">
                  <c:v>1.9170952667356593</c:v>
                </c:pt>
                <c:pt idx="1206">
                  <c:v>1.9177600625308109</c:v>
                </c:pt>
                <c:pt idx="1207">
                  <c:v>1.9184243687135041</c:v>
                </c:pt>
                <c:pt idx="1208">
                  <c:v>1.9190805295253095</c:v>
                </c:pt>
                <c:pt idx="1209">
                  <c:v>1.9197103135787081</c:v>
                </c:pt>
                <c:pt idx="1210">
                  <c:v>1.920340302379135</c:v>
                </c:pt>
                <c:pt idx="1211">
                  <c:v>1.9209705048286339</c:v>
                </c:pt>
                <c:pt idx="1212">
                  <c:v>1.9215931850503729</c:v>
                </c:pt>
                <c:pt idx="1213">
                  <c:v>1.9222237969939275</c:v>
                </c:pt>
                <c:pt idx="1214">
                  <c:v>1.9228539015209349</c:v>
                </c:pt>
                <c:pt idx="1215">
                  <c:v>1.9234842107949703</c:v>
                </c:pt>
                <c:pt idx="1216">
                  <c:v>1.9241161491431831</c:v>
                </c:pt>
                <c:pt idx="1217">
                  <c:v>1.9247468768133189</c:v>
                </c:pt>
                <c:pt idx="1218">
                  <c:v>1.9253778092304825</c:v>
                </c:pt>
                <c:pt idx="1219">
                  <c:v>1.9260096585582482</c:v>
                </c:pt>
                <c:pt idx="1220">
                  <c:v>1.9266417215350868</c:v>
                </c:pt>
                <c:pt idx="1221">
                  <c:v>1.9272739892589532</c:v>
                </c:pt>
                <c:pt idx="1222">
                  <c:v>1.9279064617298474</c:v>
                </c:pt>
                <c:pt idx="1223">
                  <c:v>1.9285391389477691</c:v>
                </c:pt>
                <c:pt idx="1224">
                  <c:v>1.9291720298147634</c:v>
                </c:pt>
                <c:pt idx="1225">
                  <c:v>1.9298051254287858</c:v>
                </c:pt>
                <c:pt idx="1226">
                  <c:v>1.9304384346918804</c:v>
                </c:pt>
                <c:pt idx="1227">
                  <c:v>1.9310719397999583</c:v>
                </c:pt>
                <c:pt idx="1228">
                  <c:v>1.9317063796227283</c:v>
                </c:pt>
                <c:pt idx="1229">
                  <c:v>1.9323410152904814</c:v>
                </c:pt>
                <c:pt idx="1230">
                  <c:v>1.932975152443732</c:v>
                </c:pt>
                <c:pt idx="1231">
                  <c:v>1.933609503246055</c:v>
                </c:pt>
                <c:pt idx="1232">
                  <c:v>1.9342440498933609</c:v>
                </c:pt>
                <c:pt idx="1233">
                  <c:v>1.9348788101897394</c:v>
                </c:pt>
                <c:pt idx="1234">
                  <c:v>1.9355137841351908</c:v>
                </c:pt>
                <c:pt idx="1235">
                  <c:v>1.9361489628276698</c:v>
                </c:pt>
                <c:pt idx="1236">
                  <c:v>1.9367843462671763</c:v>
                </c:pt>
                <c:pt idx="1237">
                  <c:v>1.9374199433557551</c:v>
                </c:pt>
                <c:pt idx="1238">
                  <c:v>1.9380557451913623</c:v>
                </c:pt>
                <c:pt idx="1239">
                  <c:v>1.9386917517739974</c:v>
                </c:pt>
                <c:pt idx="1240">
                  <c:v>1.9393279720057046</c:v>
                </c:pt>
                <c:pt idx="1241">
                  <c:v>1.939964405886484</c:v>
                </c:pt>
                <c:pt idx="1242">
                  <c:v>1.9406017655799115</c:v>
                </c:pt>
                <c:pt idx="1243">
                  <c:v>1.9412393300203661</c:v>
                </c:pt>
                <c:pt idx="1244">
                  <c:v>1.9418770992078489</c:v>
                </c:pt>
                <c:pt idx="1245">
                  <c:v>1.9425150820444042</c:v>
                </c:pt>
                <c:pt idx="1246">
                  <c:v>1.943152557464412</c:v>
                </c:pt>
                <c:pt idx="1247">
                  <c:v>1.9437909675991121</c:v>
                </c:pt>
                <c:pt idx="1248">
                  <c:v>1.9444288614152208</c:v>
                </c:pt>
                <c:pt idx="1249">
                  <c:v>1.9450676810439766</c:v>
                </c:pt>
                <c:pt idx="1250">
                  <c:v>1.9457059932561853</c:v>
                </c:pt>
                <c:pt idx="1251">
                  <c:v>1.9463452401830861</c:v>
                </c:pt>
                <c:pt idx="1252">
                  <c:v>1.9469846918570144</c:v>
                </c:pt>
                <c:pt idx="1253">
                  <c:v>1.9476236272123508</c:v>
                </c:pt>
                <c:pt idx="1254">
                  <c:v>1.9482627851188048</c:v>
                </c:pt>
                <c:pt idx="1255">
                  <c:v>1.9489021477722861</c:v>
                </c:pt>
                <c:pt idx="1256">
                  <c:v>1.949539569780026</c:v>
                </c:pt>
                <c:pt idx="1257">
                  <c:v>1.9501779265024577</c:v>
                </c:pt>
                <c:pt idx="1258">
                  <c:v>1.9508179212011121</c:v>
                </c:pt>
                <c:pt idx="1259">
                  <c:v>1.9514581206467942</c:v>
                </c:pt>
                <c:pt idx="1260">
                  <c:v>1.9520985248395044</c:v>
                </c:pt>
                <c:pt idx="1261">
                  <c:v>1.9527391515833312</c:v>
                </c:pt>
                <c:pt idx="1262">
                  <c:v>1.9533799741721412</c:v>
                </c:pt>
                <c:pt idx="1263">
                  <c:v>1.954020298246449</c:v>
                </c:pt>
                <c:pt idx="1264">
                  <c:v>1.9546608270677845</c:v>
                </c:pt>
                <c:pt idx="1265">
                  <c:v>1.9553015606361481</c:v>
                </c:pt>
                <c:pt idx="1266">
                  <c:v>1.9559425078535839</c:v>
                </c:pt>
                <c:pt idx="1267">
                  <c:v>1.9565836687200924</c:v>
                </c:pt>
                <c:pt idx="1268">
                  <c:v>1.9572257643012925</c:v>
                </c:pt>
                <c:pt idx="1269">
                  <c:v>1.9578680646295208</c:v>
                </c:pt>
                <c:pt idx="1270">
                  <c:v>1.9585105786068213</c:v>
                </c:pt>
                <c:pt idx="1271">
                  <c:v>1.9591532973311501</c:v>
                </c:pt>
                <c:pt idx="1272">
                  <c:v>1.9597962386065959</c:v>
                </c:pt>
                <c:pt idx="1273">
                  <c:v>1.9604393846290693</c:v>
                </c:pt>
                <c:pt idx="1274">
                  <c:v>1.9610827353985705</c:v>
                </c:pt>
                <c:pt idx="1275">
                  <c:v>1.961726308719189</c:v>
                </c:pt>
                <c:pt idx="1276">
                  <c:v>1.9623693657212158</c:v>
                </c:pt>
                <c:pt idx="1277">
                  <c:v>1.9630133485358894</c:v>
                </c:pt>
                <c:pt idx="1278">
                  <c:v>1.9636575539016803</c:v>
                </c:pt>
                <c:pt idx="1279">
                  <c:v>1.9643026939821637</c:v>
                </c:pt>
                <c:pt idx="1280">
                  <c:v>1.9649480477117196</c:v>
                </c:pt>
                <c:pt idx="1281">
                  <c:v>1.9655936150903477</c:v>
                </c:pt>
                <c:pt idx="1282">
                  <c:v>1.966239387216004</c:v>
                </c:pt>
                <c:pt idx="1283">
                  <c:v>1.9668853729907323</c:v>
                </c:pt>
                <c:pt idx="1284">
                  <c:v>1.9675315724145332</c:v>
                </c:pt>
                <c:pt idx="1285">
                  <c:v>1.9681786976509812</c:v>
                </c:pt>
                <c:pt idx="1286">
                  <c:v>1.968825324372927</c:v>
                </c:pt>
                <c:pt idx="1287">
                  <c:v>1.9694721647439455</c:v>
                </c:pt>
                <c:pt idx="1288">
                  <c:v>1.9701192098619915</c:v>
                </c:pt>
                <c:pt idx="1289">
                  <c:v>1.9707657475634905</c:v>
                </c:pt>
                <c:pt idx="1290">
                  <c:v>1.9714124900120173</c:v>
                </c:pt>
                <c:pt idx="1291">
                  <c:v>1.9727073458239528</c:v>
                </c:pt>
                <c:pt idx="1292">
                  <c:v>1.9733539992520326</c:v>
                </c:pt>
                <c:pt idx="1293">
                  <c:v>1.9740030384280884</c:v>
                </c:pt>
                <c:pt idx="1294">
                  <c:v>1.974653021220881</c:v>
                </c:pt>
                <c:pt idx="1295">
                  <c:v>1.9753032176627461</c:v>
                </c:pt>
                <c:pt idx="1296">
                  <c:v>1.9759500046214964</c:v>
                </c:pt>
                <c:pt idx="1297">
                  <c:v>1.9765984562626031</c:v>
                </c:pt>
                <c:pt idx="1298">
                  <c:v>1.9772456705194985</c:v>
                </c:pt>
                <c:pt idx="1299">
                  <c:v>1.9778952794264144</c:v>
                </c:pt>
                <c:pt idx="1300">
                  <c:v>1.9785450930803579</c:v>
                </c:pt>
                <c:pt idx="1301">
                  <c:v>1.9791943904157099</c:v>
                </c:pt>
                <c:pt idx="1302">
                  <c:v>1.9798395750064166</c:v>
                </c:pt>
                <c:pt idx="1303">
                  <c:v>1.9804885607702041</c:v>
                </c:pt>
                <c:pt idx="1304">
                  <c:v>1.9811392290204377</c:v>
                </c:pt>
                <c:pt idx="1305">
                  <c:v>1.9817893809520797</c:v>
                </c:pt>
                <c:pt idx="1306">
                  <c:v>1.9824397465327936</c:v>
                </c:pt>
                <c:pt idx="1307">
                  <c:v>1.9830903257625803</c:v>
                </c:pt>
                <c:pt idx="1308">
                  <c:v>1.9837418486091036</c:v>
                </c:pt>
                <c:pt idx="1309">
                  <c:v>1.9843935851046997</c:v>
                </c:pt>
                <c:pt idx="1310">
                  <c:v>1.9850455352493681</c:v>
                </c:pt>
                <c:pt idx="1311">
                  <c:v>1.9856977079451539</c:v>
                </c:pt>
                <c:pt idx="1312">
                  <c:v>1.9863507975515422</c:v>
                </c:pt>
                <c:pt idx="1313">
                  <c:v>1.9870026586757639</c:v>
                </c:pt>
                <c:pt idx="1314">
                  <c:v>1.988305553034051</c:v>
                </c:pt>
                <c:pt idx="1315">
                  <c:v>1.98895805510549</c:v>
                </c:pt>
                <c:pt idx="1316">
                  <c:v>1.9896107708260014</c:v>
                </c:pt>
                <c:pt idx="1317">
                  <c:v>1.9909066592751199</c:v>
                </c:pt>
                <c:pt idx="1318">
                  <c:v>1.9915592770731398</c:v>
                </c:pt>
                <c:pt idx="1319">
                  <c:v>1.9922121085202322</c:v>
                </c:pt>
                <c:pt idx="1320">
                  <c:v>1.9928651625184421</c:v>
                </c:pt>
                <c:pt idx="1321">
                  <c:v>1.9935191601333881</c:v>
                </c:pt>
                <c:pt idx="1322">
                  <c:v>1.994173371397407</c:v>
                </c:pt>
                <c:pt idx="1323">
                  <c:v>1.9948277963104983</c:v>
                </c:pt>
                <c:pt idx="1324">
                  <c:v>1.995482443774707</c:v>
                </c:pt>
                <c:pt idx="1325">
                  <c:v>1.9961372959859434</c:v>
                </c:pt>
                <c:pt idx="1326">
                  <c:v>1.9967923707482969</c:v>
                </c:pt>
                <c:pt idx="1327">
                  <c:v>1.9974469202900138</c:v>
                </c:pt>
                <c:pt idx="1328">
                  <c:v>1.9981016834808032</c:v>
                </c:pt>
                <c:pt idx="1329">
                  <c:v>1.998756660320665</c:v>
                </c:pt>
                <c:pt idx="1330">
                  <c:v>1.9994125896793082</c:v>
                </c:pt>
                <c:pt idx="1331">
                  <c:v>2.0000687415890686</c:v>
                </c:pt>
                <c:pt idx="1332">
                  <c:v>2.0013816774537627</c:v>
                </c:pt>
                <c:pt idx="1333">
                  <c:v>2.0020384703107408</c:v>
                </c:pt>
                <c:pt idx="1334">
                  <c:v>2.0026954857188359</c:v>
                </c:pt>
                <c:pt idx="1335">
                  <c:v>2.0033527058739584</c:v>
                </c:pt>
                <c:pt idx="1336">
                  <c:v>2.0040108874499079</c:v>
                </c:pt>
                <c:pt idx="1337">
                  <c:v>2.0046692826749291</c:v>
                </c:pt>
                <c:pt idx="1338">
                  <c:v>2.0053271615813588</c:v>
                </c:pt>
                <c:pt idx="1339">
                  <c:v>2.0059845063651074</c:v>
                </c:pt>
                <c:pt idx="1340">
                  <c:v>2.006642812569682</c:v>
                </c:pt>
                <c:pt idx="1341">
                  <c:v>2.0073013324233298</c:v>
                </c:pt>
                <c:pt idx="1342">
                  <c:v>2.0079600659260493</c:v>
                </c:pt>
                <c:pt idx="1343">
                  <c:v>2.0086190130778414</c:v>
                </c:pt>
                <c:pt idx="1344">
                  <c:v>2.0092781827807507</c:v>
                </c:pt>
                <c:pt idx="1345">
                  <c:v>2.009937566132733</c:v>
                </c:pt>
                <c:pt idx="1346">
                  <c:v>2.0105971720358315</c:v>
                </c:pt>
                <c:pt idx="1347">
                  <c:v>2.0112569915880032</c:v>
                </c:pt>
                <c:pt idx="1348">
                  <c:v>2.011917763658956</c:v>
                </c:pt>
                <c:pt idx="1349">
                  <c:v>2.0125787582810264</c:v>
                </c:pt>
                <c:pt idx="1350">
                  <c:v>2.013239975454213</c:v>
                </c:pt>
                <c:pt idx="1351">
                  <c:v>2.0139014062764726</c:v>
                </c:pt>
                <c:pt idx="1352">
                  <c:v>2.0145623029760511</c:v>
                </c:pt>
                <c:pt idx="1353">
                  <c:v>2.0152234222267467</c:v>
                </c:pt>
                <c:pt idx="1354">
                  <c:v>2.0158847640285593</c:v>
                </c:pt>
                <c:pt idx="1355">
                  <c:v>2.0165455717076912</c:v>
                </c:pt>
                <c:pt idx="1356">
                  <c:v>2.0172073408076496</c:v>
                </c:pt>
                <c:pt idx="1357">
                  <c:v>2.0178693235566798</c:v>
                </c:pt>
                <c:pt idx="1358">
                  <c:v>2.0185307810850737</c:v>
                </c:pt>
                <c:pt idx="1359">
                  <c:v>2.0191924611645846</c:v>
                </c:pt>
                <c:pt idx="1360">
                  <c:v>2.0198558415346302</c:v>
                </c:pt>
                <c:pt idx="1361">
                  <c:v>2.0205194444557937</c:v>
                </c:pt>
                <c:pt idx="1362">
                  <c:v>2.0211832699280738</c:v>
                </c:pt>
                <c:pt idx="1363">
                  <c:v>2.0218465612776728</c:v>
                </c:pt>
                <c:pt idx="1364">
                  <c:v>2.022509318504591</c:v>
                </c:pt>
                <c:pt idx="1365">
                  <c:v>2.0231730460543798</c:v>
                </c:pt>
                <c:pt idx="1366">
                  <c:v>2.0238362483835322</c:v>
                </c:pt>
                <c:pt idx="1367">
                  <c:v>2.0245004032314657</c:v>
                </c:pt>
                <c:pt idx="1368">
                  <c:v>2.0251640417608074</c:v>
                </c:pt>
                <c:pt idx="1369">
                  <c:v>2.0258286328089308</c:v>
                </c:pt>
                <c:pt idx="1370">
                  <c:v>2.0264934553102165</c:v>
                </c:pt>
                <c:pt idx="1371">
                  <c:v>2.0271584825585296</c:v>
                </c:pt>
                <c:pt idx="1372">
                  <c:v>2.0278237412600042</c:v>
                </c:pt>
                <c:pt idx="1373">
                  <c:v>2.0284884569367527</c:v>
                </c:pt>
                <c:pt idx="1374">
                  <c:v>2.0291526651969551</c:v>
                </c:pt>
                <c:pt idx="1375">
                  <c:v>2.0298141316273934</c:v>
                </c:pt>
                <c:pt idx="1376">
                  <c:v>2.0304780194139869</c:v>
                </c:pt>
                <c:pt idx="1377">
                  <c:v>2.0311436163931602</c:v>
                </c:pt>
                <c:pt idx="1378">
                  <c:v>2.0318072104122789</c:v>
                </c:pt>
                <c:pt idx="1379">
                  <c:v>2.0324732346895971</c:v>
                </c:pt>
                <c:pt idx="1380">
                  <c:v>2.0331402292897862</c:v>
                </c:pt>
                <c:pt idx="1381">
                  <c:v>2.0338082031148907</c:v>
                </c:pt>
                <c:pt idx="1382">
                  <c:v>2.0344756339152692</c:v>
                </c:pt>
                <c:pt idx="1383">
                  <c:v>2.0351432872667652</c:v>
                </c:pt>
                <c:pt idx="1384">
                  <c:v>2.0358119109411317</c:v>
                </c:pt>
                <c:pt idx="1385">
                  <c:v>2.0364800093948614</c:v>
                </c:pt>
                <c:pt idx="1386">
                  <c:v>2.0371475648238659</c:v>
                </c:pt>
                <c:pt idx="1387">
                  <c:v>2.037816090575741</c:v>
                </c:pt>
                <c:pt idx="1388">
                  <c:v>2.0384855955525318</c:v>
                </c:pt>
                <c:pt idx="1389">
                  <c:v>2.0391553230804393</c:v>
                </c:pt>
                <c:pt idx="1390">
                  <c:v>2.0398252642574195</c:v>
                </c:pt>
                <c:pt idx="1391">
                  <c:v>2.0404946802137629</c:v>
                </c:pt>
                <c:pt idx="1392">
                  <c:v>2.041164309819179</c:v>
                </c:pt>
                <c:pt idx="1393">
                  <c:v>2.0418341530736672</c:v>
                </c:pt>
                <c:pt idx="1394">
                  <c:v>2.0425049755530713</c:v>
                </c:pt>
                <c:pt idx="1395">
                  <c:v>2.0431752639097946</c:v>
                </c:pt>
                <c:pt idx="1396">
                  <c:v>2.0439023295075285</c:v>
                </c:pt>
                <c:pt idx="1397">
                  <c:v>2.0446296532645585</c:v>
                </c:pt>
                <c:pt idx="1398">
                  <c:v>2.0453594606920564</c:v>
                </c:pt>
                <c:pt idx="1399">
                  <c:v>2.0460895351808945</c:v>
                </c:pt>
                <c:pt idx="1400">
                  <c:v>2.0468198678290288</c:v>
                </c:pt>
                <c:pt idx="1401">
                  <c:v>2.0475489630929515</c:v>
                </c:pt>
                <c:pt idx="1402">
                  <c:v>2.0482783254182144</c:v>
                </c:pt>
                <c:pt idx="1403">
                  <c:v>2.0490071981310201</c:v>
                </c:pt>
                <c:pt idx="1404">
                  <c:v>2.0497355990354573</c:v>
                </c:pt>
                <c:pt idx="1405">
                  <c:v>2.0504649969688997</c:v>
                </c:pt>
                <c:pt idx="1406">
                  <c:v>2.0511946619636823</c:v>
                </c:pt>
                <c:pt idx="1407">
                  <c:v>2.0519245762157166</c:v>
                </c:pt>
                <c:pt idx="1408">
                  <c:v>2.0526547575290905</c:v>
                </c:pt>
                <c:pt idx="1409">
                  <c:v>2.0533844492300073</c:v>
                </c:pt>
                <c:pt idx="1410">
                  <c:v>2.0541144079922646</c:v>
                </c:pt>
                <c:pt idx="1411">
                  <c:v>2.0548446249138177</c:v>
                </c:pt>
                <c:pt idx="1412">
                  <c:v>2.0555750999946665</c:v>
                </c:pt>
                <c:pt idx="1413">
                  <c:v>2.0563065810065653</c:v>
                </c:pt>
                <c:pt idx="1414">
                  <c:v>2.0570383201777602</c:v>
                </c:pt>
                <c:pt idx="1415">
                  <c:v>2.0577703175082505</c:v>
                </c:pt>
                <c:pt idx="1416">
                  <c:v>2.0585018341283279</c:v>
                </c:pt>
                <c:pt idx="1417">
                  <c:v>2.0592343477774104</c:v>
                </c:pt>
                <c:pt idx="1418">
                  <c:v>2.0599663896181242</c:v>
                </c:pt>
                <c:pt idx="1419">
                  <c:v>2.0607009062272614</c:v>
                </c:pt>
                <c:pt idx="1420">
                  <c:v>2.0614356898977384</c:v>
                </c:pt>
                <c:pt idx="1421">
                  <c:v>2.062169992857803</c:v>
                </c:pt>
                <c:pt idx="1422">
                  <c:v>2.0629053017489167</c:v>
                </c:pt>
                <c:pt idx="1423">
                  <c:v>2.0636401299296172</c:v>
                </c:pt>
                <c:pt idx="1424">
                  <c:v>2.0643744773999053</c:v>
                </c:pt>
                <c:pt idx="1425">
                  <c:v>2.0651643291188138</c:v>
                </c:pt>
                <c:pt idx="1426">
                  <c:v>2.0659515102243167</c:v>
                </c:pt>
                <c:pt idx="1427">
                  <c:v>2.0667412195105106</c:v>
                </c:pt>
                <c:pt idx="1428">
                  <c:v>2.0675327359117759</c:v>
                </c:pt>
                <c:pt idx="1429">
                  <c:v>2.0683237983087617</c:v>
                </c:pt>
                <c:pt idx="1430">
                  <c:v>2.0691151544732223</c:v>
                </c:pt>
                <c:pt idx="1431">
                  <c:v>2.0699075877850901</c:v>
                </c:pt>
                <c:pt idx="1432">
                  <c:v>2.0707003237664772</c:v>
                </c:pt>
                <c:pt idx="1433">
                  <c:v>2.071493353515339</c:v>
                </c:pt>
                <c:pt idx="1434">
                  <c:v>2.072286694835765</c:v>
                </c:pt>
                <c:pt idx="1435">
                  <c:v>2.0730803388257102</c:v>
                </c:pt>
                <c:pt idx="1436">
                  <c:v>2.0738742943872195</c:v>
                </c:pt>
                <c:pt idx="1437">
                  <c:v>2.0746685437162031</c:v>
                </c:pt>
                <c:pt idx="1438">
                  <c:v>2.0754630957147064</c:v>
                </c:pt>
                <c:pt idx="1439">
                  <c:v>2.0762571937089307</c:v>
                </c:pt>
                <c:pt idx="1440">
                  <c:v>2.0770531077202712</c:v>
                </c:pt>
                <c:pt idx="1441">
                  <c:v>2.0778493244011309</c:v>
                </c:pt>
                <c:pt idx="1442">
                  <c:v>2.0786458437515098</c:v>
                </c:pt>
                <c:pt idx="1443">
                  <c:v>2.0794426746734529</c:v>
                </c:pt>
                <c:pt idx="1444">
                  <c:v>2.0802398082649152</c:v>
                </c:pt>
                <c:pt idx="1445">
                  <c:v>2.0818349923584427</c:v>
                </c:pt>
                <c:pt idx="1446">
                  <c:v>2.0826330428605075</c:v>
                </c:pt>
                <c:pt idx="1447">
                  <c:v>2.0834313960320916</c:v>
                </c:pt>
                <c:pt idx="1448">
                  <c:v>2.0842293130034864</c:v>
                </c:pt>
                <c:pt idx="1449">
                  <c:v>2.0850282804161542</c:v>
                </c:pt>
                <c:pt idx="1450">
                  <c:v>2.0858275504983412</c:v>
                </c:pt>
                <c:pt idx="1451">
                  <c:v>2.0866263843803385</c:v>
                </c:pt>
                <c:pt idx="1452">
                  <c:v>2.0874262687036094</c:v>
                </c:pt>
                <c:pt idx="1453">
                  <c:v>2.0882264645984439</c:v>
                </c:pt>
                <c:pt idx="1454">
                  <c:v>2.0890645119872859</c:v>
                </c:pt>
                <c:pt idx="1455">
                  <c:v>2.0899028976538259</c:v>
                </c:pt>
                <c:pt idx="1456">
                  <c:v>2.0907416126960192</c:v>
                </c:pt>
                <c:pt idx="1457">
                  <c:v>2.0915799182441575</c:v>
                </c:pt>
                <c:pt idx="1458">
                  <c:v>2.0924185620699931</c:v>
                </c:pt>
                <c:pt idx="1459">
                  <c:v>2.0932575352714826</c:v>
                </c:pt>
                <c:pt idx="1460">
                  <c:v>2.09409684675067</c:v>
                </c:pt>
                <c:pt idx="1461">
                  <c:v>2.0949380009531078</c:v>
                </c:pt>
                <c:pt idx="1462">
                  <c:v>2.0957787456614896</c:v>
                </c:pt>
                <c:pt idx="1463">
                  <c:v>2.0966198197455248</c:v>
                </c:pt>
                <c:pt idx="1464">
                  <c:v>2.0974612410093032</c:v>
                </c:pt>
                <c:pt idx="1465">
                  <c:v>2.0983029916487346</c:v>
                </c:pt>
                <c:pt idx="1466">
                  <c:v>2.0991450805658647</c:v>
                </c:pt>
                <c:pt idx="1467">
                  <c:v>2.0999875077606927</c:v>
                </c:pt>
                <c:pt idx="1468">
                  <c:v>2.1008302821352633</c:v>
                </c:pt>
                <c:pt idx="1469">
                  <c:v>2.1016733858854875</c:v>
                </c:pt>
                <c:pt idx="1470">
                  <c:v>2.1025168279134094</c:v>
                </c:pt>
                <c:pt idx="1471">
                  <c:v>2.1033606082190297</c:v>
                </c:pt>
                <c:pt idx="1472">
                  <c:v>2.1042047268023483</c:v>
                </c:pt>
                <c:pt idx="1473">
                  <c:v>2.1050484358916108</c:v>
                </c:pt>
                <c:pt idx="1474">
                  <c:v>2.1058924743565273</c:v>
                </c:pt>
                <c:pt idx="1475">
                  <c:v>2.1067368510991411</c:v>
                </c:pt>
                <c:pt idx="1476">
                  <c:v>2.1075815661194532</c:v>
                </c:pt>
                <c:pt idx="1477">
                  <c:v>2.1084266194174637</c:v>
                </c:pt>
                <c:pt idx="1478">
                  <c:v>2.1092727765690151</c:v>
                </c:pt>
                <c:pt idx="1479">
                  <c:v>2.1101185153244666</c:v>
                </c:pt>
                <c:pt idx="1480">
                  <c:v>2.1109653401293698</c:v>
                </c:pt>
                <c:pt idx="1481">
                  <c:v>2.1118102331905759</c:v>
                </c:pt>
                <c:pt idx="1482">
                  <c:v>2.1126569867791214</c:v>
                </c:pt>
                <c:pt idx="1483">
                  <c:v>2.1135040786453647</c:v>
                </c:pt>
                <c:pt idx="1484">
                  <c:v>2.1143515087893068</c:v>
                </c:pt>
                <c:pt idx="1485">
                  <c:v>2.115198520537148</c:v>
                </c:pt>
                <c:pt idx="1486">
                  <c:v>2.1160451049868443</c:v>
                </c:pt>
                <c:pt idx="1487">
                  <c:v>2.1168927932900821</c:v>
                </c:pt>
                <c:pt idx="1488">
                  <c:v>2.1177423421206596</c:v>
                </c:pt>
                <c:pt idx="1489">
                  <c:v>2.1185914725551362</c:v>
                </c:pt>
                <c:pt idx="1490">
                  <c:v>2.1194401845935129</c:v>
                </c:pt>
                <c:pt idx="1491">
                  <c:v>2.1202892349095874</c:v>
                </c:pt>
                <c:pt idx="1492">
                  <c:v>2.121135561199988</c:v>
                </c:pt>
                <c:pt idx="1493">
                  <c:v>2.1219837658218172</c:v>
                </c:pt>
                <c:pt idx="1494">
                  <c:v>2.1228338309709862</c:v>
                </c:pt>
                <c:pt idx="1495">
                  <c:v>2.1236842432998979</c:v>
                </c:pt>
                <c:pt idx="1496">
                  <c:v>2.1245349850044635</c:v>
                </c:pt>
                <c:pt idx="1497">
                  <c:v>2.1253860738887718</c:v>
                </c:pt>
                <c:pt idx="1498">
                  <c:v>2.1262382666266206</c:v>
                </c:pt>
                <c:pt idx="1499">
                  <c:v>2.1270908065442122</c:v>
                </c:pt>
                <c:pt idx="1500">
                  <c:v>2.1279436847395021</c:v>
                </c:pt>
                <c:pt idx="1501">
                  <c:v>2.1287961356366467</c:v>
                </c:pt>
                <c:pt idx="1502">
                  <c:v>2.1296474025618486</c:v>
                </c:pt>
                <c:pt idx="1503">
                  <c:v>2.130499773340591</c:v>
                </c:pt>
                <c:pt idx="1504">
                  <c:v>2.1313547880266057</c:v>
                </c:pt>
                <c:pt idx="1505">
                  <c:v>2.1322101409903182</c:v>
                </c:pt>
                <c:pt idx="1506">
                  <c:v>2.133065841133774</c:v>
                </c:pt>
                <c:pt idx="1507">
                  <c:v>2.133921879554928</c:v>
                </c:pt>
                <c:pt idx="1508">
                  <c:v>2.1347782651558243</c:v>
                </c:pt>
                <c:pt idx="1509">
                  <c:v>2.1356349979364637</c:v>
                </c:pt>
                <c:pt idx="1510">
                  <c:v>2.136492068994801</c:v>
                </c:pt>
                <c:pt idx="1511">
                  <c:v>2.1373494872328811</c:v>
                </c:pt>
                <c:pt idx="1512">
                  <c:v>2.1382064781728163</c:v>
                </c:pt>
                <c:pt idx="1513">
                  <c:v>2.1390645818683374</c:v>
                </c:pt>
                <c:pt idx="1514">
                  <c:v>2.1399230327436012</c:v>
                </c:pt>
                <c:pt idx="1515">
                  <c:v>2.1407818218965629</c:v>
                </c:pt>
                <c:pt idx="1516">
                  <c:v>2.1416409671313121</c:v>
                </c:pt>
                <c:pt idx="1517">
                  <c:v>2.1425004506437597</c:v>
                </c:pt>
                <c:pt idx="1518">
                  <c:v>2.1433602724339051</c:v>
                </c:pt>
                <c:pt idx="1519">
                  <c:v>2.1442204503058377</c:v>
                </c:pt>
                <c:pt idx="1520">
                  <c:v>2.1450809664554691</c:v>
                </c:pt>
                <c:pt idx="1521">
                  <c:v>2.1459418297848427</c:v>
                </c:pt>
                <c:pt idx="1522">
                  <c:v>2.1468030402939591</c:v>
                </c:pt>
                <c:pt idx="1523">
                  <c:v>2.1476645979828186</c:v>
                </c:pt>
                <c:pt idx="1524">
                  <c:v>2.1485264939493756</c:v>
                </c:pt>
                <c:pt idx="1525">
                  <c:v>2.149388745997721</c:v>
                </c:pt>
                <c:pt idx="1526">
                  <c:v>2.1502513363237639</c:v>
                </c:pt>
                <c:pt idx="1527">
                  <c:v>2.1511142738295499</c:v>
                </c:pt>
                <c:pt idx="1528">
                  <c:v>2.1519775585150782</c:v>
                </c:pt>
                <c:pt idx="1529">
                  <c:v>2.1528411903803493</c:v>
                </c:pt>
                <c:pt idx="1530">
                  <c:v>2.1537043949474759</c:v>
                </c:pt>
                <c:pt idx="1531">
                  <c:v>2.1545679466943453</c:v>
                </c:pt>
                <c:pt idx="1532">
                  <c:v>2.1554326111968001</c:v>
                </c:pt>
                <c:pt idx="1533">
                  <c:v>2.1562976317810425</c:v>
                </c:pt>
                <c:pt idx="1534">
                  <c:v>2.1571629995450277</c:v>
                </c:pt>
                <c:pt idx="1535">
                  <c:v>2.1580287144887556</c:v>
                </c:pt>
                <c:pt idx="1536">
                  <c:v>2.1588947677101817</c:v>
                </c:pt>
                <c:pt idx="1537">
                  <c:v>2.1597611770133955</c:v>
                </c:pt>
                <c:pt idx="1538">
                  <c:v>2.1606279334963516</c:v>
                </c:pt>
                <c:pt idx="1539">
                  <c:v>2.1614950371590504</c:v>
                </c:pt>
                <c:pt idx="1540">
                  <c:v>2.162362488001492</c:v>
                </c:pt>
                <c:pt idx="1541">
                  <c:v>2.1632302860236767</c:v>
                </c:pt>
                <c:pt idx="1542">
                  <c:v>2.1640984401276491</c:v>
                </c:pt>
                <c:pt idx="1543">
                  <c:v>2.1649669325093193</c:v>
                </c:pt>
                <c:pt idx="1544">
                  <c:v>2.1658357720707322</c:v>
                </c:pt>
                <c:pt idx="1545">
                  <c:v>2.1667049677139327</c:v>
                </c:pt>
                <c:pt idx="1546">
                  <c:v>2.1675745105368756</c:v>
                </c:pt>
                <c:pt idx="1547">
                  <c:v>2.1684444005395616</c:v>
                </c:pt>
                <c:pt idx="1548">
                  <c:v>2.1693146466240352</c:v>
                </c:pt>
                <c:pt idx="1549">
                  <c:v>2.1701852309862062</c:v>
                </c:pt>
                <c:pt idx="1550">
                  <c:v>2.1710561714301653</c:v>
                </c:pt>
                <c:pt idx="1551">
                  <c:v>2.1719282424337996</c:v>
                </c:pt>
                <c:pt idx="1552">
                  <c:v>2.1727998772372445</c:v>
                </c:pt>
                <c:pt idx="1553">
                  <c:v>2.1736718681224767</c:v>
                </c:pt>
                <c:pt idx="1554">
                  <c:v>2.1745442061874516</c:v>
                </c:pt>
                <c:pt idx="1555">
                  <c:v>2.1754168914321692</c:v>
                </c:pt>
                <c:pt idx="1556">
                  <c:v>2.1762899327586744</c:v>
                </c:pt>
                <c:pt idx="1557">
                  <c:v>2.1771633212649224</c:v>
                </c:pt>
                <c:pt idx="1558">
                  <c:v>2.1780370569509131</c:v>
                </c:pt>
                <c:pt idx="1559">
                  <c:v>2.1789111487186914</c:v>
                </c:pt>
                <c:pt idx="1560">
                  <c:v>2.1806603826955206</c:v>
                </c:pt>
                <c:pt idx="1561">
                  <c:v>2.1815355249045716</c:v>
                </c:pt>
                <c:pt idx="1562">
                  <c:v>2.1824110142933657</c:v>
                </c:pt>
                <c:pt idx="1563">
                  <c:v>2.1832868597639474</c:v>
                </c:pt>
                <c:pt idx="1564">
                  <c:v>2.1850396100484275</c:v>
                </c:pt>
                <c:pt idx="1565">
                  <c:v>2.1859165059602819</c:v>
                </c:pt>
                <c:pt idx="1566">
                  <c:v>2.1867937579539238</c:v>
                </c:pt>
                <c:pt idx="1567">
                  <c:v>2.1876713660293534</c:v>
                </c:pt>
                <c:pt idx="1568">
                  <c:v>2.1885493212845257</c:v>
                </c:pt>
                <c:pt idx="1569">
                  <c:v>2.1894276326214852</c:v>
                </c:pt>
                <c:pt idx="1570">
                  <c:v>2.1903062911381879</c:v>
                </c:pt>
                <c:pt idx="1571">
                  <c:v>2.1911853057366777</c:v>
                </c:pt>
                <c:pt idx="1572">
                  <c:v>2.1920646675149102</c:v>
                </c:pt>
                <c:pt idx="1573">
                  <c:v>2.19294438537493</c:v>
                </c:pt>
                <c:pt idx="1574">
                  <c:v>2.1938244593167373</c:v>
                </c:pt>
                <c:pt idx="1575">
                  <c:v>2.1947048893403318</c:v>
                </c:pt>
                <c:pt idx="1576">
                  <c:v>2.1955856665436695</c:v>
                </c:pt>
                <c:pt idx="1577">
                  <c:v>2.1964667998287948</c:v>
                </c:pt>
                <c:pt idx="1578">
                  <c:v>2.1973876006250435</c:v>
                </c:pt>
                <c:pt idx="1579">
                  <c:v>2.1983087931112588</c:v>
                </c:pt>
                <c:pt idx="1580">
                  <c:v>2.2001523264474532</c:v>
                </c:pt>
                <c:pt idx="1581">
                  <c:v>2.2010746761994775</c:v>
                </c:pt>
                <c:pt idx="1582">
                  <c:v>2.2019974087394236</c:v>
                </c:pt>
                <c:pt idx="1583">
                  <c:v>2.2029205329693355</c:v>
                </c:pt>
                <c:pt idx="1584">
                  <c:v>2.2038440399871688</c:v>
                </c:pt>
                <c:pt idx="1585">
                  <c:v>2.2047679386949683</c:v>
                </c:pt>
                <c:pt idx="1586">
                  <c:v>2.2056922201906897</c:v>
                </c:pt>
                <c:pt idx="1587">
                  <c:v>2.2066168844743324</c:v>
                </c:pt>
                <c:pt idx="1588">
                  <c:v>2.2075419493499857</c:v>
                </c:pt>
                <c:pt idx="1589">
                  <c:v>2.2084673881115156</c:v>
                </c:pt>
                <c:pt idx="1590">
                  <c:v>2.209393227465057</c:v>
                </c:pt>
                <c:pt idx="1591">
                  <c:v>2.2103194496065197</c:v>
                </c:pt>
                <c:pt idx="1592">
                  <c:v>2.2112468290137919</c:v>
                </c:pt>
                <c:pt idx="1593">
                  <c:v>2.2121738256331427</c:v>
                </c:pt>
                <c:pt idx="1594">
                  <c:v>2.2131019884203473</c:v>
                </c:pt>
                <c:pt idx="1595">
                  <c:v>2.2140305428975178</c:v>
                </c:pt>
                <c:pt idx="1596">
                  <c:v>2.2149594801626105</c:v>
                </c:pt>
                <c:pt idx="1597">
                  <c:v>2.2158888180197134</c:v>
                </c:pt>
                <c:pt idx="1598">
                  <c:v>2.2168193309467155</c:v>
                </c:pt>
                <c:pt idx="1599">
                  <c:v>2.2177502444657287</c:v>
                </c:pt>
                <c:pt idx="1600">
                  <c:v>2.2186815407726628</c:v>
                </c:pt>
                <c:pt idx="1601">
                  <c:v>2.2196132287695636</c:v>
                </c:pt>
                <c:pt idx="1602">
                  <c:v>2.2205453173584746</c:v>
                </c:pt>
                <c:pt idx="1603">
                  <c:v>2.2214777887353079</c:v>
                </c:pt>
                <c:pt idx="1604">
                  <c:v>2.2224098506180852</c:v>
                </c:pt>
                <c:pt idx="1605">
                  <c:v>2.2233431053748505</c:v>
                </c:pt>
                <c:pt idx="1606">
                  <c:v>2.2242767607236269</c:v>
                </c:pt>
                <c:pt idx="1607">
                  <c:v>2.2252488551013596</c:v>
                </c:pt>
                <c:pt idx="1608">
                  <c:v>2.2262213767772376</c:v>
                </c:pt>
                <c:pt idx="1609">
                  <c:v>2.2271943257512605</c:v>
                </c:pt>
                <c:pt idx="1610">
                  <c:v>2.2281677020234278</c:v>
                </c:pt>
                <c:pt idx="1611">
                  <c:v>2.229141496691696</c:v>
                </c:pt>
                <c:pt idx="1612">
                  <c:v>2.2301157186581086</c:v>
                </c:pt>
                <c:pt idx="1613">
                  <c:v>2.2310911513025991</c:v>
                </c:pt>
                <c:pt idx="1614">
                  <c:v>2.2320670112452348</c:v>
                </c:pt>
                <c:pt idx="1615">
                  <c:v>2.2330425151060829</c:v>
                </c:pt>
                <c:pt idx="1616">
                  <c:v>2.234019220742963</c:v>
                </c:pt>
                <c:pt idx="1617">
                  <c:v>2.2349955792001008</c:v>
                </c:pt>
                <c:pt idx="1618">
                  <c:v>2.2359723560533391</c:v>
                </c:pt>
                <c:pt idx="1619">
                  <c:v>2.2369503524866987</c:v>
                </c:pt>
                <c:pt idx="1620">
                  <c:v>2.2379287762182036</c:v>
                </c:pt>
                <c:pt idx="1621">
                  <c:v>2.238907618345809</c:v>
                </c:pt>
                <c:pt idx="1622">
                  <c:v>2.2398876978576259</c:v>
                </c:pt>
                <c:pt idx="1623">
                  <c:v>2.2408682135696329</c:v>
                </c:pt>
                <c:pt idx="1624">
                  <c:v>2.241849156579784</c:v>
                </c:pt>
                <c:pt idx="1625">
                  <c:v>2.2428305179860364</c:v>
                </c:pt>
                <c:pt idx="1626">
                  <c:v>2.243813107874455</c:v>
                </c:pt>
                <c:pt idx="1627">
                  <c:v>2.2447953327790411</c:v>
                </c:pt>
                <c:pt idx="1628">
                  <c:v>2.2457771837977507</c:v>
                </c:pt>
                <c:pt idx="1629">
                  <c:v>2.2467586787346727</c:v>
                </c:pt>
                <c:pt idx="1630">
                  <c:v>2.247741393251717</c:v>
                </c:pt>
                <c:pt idx="1631">
                  <c:v>2.2487237427849283</c:v>
                </c:pt>
                <c:pt idx="1632">
                  <c:v>2.2497065285183302</c:v>
                </c:pt>
                <c:pt idx="1633">
                  <c:v>2.2506889314638103</c:v>
                </c:pt>
                <c:pt idx="1634">
                  <c:v>2.251673355173434</c:v>
                </c:pt>
                <c:pt idx="1635">
                  <c:v>2.2526590251693137</c:v>
                </c:pt>
                <c:pt idx="1636">
                  <c:v>2.2536451313653836</c:v>
                </c:pt>
                <c:pt idx="1637">
                  <c:v>2.2546340506075744</c:v>
                </c:pt>
                <c:pt idx="1638">
                  <c:v>2.255621011399934</c:v>
                </c:pt>
                <c:pt idx="1639">
                  <c:v>2.2566068149264846</c:v>
                </c:pt>
                <c:pt idx="1640">
                  <c:v>2.2576122652656583</c:v>
                </c:pt>
                <c:pt idx="1641">
                  <c:v>2.2586189796951772</c:v>
                </c:pt>
                <c:pt idx="1642">
                  <c:v>2.2596261481289757</c:v>
                </c:pt>
                <c:pt idx="1643">
                  <c:v>2.2606337527629634</c:v>
                </c:pt>
                <c:pt idx="1644">
                  <c:v>2.2616434226713187</c:v>
                </c:pt>
                <c:pt idx="1645">
                  <c:v>2.262652727595841</c:v>
                </c:pt>
                <c:pt idx="1646">
                  <c:v>2.2636624776225984</c:v>
                </c:pt>
                <c:pt idx="1647">
                  <c:v>2.2646726816536349</c:v>
                </c:pt>
                <c:pt idx="1648">
                  <c:v>2.2656833396889504</c:v>
                </c:pt>
                <c:pt idx="1649">
                  <c:v>2.2666944517285446</c:v>
                </c:pt>
                <c:pt idx="1650">
                  <c:v>2.2677052076863511</c:v>
                </c:pt>
                <c:pt idx="1651">
                  <c:v>2.2687164265504816</c:v>
                </c:pt>
                <c:pt idx="1652">
                  <c:v>2.26972728043078</c:v>
                </c:pt>
                <c:pt idx="1653">
                  <c:v>2.2707377782292908</c:v>
                </c:pt>
                <c:pt idx="1654">
                  <c:v>2.271748738934126</c:v>
                </c:pt>
                <c:pt idx="1655">
                  <c:v>2.2727593257530838</c:v>
                </c:pt>
                <c:pt idx="1656">
                  <c:v>2.2737719778464092</c:v>
                </c:pt>
                <c:pt idx="1657">
                  <c:v>2.2747850750419691</c:v>
                </c:pt>
                <c:pt idx="1658">
                  <c:v>2.2757986262418077</c:v>
                </c:pt>
                <c:pt idx="1659">
                  <c:v>2.2768142516180583</c:v>
                </c:pt>
                <c:pt idx="1660">
                  <c:v>2.277830322096543</c:v>
                </c:pt>
                <c:pt idx="1661">
                  <c:v>2.2788460542973299</c:v>
                </c:pt>
                <c:pt idx="1662">
                  <c:v>2.2798622405023954</c:v>
                </c:pt>
                <c:pt idx="1663">
                  <c:v>2.2808780528215848</c:v>
                </c:pt>
                <c:pt idx="1664">
                  <c:v>2.281895138133164</c:v>
                </c:pt>
                <c:pt idx="1665">
                  <c:v>2.2829118673629556</c:v>
                </c:pt>
                <c:pt idx="1666">
                  <c:v>2.2839266203388271</c:v>
                </c:pt>
                <c:pt idx="1667">
                  <c:v>2.2849466878353759</c:v>
                </c:pt>
                <c:pt idx="1668">
                  <c:v>2.2859655891640709</c:v>
                </c:pt>
                <c:pt idx="1669">
                  <c:v>2.2869849533990898</c:v>
                </c:pt>
                <c:pt idx="1670">
                  <c:v>2.2880063829084758</c:v>
                </c:pt>
                <c:pt idx="1671">
                  <c:v>2.2890266551520524</c:v>
                </c:pt>
                <c:pt idx="1672">
                  <c:v>2.2900465535097525</c:v>
                </c:pt>
                <c:pt idx="1673">
                  <c:v>2.2910823420172179</c:v>
                </c:pt>
                <c:pt idx="1674">
                  <c:v>2.2921202225051851</c:v>
                </c:pt>
                <c:pt idx="1675">
                  <c:v>2.2931569457273424</c:v>
                </c:pt>
                <c:pt idx="1676">
                  <c:v>2.2941933217697574</c:v>
                </c:pt>
                <c:pt idx="1677">
                  <c:v>2.2952358491250511</c:v>
                </c:pt>
                <c:pt idx="1678">
                  <c:v>2.2962788482887131</c:v>
                </c:pt>
                <c:pt idx="1679">
                  <c:v>2.2973223192607435</c:v>
                </c:pt>
                <c:pt idx="1680">
                  <c:v>2.2983654697591653</c:v>
                </c:pt>
                <c:pt idx="1681">
                  <c:v>2.2994107211401329</c:v>
                </c:pt>
                <c:pt idx="1682">
                  <c:v>2.3004556164393128</c:v>
                </c:pt>
                <c:pt idx="1683">
                  <c:v>2.3015001823628394</c:v>
                </c:pt>
                <c:pt idx="1684">
                  <c:v>2.3025452289967792</c:v>
                </c:pt>
                <c:pt idx="1685">
                  <c:v>2.3035899373530206</c:v>
                </c:pt>
                <c:pt idx="1686">
                  <c:v>2.3046359276036972</c:v>
                </c:pt>
                <c:pt idx="1687">
                  <c:v>2.3056848377250305</c:v>
                </c:pt>
                <c:pt idx="1688">
                  <c:v>2.3067342196547327</c:v>
                </c:pt>
                <c:pt idx="1689">
                  <c:v>2.3077840911968925</c:v>
                </c:pt>
                <c:pt idx="1690">
                  <c:v>2.3088352624375768</c:v>
                </c:pt>
                <c:pt idx="1691">
                  <c:v>2.3098860775964734</c:v>
                </c:pt>
                <c:pt idx="1692">
                  <c:v>2.3109373823678276</c:v>
                </c:pt>
                <c:pt idx="1693">
                  <c:v>2.3119891589475507</c:v>
                </c:pt>
                <c:pt idx="1694">
                  <c:v>2.3130414073356422</c:v>
                </c:pt>
                <c:pt idx="1695">
                  <c:v>2.3140941453361914</c:v>
                </c:pt>
                <c:pt idx="1696">
                  <c:v>2.3151481919373089</c:v>
                </c:pt>
                <c:pt idx="1697">
                  <c:v>2.3162027192488401</c:v>
                </c:pt>
                <c:pt idx="1698">
                  <c:v>2.3172577272707842</c:v>
                </c:pt>
                <c:pt idx="1699">
                  <c:v>2.3183132160031414</c:v>
                </c:pt>
                <c:pt idx="1700">
                  <c:v>2.3193683486537116</c:v>
                </c:pt>
                <c:pt idx="1701">
                  <c:v>2.320423962014694</c:v>
                </c:pt>
                <c:pt idx="1702">
                  <c:v>2.3215005663970474</c:v>
                </c:pt>
                <c:pt idx="1703">
                  <c:v>2.3225776781959482</c:v>
                </c:pt>
                <c:pt idx="1704">
                  <c:v>2.3236560985954182</c:v>
                </c:pt>
                <c:pt idx="1705">
                  <c:v>2.3247341985212788</c:v>
                </c:pt>
                <c:pt idx="1706">
                  <c:v>2.3258128058636869</c:v>
                </c:pt>
                <c:pt idx="1707">
                  <c:v>2.3268919117205975</c:v>
                </c:pt>
                <c:pt idx="1708">
                  <c:v>2.3279715249940556</c:v>
                </c:pt>
                <c:pt idx="1709">
                  <c:v>2.329052446868082</c:v>
                </c:pt>
                <c:pt idx="1710">
                  <c:v>2.3301330571705448</c:v>
                </c:pt>
                <c:pt idx="1711">
                  <c:v>2.3312141659875101</c:v>
                </c:pt>
                <c:pt idx="1712">
                  <c:v>2.332295782221022</c:v>
                </c:pt>
                <c:pt idx="1713">
                  <c:v>2.3333778969690369</c:v>
                </c:pt>
                <c:pt idx="1714">
                  <c:v>2.3344605191335988</c:v>
                </c:pt>
                <c:pt idx="1715">
                  <c:v>2.3355436398126632</c:v>
                </c:pt>
                <c:pt idx="1716">
                  <c:v>2.3366272590062298</c:v>
                </c:pt>
                <c:pt idx="1717">
                  <c:v>2.3377113856163438</c:v>
                </c:pt>
                <c:pt idx="1718">
                  <c:v>2.33879601074096</c:v>
                </c:pt>
                <c:pt idx="1719">
                  <c:v>2.3398811432821236</c:v>
                </c:pt>
                <c:pt idx="1720">
                  <c:v>2.3409667743377898</c:v>
                </c:pt>
                <c:pt idx="1721">
                  <c:v>2.3420529128100025</c:v>
                </c:pt>
                <c:pt idx="1722">
                  <c:v>2.3431387397106511</c:v>
                </c:pt>
                <c:pt idx="1723">
                  <c:v>2.3442258841139139</c:v>
                </c:pt>
                <c:pt idx="1724">
                  <c:v>2.3453127169456125</c:v>
                </c:pt>
                <c:pt idx="1725">
                  <c:v>2.3464008672799244</c:v>
                </c:pt>
                <c:pt idx="1726">
                  <c:v>2.3474895250307841</c:v>
                </c:pt>
                <c:pt idx="1727">
                  <c:v>2.3485778712100793</c:v>
                </c:pt>
                <c:pt idx="1728">
                  <c:v>2.3496667159038771</c:v>
                </c:pt>
                <c:pt idx="1729">
                  <c:v>2.3507560680142223</c:v>
                </c:pt>
                <c:pt idx="1730">
                  <c:v>2.3518459275411145</c:v>
                </c:pt>
                <c:pt idx="1731">
                  <c:v>2.3529362944845542</c:v>
                </c:pt>
                <c:pt idx="1732">
                  <c:v>2.3539846615811619</c:v>
                </c:pt>
                <c:pt idx="1733">
                  <c:v>2.3550335093881829</c:v>
                </c:pt>
                <c:pt idx="1734">
                  <c:v>2.3560828201015274</c:v>
                </c:pt>
                <c:pt idx="1735">
                  <c:v>2.3571325937211958</c:v>
                </c:pt>
                <c:pt idx="1736">
                  <c:v>2.3581828391492325</c:v>
                </c:pt>
                <c:pt idx="1737">
                  <c:v>2.3592335474835924</c:v>
                </c:pt>
                <c:pt idx="1738">
                  <c:v>2.3602847276263215</c:v>
                </c:pt>
                <c:pt idx="1739">
                  <c:v>2.3613363795774185</c:v>
                </c:pt>
                <c:pt idx="1740">
                  <c:v>2.3623884944348394</c:v>
                </c:pt>
                <c:pt idx="1741">
                  <c:v>2.3634410811006288</c:v>
                </c:pt>
                <c:pt idx="1742">
                  <c:v>2.3644941306727421</c:v>
                </c:pt>
                <c:pt idx="1743">
                  <c:v>2.3655468330651122</c:v>
                </c:pt>
                <c:pt idx="1744">
                  <c:v>2.3665999983638062</c:v>
                </c:pt>
                <c:pt idx="1745">
                  <c:v>2.3676544544589797</c:v>
                </c:pt>
                <c:pt idx="1746">
                  <c:v>2.3687093912645665</c:v>
                </c:pt>
                <c:pt idx="1747">
                  <c:v>2.3697647909764763</c:v>
                </c:pt>
                <c:pt idx="1748">
                  <c:v>2.3708206624967549</c:v>
                </c:pt>
                <c:pt idx="1749">
                  <c:v>2.3718770058254015</c:v>
                </c:pt>
                <c:pt idx="1750">
                  <c:v>2.3729338209624169</c:v>
                </c:pt>
                <c:pt idx="1751">
                  <c:v>2.3739911079078007</c:v>
                </c:pt>
                <c:pt idx="1752">
                  <c:v>2.3750488577595084</c:v>
                </c:pt>
                <c:pt idx="1753">
                  <c:v>2.376107942917919</c:v>
                </c:pt>
                <c:pt idx="1754">
                  <c:v>2.3771666452884079</c:v>
                </c:pt>
                <c:pt idx="1755">
                  <c:v>2.3782258105652203</c:v>
                </c:pt>
                <c:pt idx="1756">
                  <c:v>2.3792854565524464</c:v>
                </c:pt>
                <c:pt idx="1757">
                  <c:v>2.3803455654459955</c:v>
                </c:pt>
                <c:pt idx="1758">
                  <c:v>2.3814061550499579</c:v>
                </c:pt>
                <c:pt idx="1759">
                  <c:v>2.3824672164622887</c:v>
                </c:pt>
                <c:pt idx="1760">
                  <c:v>2.3835279128907878</c:v>
                </c:pt>
                <c:pt idx="1761">
                  <c:v>2.3845890811276549</c:v>
                </c:pt>
                <c:pt idx="1762">
                  <c:v>2.3856507300749352</c:v>
                </c:pt>
                <c:pt idx="1763">
                  <c:v>2.3867128419285395</c:v>
                </c:pt>
                <c:pt idx="1764">
                  <c:v>2.3877762623827121</c:v>
                </c:pt>
                <c:pt idx="1765">
                  <c:v>2.3887985642924772</c:v>
                </c:pt>
                <c:pt idx="1766">
                  <c:v>2.3898213113044768</c:v>
                </c:pt>
                <c:pt idx="1767">
                  <c:v>2.3908444856146218</c:v>
                </c:pt>
                <c:pt idx="1768">
                  <c:v>2.3918681050270005</c:v>
                </c:pt>
                <c:pt idx="1769">
                  <c:v>2.3928921606395694</c:v>
                </c:pt>
                <c:pt idx="1770">
                  <c:v>2.3939166524523277</c:v>
                </c:pt>
                <c:pt idx="1771">
                  <c:v>2.3949415804652752</c:v>
                </c:pt>
                <c:pt idx="1772">
                  <c:v>2.3959669535804573</c:v>
                </c:pt>
                <c:pt idx="1773">
                  <c:v>2.3969927628958292</c:v>
                </c:pt>
                <c:pt idx="1774">
                  <c:v>2.3980198452035917</c:v>
                </c:pt>
                <c:pt idx="1775">
                  <c:v>2.3990465358213875</c:v>
                </c:pt>
                <c:pt idx="1776">
                  <c:v>2.4000762353302871</c:v>
                </c:pt>
                <c:pt idx="1777">
                  <c:v>2.4011037983484624</c:v>
                </c:pt>
                <c:pt idx="1778">
                  <c:v>2.4021309429705373</c:v>
                </c:pt>
                <c:pt idx="1779">
                  <c:v>2.4031576602944669</c:v>
                </c:pt>
                <c:pt idx="1780">
                  <c:v>2.4041848227206315</c:v>
                </c:pt>
                <c:pt idx="1781">
                  <c:v>2.405210712154406</c:v>
                </c:pt>
                <c:pt idx="1782">
                  <c:v>2.4062379012867043</c:v>
                </c:pt>
                <c:pt idx="1783">
                  <c:v>2.4072655355212369</c:v>
                </c:pt>
                <c:pt idx="1784">
                  <c:v>2.4082944516502045</c:v>
                </c:pt>
                <c:pt idx="1785">
                  <c:v>2.409324667477696</c:v>
                </c:pt>
                <c:pt idx="1786">
                  <c:v>2.4103553284074222</c:v>
                </c:pt>
                <c:pt idx="1787">
                  <c:v>2.4113864344393829</c:v>
                </c:pt>
                <c:pt idx="1788">
                  <c:v>2.412417976671533</c:v>
                </c:pt>
                <c:pt idx="1789">
                  <c:v>2.4134482459112929</c:v>
                </c:pt>
                <c:pt idx="1790">
                  <c:v>2.414478087852908</c:v>
                </c:pt>
                <c:pt idx="1791">
                  <c:v>2.4155075024963781</c:v>
                </c:pt>
                <c:pt idx="1792">
                  <c:v>2.4165390892387522</c:v>
                </c:pt>
                <c:pt idx="1793">
                  <c:v>2.4175288096649648</c:v>
                </c:pt>
                <c:pt idx="1794">
                  <c:v>2.4185198030835675</c:v>
                </c:pt>
                <c:pt idx="1795">
                  <c:v>2.41951206949456</c:v>
                </c:pt>
                <c:pt idx="1796">
                  <c:v>2.4205038819012739</c:v>
                </c:pt>
                <c:pt idx="1797">
                  <c:v>2.4214952224996198</c:v>
                </c:pt>
                <c:pt idx="1798">
                  <c:v>2.4224852277912623</c:v>
                </c:pt>
                <c:pt idx="1799">
                  <c:v>2.4234739155802911</c:v>
                </c:pt>
                <c:pt idx="1800">
                  <c:v>2.4244621315609516</c:v>
                </c:pt>
                <c:pt idx="1801">
                  <c:v>2.4254516294360471</c:v>
                </c:pt>
                <c:pt idx="1802">
                  <c:v>2.4264441273002015</c:v>
                </c:pt>
                <c:pt idx="1803">
                  <c:v>2.4274378981567466</c:v>
                </c:pt>
                <c:pt idx="1804">
                  <c:v>2.4284329509077263</c:v>
                </c:pt>
                <c:pt idx="1805">
                  <c:v>2.429429294455185</c:v>
                </c:pt>
                <c:pt idx="1806">
                  <c:v>2.430426893190945</c:v>
                </c:pt>
                <c:pt idx="1807">
                  <c:v>2.4314240468244708</c:v>
                </c:pt>
                <c:pt idx="1808">
                  <c:v>2.4324207375516727</c:v>
                </c:pt>
                <c:pt idx="1809">
                  <c:v>2.4334178288708856</c:v>
                </c:pt>
                <c:pt idx="1810">
                  <c:v>2.4344127124830166</c:v>
                </c:pt>
                <c:pt idx="1811">
                  <c:v>2.4354088690875373</c:v>
                </c:pt>
                <c:pt idx="1812">
                  <c:v>2.4364045627857349</c:v>
                </c:pt>
                <c:pt idx="1813">
                  <c:v>2.4384006771678579</c:v>
                </c:pt>
                <c:pt idx="1814">
                  <c:v>2.4394011067538282</c:v>
                </c:pt>
                <c:pt idx="1815">
                  <c:v>2.4404010645314305</c:v>
                </c:pt>
                <c:pt idx="1816">
                  <c:v>2.4414014407051328</c:v>
                </c:pt>
                <c:pt idx="1817">
                  <c:v>2.4423995824656188</c:v>
                </c:pt>
                <c:pt idx="1818">
                  <c:v>2.4433990061205395</c:v>
                </c:pt>
                <c:pt idx="1819">
                  <c:v>2.4443953496679991</c:v>
                </c:pt>
                <c:pt idx="1820">
                  <c:v>2.4453929840119382</c:v>
                </c:pt>
                <c:pt idx="1821">
                  <c:v>2.4463901465475084</c:v>
                </c:pt>
                <c:pt idx="1822">
                  <c:v>2.4473868283726663</c:v>
                </c:pt>
                <c:pt idx="1823">
                  <c:v>2.4483848009943032</c:v>
                </c:pt>
                <c:pt idx="1824">
                  <c:v>2.4493831742079513</c:v>
                </c:pt>
                <c:pt idx="1825">
                  <c:v>2.4503810756132305</c:v>
                </c:pt>
                <c:pt idx="1826">
                  <c:v>2.4513785052101418</c:v>
                </c:pt>
                <c:pt idx="1827">
                  <c:v>2.4523332227966463</c:v>
                </c:pt>
                <c:pt idx="1828">
                  <c:v>2.4532891866694073</c:v>
                </c:pt>
                <c:pt idx="1829">
                  <c:v>2.4542455333300892</c:v>
                </c:pt>
                <c:pt idx="1830">
                  <c:v>2.4561611020118876</c:v>
                </c:pt>
                <c:pt idx="1831">
                  <c:v>2.4571176712236871</c:v>
                </c:pt>
                <c:pt idx="1832">
                  <c:v>2.4580737419209844</c:v>
                </c:pt>
                <c:pt idx="1833">
                  <c:v>2.4590301776021137</c:v>
                </c:pt>
                <c:pt idx="1834">
                  <c:v>2.4599878684715439</c:v>
                </c:pt>
                <c:pt idx="1835">
                  <c:v>2.4609450519244267</c:v>
                </c:pt>
                <c:pt idx="1836">
                  <c:v>2.4619026003611419</c:v>
                </c:pt>
                <c:pt idx="1837">
                  <c:v>2.4628623030926713</c:v>
                </c:pt>
                <c:pt idx="1838">
                  <c:v>2.4638205993011399</c:v>
                </c:pt>
                <c:pt idx="1839">
                  <c:v>2.46477927829753</c:v>
                </c:pt>
                <c:pt idx="1840">
                  <c:v>2.4657374320732841</c:v>
                </c:pt>
                <c:pt idx="1841">
                  <c:v>2.4666968499393835</c:v>
                </c:pt>
                <c:pt idx="1842">
                  <c:v>2.4676566416913599</c:v>
                </c:pt>
                <c:pt idx="1843">
                  <c:v>2.4686150358223204</c:v>
                </c:pt>
                <c:pt idx="1844">
                  <c:v>2.4695746851415814</c:v>
                </c:pt>
                <c:pt idx="1845">
                  <c:v>2.4705347083467188</c:v>
                </c:pt>
                <c:pt idx="1846">
                  <c:v>2.4714942152332648</c:v>
                </c:pt>
                <c:pt idx="1847">
                  <c:v>2.4724576479215181</c:v>
                </c:pt>
                <c:pt idx="1848">
                  <c:v>2.4734187927842863</c:v>
                </c:pt>
                <c:pt idx="1849">
                  <c:v>2.4743803115329319</c:v>
                </c:pt>
                <c:pt idx="1850">
                  <c:v>2.4753439845763916</c:v>
                </c:pt>
                <c:pt idx="1851">
                  <c:v>2.4763080315057282</c:v>
                </c:pt>
                <c:pt idx="1852">
                  <c:v>2.4772697728054909</c:v>
                </c:pt>
                <c:pt idx="1853">
                  <c:v>2.4782310066887061</c:v>
                </c:pt>
                <c:pt idx="1854">
                  <c:v>2.4791926144577983</c:v>
                </c:pt>
                <c:pt idx="1855">
                  <c:v>2.4801536970062541</c:v>
                </c:pt>
                <c:pt idx="1856">
                  <c:v>2.4811151534405864</c:v>
                </c:pt>
                <c:pt idx="1857">
                  <c:v>2.4820760846542824</c:v>
                </c:pt>
                <c:pt idx="1858">
                  <c:v>2.4830347102384045</c:v>
                </c:pt>
                <c:pt idx="1859">
                  <c:v>2.4839318137916977</c:v>
                </c:pt>
                <c:pt idx="1860">
                  <c:v>2.4848274128994383</c:v>
                </c:pt>
                <c:pt idx="1861">
                  <c:v>2.4857206618673819</c:v>
                </c:pt>
                <c:pt idx="1862">
                  <c:v>2.4866124152918183</c:v>
                </c:pt>
                <c:pt idx="1863">
                  <c:v>2.48750359008335</c:v>
                </c:pt>
                <c:pt idx="1864">
                  <c:v>2.4883950853484906</c:v>
                </c:pt>
                <c:pt idx="1865">
                  <c:v>2.4892905153173825</c:v>
                </c:pt>
                <c:pt idx="1866">
                  <c:v>2.4901853577513253</c:v>
                </c:pt>
                <c:pt idx="1867">
                  <c:v>2.4910805295609211</c:v>
                </c:pt>
                <c:pt idx="1868">
                  <c:v>2.4919760307461702</c:v>
                </c:pt>
                <c:pt idx="1869">
                  <c:v>2.492871843502984</c:v>
                </c:pt>
                <c:pt idx="1870">
                  <c:v>2.4937715909635489</c:v>
                </c:pt>
                <c:pt idx="1871">
                  <c:v>2.4946689526761374</c:v>
                </c:pt>
                <c:pt idx="1872">
                  <c:v>2.4955666348623349</c:v>
                </c:pt>
                <c:pt idx="1873">
                  <c:v>2.4964637384156276</c:v>
                </c:pt>
                <c:pt idx="1874">
                  <c:v>2.4973611713445738</c:v>
                </c:pt>
                <c:pt idx="1875">
                  <c:v>2.4982625389772717</c:v>
                </c:pt>
                <c:pt idx="1876">
                  <c:v>2.4991624199685072</c:v>
                </c:pt>
                <c:pt idx="1877">
                  <c:v>2.5000626125313068</c:v>
                </c:pt>
                <c:pt idx="1878">
                  <c:v>2.5009658673974782</c:v>
                </c:pt>
                <c:pt idx="1879">
                  <c:v>2.5018685347287</c:v>
                </c:pt>
                <c:pt idx="1880">
                  <c:v>2.5027697065164149</c:v>
                </c:pt>
                <c:pt idx="1881">
                  <c:v>2.503673032598944</c:v>
                </c:pt>
                <c:pt idx="1882">
                  <c:v>2.5045739551294077</c:v>
                </c:pt>
                <c:pt idx="1883">
                  <c:v>2.5054742990269663</c:v>
                </c:pt>
                <c:pt idx="1884">
                  <c:v>2.5063749723001787</c:v>
                </c:pt>
                <c:pt idx="1885">
                  <c:v>2.5072750313323078</c:v>
                </c:pt>
                <c:pt idx="1886">
                  <c:v>2.5081745206335766</c:v>
                </c:pt>
                <c:pt idx="1887">
                  <c:v>2.5090752295149676</c:v>
                </c:pt>
                <c:pt idx="1888">
                  <c:v>2.5099077932442828</c:v>
                </c:pt>
                <c:pt idx="1889">
                  <c:v>2.5107415587496309</c:v>
                </c:pt>
                <c:pt idx="1890">
                  <c:v>2.5115792678607751</c:v>
                </c:pt>
                <c:pt idx="1891">
                  <c:v>2.5124126594802463</c:v>
                </c:pt>
                <c:pt idx="1892">
                  <c:v>2.5132463270631025</c:v>
                </c:pt>
                <c:pt idx="1893">
                  <c:v>2.5140802706093437</c:v>
                </c:pt>
                <c:pt idx="1894">
                  <c:v>2.5149154248336627</c:v>
                </c:pt>
                <c:pt idx="1895">
                  <c:v>2.5157480864854693</c:v>
                </c:pt>
                <c:pt idx="1896">
                  <c:v>2.5165865344663221</c:v>
                </c:pt>
                <c:pt idx="1897">
                  <c:v>2.5174252673126047</c:v>
                </c:pt>
                <c:pt idx="1898">
                  <c:v>2.5182596915692592</c:v>
                </c:pt>
                <c:pt idx="1899">
                  <c:v>2.5190943917892992</c:v>
                </c:pt>
                <c:pt idx="1900">
                  <c:v>2.5199275341515186</c:v>
                </c:pt>
                <c:pt idx="1901">
                  <c:v>2.5207609435750786</c:v>
                </c:pt>
                <c:pt idx="1902">
                  <c:v>2.5215937031493771</c:v>
                </c:pt>
                <c:pt idx="1903">
                  <c:v>2.5224267386870607</c:v>
                </c:pt>
                <c:pt idx="1904">
                  <c:v>2.5232554567330716</c:v>
                </c:pt>
                <c:pt idx="1905">
                  <c:v>2.5240927207419817</c:v>
                </c:pt>
                <c:pt idx="1906">
                  <c:v>2.524931204331013</c:v>
                </c:pt>
                <c:pt idx="1907">
                  <c:v>2.525770871891988</c:v>
                </c:pt>
                <c:pt idx="1908">
                  <c:v>2.5266126581395989</c:v>
                </c:pt>
                <c:pt idx="1909">
                  <c:v>2.5274519696187863</c:v>
                </c:pt>
                <c:pt idx="1910">
                  <c:v>2.5282952603119488</c:v>
                </c:pt>
                <c:pt idx="1911">
                  <c:v>2.5291397349770541</c:v>
                </c:pt>
                <c:pt idx="1912">
                  <c:v>2.5299844945075902</c:v>
                </c:pt>
                <c:pt idx="1913">
                  <c:v>2.5308304647162032</c:v>
                </c:pt>
                <c:pt idx="1914">
                  <c:v>2.5316757939775991</c:v>
                </c:pt>
                <c:pt idx="1915">
                  <c:v>2.5325223339170719</c:v>
                </c:pt>
                <c:pt idx="1916">
                  <c:v>2.5333710014452251</c:v>
                </c:pt>
                <c:pt idx="1917">
                  <c:v>2.5341755059296878</c:v>
                </c:pt>
                <c:pt idx="1918">
                  <c:v>2.5349811676799598</c:v>
                </c:pt>
                <c:pt idx="1919">
                  <c:v>2.5357880223042195</c:v>
                </c:pt>
                <c:pt idx="1920">
                  <c:v>2.5365960787045125</c:v>
                </c:pt>
                <c:pt idx="1921">
                  <c:v>2.5374006633073773</c:v>
                </c:pt>
                <c:pt idx="1922">
                  <c:v>2.5382092360262618</c:v>
                </c:pt>
                <c:pt idx="1923">
                  <c:v>2.5390143280456745</c:v>
                </c:pt>
                <c:pt idx="1924">
                  <c:v>2.5398215298496774</c:v>
                </c:pt>
                <c:pt idx="1925">
                  <c:v>2.5406299334297131</c:v>
                </c:pt>
                <c:pt idx="1926">
                  <c:v>2.541437642650263</c:v>
                </c:pt>
                <c:pt idx="1927">
                  <c:v>2.542243767306859</c:v>
                </c:pt>
                <c:pt idx="1928">
                  <c:v>2.5430529364627374</c:v>
                </c:pt>
                <c:pt idx="1929">
                  <c:v>2.5438595685358805</c:v>
                </c:pt>
                <c:pt idx="1930">
                  <c:v>2.5446711056356457</c:v>
                </c:pt>
                <c:pt idx="1931">
                  <c:v>2.5454838534134883</c:v>
                </c:pt>
                <c:pt idx="1932">
                  <c:v>2.5462949988232872</c:v>
                </c:pt>
                <c:pt idx="1933">
                  <c:v>2.5471082540176768</c:v>
                </c:pt>
                <c:pt idx="1934">
                  <c:v>2.5479189721293309</c:v>
                </c:pt>
                <c:pt idx="1935">
                  <c:v>2.5487318089276205</c:v>
                </c:pt>
                <c:pt idx="1936">
                  <c:v>2.5495439958766482</c:v>
                </c:pt>
                <c:pt idx="1937">
                  <c:v>2.5503582926102659</c:v>
                </c:pt>
                <c:pt idx="1938">
                  <c:v>2.551170986975841</c:v>
                </c:pt>
                <c:pt idx="1939">
                  <c:v>2.5519839395007113</c:v>
                </c:pt>
                <c:pt idx="1940">
                  <c:v>2.5527980759975253</c:v>
                </c:pt>
                <c:pt idx="1941">
                  <c:v>2.5536115537430324</c:v>
                </c:pt>
                <c:pt idx="1942">
                  <c:v>2.5552373875764158</c:v>
                </c:pt>
                <c:pt idx="1943">
                  <c:v>2.5560478831369529</c:v>
                </c:pt>
                <c:pt idx="1944">
                  <c:v>2.5568567763294463</c:v>
                </c:pt>
                <c:pt idx="1945">
                  <c:v>2.5576236518710189</c:v>
                </c:pt>
                <c:pt idx="1946">
                  <c:v>2.5583888627302347</c:v>
                </c:pt>
                <c:pt idx="1947">
                  <c:v>2.5591562011781308</c:v>
                </c:pt>
                <c:pt idx="1948">
                  <c:v>2.559920958033068</c:v>
                </c:pt>
                <c:pt idx="1949">
                  <c:v>2.5606840413036043</c:v>
                </c:pt>
                <c:pt idx="1950">
                  <c:v>2.561450169073423</c:v>
                </c:pt>
                <c:pt idx="1951">
                  <c:v>2.562217480815185</c:v>
                </c:pt>
                <c:pt idx="1952">
                  <c:v>2.5629850151080644</c:v>
                </c:pt>
                <c:pt idx="1953">
                  <c:v>2.5637509203267661</c:v>
                </c:pt>
                <c:pt idx="1954">
                  <c:v>2.5645189175259695</c:v>
                </c:pt>
                <c:pt idx="1955">
                  <c:v>2.5652843153281242</c:v>
                </c:pt>
                <c:pt idx="1956">
                  <c:v>2.5660480573499669</c:v>
                </c:pt>
                <c:pt idx="1957">
                  <c:v>2.5668157963898741</c:v>
                </c:pt>
                <c:pt idx="1958">
                  <c:v>2.5675837579808984</c:v>
                </c:pt>
                <c:pt idx="1959">
                  <c:v>2.5683519510250847</c:v>
                </c:pt>
                <c:pt idx="1960">
                  <c:v>2.5691194497097851</c:v>
                </c:pt>
                <c:pt idx="1961">
                  <c:v>2.5698881056602949</c:v>
                </c:pt>
                <c:pt idx="1962">
                  <c:v>2.5706560672513197</c:v>
                </c:pt>
                <c:pt idx="1963">
                  <c:v>2.571424260295506</c:v>
                </c:pt>
                <c:pt idx="1964">
                  <c:v>2.5721926758908094</c:v>
                </c:pt>
                <c:pt idx="1965">
                  <c:v>2.5729613229392747</c:v>
                </c:pt>
                <c:pt idx="1966">
                  <c:v>2.5737302014409016</c:v>
                </c:pt>
                <c:pt idx="1967">
                  <c:v>2.5744974063581281</c:v>
                </c:pt>
                <c:pt idx="1968">
                  <c:v>2.5752676735787263</c:v>
                </c:pt>
                <c:pt idx="1969">
                  <c:v>2.5760381633504417</c:v>
                </c:pt>
                <c:pt idx="1970">
                  <c:v>2.5768079587626715</c:v>
                </c:pt>
                <c:pt idx="1971">
                  <c:v>2.5775798728615364</c:v>
                </c:pt>
                <c:pt idx="1972">
                  <c:v>2.5783529620303005</c:v>
                </c:pt>
                <c:pt idx="1973">
                  <c:v>2.5791234518020159</c:v>
                </c:pt>
                <c:pt idx="1974">
                  <c:v>2.5798932205081115</c:v>
                </c:pt>
                <c:pt idx="1975">
                  <c:v>2.5806632117653248</c:v>
                </c:pt>
                <c:pt idx="1976">
                  <c:v>2.5814343958965251</c:v>
                </c:pt>
                <c:pt idx="1977">
                  <c:v>2.5822067283914905</c:v>
                </c:pt>
                <c:pt idx="1978">
                  <c:v>2.5829793012416626</c:v>
                </c:pt>
                <c:pt idx="1979">
                  <c:v>2.5837511708303045</c:v>
                </c:pt>
                <c:pt idx="1980">
                  <c:v>2.5844813165354998</c:v>
                </c:pt>
                <c:pt idx="1981">
                  <c:v>2.5852116669877234</c:v>
                </c:pt>
                <c:pt idx="1982">
                  <c:v>2.5859450886453637</c:v>
                </c:pt>
                <c:pt idx="1983">
                  <c:v>2.5866768100124689</c:v>
                </c:pt>
                <c:pt idx="1984">
                  <c:v>2.5874087361266018</c:v>
                </c:pt>
                <c:pt idx="1985">
                  <c:v>2.5881408669877621</c:v>
                </c:pt>
                <c:pt idx="1986">
                  <c:v>2.588872250077169</c:v>
                </c:pt>
                <c:pt idx="1987">
                  <c:v>2.5896028853948225</c:v>
                </c:pt>
                <c:pt idx="1988">
                  <c:v>2.5903327907448115</c:v>
                </c:pt>
                <c:pt idx="1989">
                  <c:v>2.5910629008418282</c:v>
                </c:pt>
                <c:pt idx="1990">
                  <c:v>2.5917922542650467</c:v>
                </c:pt>
                <c:pt idx="1991">
                  <c:v>2.5925208599165113</c:v>
                </c:pt>
                <c:pt idx="1992">
                  <c:v>2.593248708894178</c:v>
                </c:pt>
                <c:pt idx="1993">
                  <c:v>2.5939767626188721</c:v>
                </c:pt>
                <c:pt idx="1994">
                  <c:v>2.5947069439322465</c:v>
                </c:pt>
                <c:pt idx="1995">
                  <c:v>2.5954373299926488</c:v>
                </c:pt>
                <c:pt idx="1996">
                  <c:v>2.5961679208000787</c:v>
                </c:pt>
                <c:pt idx="1997">
                  <c:v>2.5969015739108809</c:v>
                </c:pt>
                <c:pt idx="1998">
                  <c:v>2.5976344703478849</c:v>
                </c:pt>
                <c:pt idx="1999">
                  <c:v>2.5983666368172242</c:v>
                </c:pt>
                <c:pt idx="2000">
                  <c:v>2.5990990080335914</c:v>
                </c:pt>
                <c:pt idx="2001">
                  <c:v>2.5998315928990312</c:v>
                </c:pt>
                <c:pt idx="2002">
                  <c:v>2.6005634210906723</c:v>
                </c:pt>
                <c:pt idx="2003">
                  <c:v>2.6012964154501677</c:v>
                </c:pt>
                <c:pt idx="2004">
                  <c:v>2.6020296145566912</c:v>
                </c:pt>
                <c:pt idx="2005">
                  <c:v>2.602763027312287</c:v>
                </c:pt>
                <c:pt idx="2006">
                  <c:v>2.6034966359128662</c:v>
                </c:pt>
                <c:pt idx="2007">
                  <c:v>2.604229496741691</c:v>
                </c:pt>
                <c:pt idx="2008">
                  <c:v>2.6049606394758915</c:v>
                </c:pt>
                <c:pt idx="2009">
                  <c:v>2.6056639989286254</c:v>
                </c:pt>
                <c:pt idx="2010">
                  <c:v>2.6063675542263423</c:v>
                </c:pt>
                <c:pt idx="2011">
                  <c:v>2.6070722667898685</c:v>
                </c:pt>
                <c:pt idx="2012">
                  <c:v>2.6077781277171588</c:v>
                </c:pt>
                <c:pt idx="2013">
                  <c:v>2.6084861162331294</c:v>
                </c:pt>
                <c:pt idx="2014">
                  <c:v>2.6091942916920385</c:v>
                </c:pt>
                <c:pt idx="2015">
                  <c:v>2.6099065264833246</c:v>
                </c:pt>
                <c:pt idx="2016">
                  <c:v>2.610618948217549</c:v>
                </c:pt>
                <c:pt idx="2017">
                  <c:v>2.6113325361196278</c:v>
                </c:pt>
                <c:pt idx="2018">
                  <c:v>2.6120443881229924</c:v>
                </c:pt>
                <c:pt idx="2019">
                  <c:v>2.6127544953255986</c:v>
                </c:pt>
                <c:pt idx="2020">
                  <c:v>2.6134638369523615</c:v>
                </c:pt>
                <c:pt idx="2021">
                  <c:v>2.614172395199192</c:v>
                </c:pt>
                <c:pt idx="2022">
                  <c:v>2.6148830899367472</c:v>
                </c:pt>
                <c:pt idx="2023">
                  <c:v>2.6155959033609384</c:v>
                </c:pt>
                <c:pt idx="2024">
                  <c:v>2.6163098829529829</c:v>
                </c:pt>
                <c:pt idx="2025">
                  <c:v>2.6170240583900104</c:v>
                </c:pt>
                <c:pt idx="2026">
                  <c:v>2.6177393910928473</c:v>
                </c:pt>
                <c:pt idx="2027">
                  <c:v>2.618451056153273</c:v>
                </c:pt>
                <c:pt idx="2028">
                  <c:v>2.6191629081566377</c:v>
                </c:pt>
                <c:pt idx="2029">
                  <c:v>2.6198730153592438</c:v>
                </c:pt>
                <c:pt idx="2030">
                  <c:v>2.6205823391819179</c:v>
                </c:pt>
                <c:pt idx="2031">
                  <c:v>2.6212918677516188</c:v>
                </c:pt>
                <c:pt idx="2032">
                  <c:v>2.6220006129413878</c:v>
                </c:pt>
                <c:pt idx="2033">
                  <c:v>2.6234128244084265</c:v>
                </c:pt>
                <c:pt idx="2034">
                  <c:v>2.6241162906856963</c:v>
                </c:pt>
                <c:pt idx="2035">
                  <c:v>2.6248296827427913</c:v>
                </c:pt>
                <c:pt idx="2036">
                  <c:v>2.6255461905155268</c:v>
                </c:pt>
                <c:pt idx="2037">
                  <c:v>2.6262638555540718</c:v>
                </c:pt>
                <c:pt idx="2038">
                  <c:v>2.6269807461147292</c:v>
                </c:pt>
                <c:pt idx="2039">
                  <c:v>2.6276968621974985</c:v>
                </c:pt>
                <c:pt idx="2040">
                  <c:v>2.628409283931723</c:v>
                </c:pt>
                <c:pt idx="2041">
                  <c:v>2.629120922286015</c:v>
                </c:pt>
                <c:pt idx="2042">
                  <c:v>2.6298337268081613</c:v>
                </c:pt>
                <c:pt idx="2043">
                  <c:v>2.6305467271752905</c:v>
                </c:pt>
                <c:pt idx="2044">
                  <c:v>2.6312589530645321</c:v>
                </c:pt>
                <c:pt idx="2045">
                  <c:v>2.6319703866717963</c:v>
                </c:pt>
                <c:pt idx="2046">
                  <c:v>2.6326810458011729</c:v>
                </c:pt>
                <c:pt idx="2047">
                  <c:v>2.6333889541987419</c:v>
                </c:pt>
                <c:pt idx="2048">
                  <c:v>2.6340931415416313</c:v>
                </c:pt>
                <c:pt idx="2049">
                  <c:v>2.6347975247295037</c:v>
                </c:pt>
                <c:pt idx="2050">
                  <c:v>2.6355001453125282</c:v>
                </c:pt>
                <c:pt idx="2051">
                  <c:v>2.6361980567139134</c:v>
                </c:pt>
                <c:pt idx="2052">
                  <c:v>2.6368951758333217</c:v>
                </c:pt>
                <c:pt idx="2053">
                  <c:v>2.6375905234458377</c:v>
                </c:pt>
                <c:pt idx="2054">
                  <c:v>2.6382831025224558</c:v>
                </c:pt>
                <c:pt idx="2055">
                  <c:v>2.6389768388648833</c:v>
                </c:pt>
                <c:pt idx="2056">
                  <c:v>2.6403688159843495</c:v>
                </c:pt>
                <c:pt idx="2057">
                  <c:v>2.6410680092801697</c:v>
                </c:pt>
                <c:pt idx="2058">
                  <c:v>2.6417673984209733</c:v>
                </c:pt>
                <c:pt idx="2059">
                  <c:v>2.6431667108252617</c:v>
                </c:pt>
                <c:pt idx="2060">
                  <c:v>2.6438686014406225</c:v>
                </c:pt>
                <c:pt idx="2061">
                  <c:v>2.6445706879009663</c:v>
                </c:pt>
                <c:pt idx="2062">
                  <c:v>2.6452739583332532</c:v>
                </c:pt>
                <c:pt idx="2063">
                  <c:v>2.645976409777429</c:v>
                </c:pt>
                <c:pt idx="2064">
                  <c:v>2.6466780689396274</c:v>
                </c:pt>
                <c:pt idx="2065">
                  <c:v>2.647378935819849</c:v>
                </c:pt>
                <c:pt idx="2066">
                  <c:v>2.6480809688679239</c:v>
                </c:pt>
                <c:pt idx="2067">
                  <c:v>2.6487841680838535</c:v>
                </c:pt>
                <c:pt idx="2068">
                  <c:v>2.6494885512717263</c:v>
                </c:pt>
                <c:pt idx="2069">
                  <c:v>2.6501941184315423</c:v>
                </c:pt>
                <c:pt idx="2070">
                  <c:v>2.6508998636322518</c:v>
                </c:pt>
                <c:pt idx="2071">
                  <c:v>2.6516057957758998</c:v>
                </c:pt>
                <c:pt idx="2072">
                  <c:v>2.6523099297065209</c:v>
                </c:pt>
                <c:pt idx="2073">
                  <c:v>2.6530152565111305</c:v>
                </c:pt>
                <c:pt idx="2074">
                  <c:v>2.653720770258678</c:v>
                </c:pt>
                <c:pt idx="2075">
                  <c:v>2.6544264798512089</c:v>
                </c:pt>
                <c:pt idx="2076">
                  <c:v>2.6558394301879567</c:v>
                </c:pt>
                <c:pt idx="2077">
                  <c:v>2.6565466798342183</c:v>
                </c:pt>
                <c:pt idx="2078">
                  <c:v>2.6572551045503783</c:v>
                </c:pt>
                <c:pt idx="2079">
                  <c:v>2.6579637162094771</c:v>
                </c:pt>
                <c:pt idx="2080">
                  <c:v>2.658672514811514</c:v>
                </c:pt>
                <c:pt idx="2081">
                  <c:v>2.6593815003564898</c:v>
                </c:pt>
                <c:pt idx="2082">
                  <c:v>2.6600916609713638</c:v>
                </c:pt>
                <c:pt idx="2083">
                  <c:v>2.6608020174312212</c:v>
                </c:pt>
                <c:pt idx="2084">
                  <c:v>2.6615125519319722</c:v>
                </c:pt>
                <c:pt idx="2085">
                  <c:v>2.6622223030527907</c:v>
                </c:pt>
                <c:pt idx="2086">
                  <c:v>2.6629322322145033</c:v>
                </c:pt>
                <c:pt idx="2087">
                  <c:v>2.6636423572211987</c:v>
                </c:pt>
                <c:pt idx="2088">
                  <c:v>2.6643516899459172</c:v>
                </c:pt>
                <c:pt idx="2089">
                  <c:v>2.6650612007115293</c:v>
                </c:pt>
                <c:pt idx="2090">
                  <c:v>2.6657709073221243</c:v>
                </c:pt>
                <c:pt idx="2091">
                  <c:v>2.6664798216507424</c:v>
                </c:pt>
                <c:pt idx="2092">
                  <c:v>2.6671908902741746</c:v>
                </c:pt>
                <c:pt idx="2093">
                  <c:v>2.6679021458405452</c:v>
                </c:pt>
                <c:pt idx="2094">
                  <c:v>2.668614585378859</c:v>
                </c:pt>
                <c:pt idx="2095">
                  <c:v>2.6693311643679523</c:v>
                </c:pt>
                <c:pt idx="2096">
                  <c:v>2.6700459540460635</c:v>
                </c:pt>
                <c:pt idx="2097">
                  <c:v>2.6707609395691581</c:v>
                </c:pt>
                <c:pt idx="2098">
                  <c:v>2.6714761120351911</c:v>
                </c:pt>
                <c:pt idx="2099">
                  <c:v>2.672191480346207</c:v>
                </c:pt>
                <c:pt idx="2100">
                  <c:v>2.6729080326291661</c:v>
                </c:pt>
                <c:pt idx="2101">
                  <c:v>2.6736247718550632</c:v>
                </c:pt>
                <c:pt idx="2102">
                  <c:v>2.6743417069259436</c:v>
                </c:pt>
                <c:pt idx="2103">
                  <c:v>2.6750588289397625</c:v>
                </c:pt>
                <c:pt idx="2104">
                  <c:v>2.6757761467985643</c:v>
                </c:pt>
                <c:pt idx="2105">
                  <c:v>2.6764936516003055</c:v>
                </c:pt>
                <c:pt idx="2106">
                  <c:v>2.6772113522470296</c:v>
                </c:pt>
                <c:pt idx="2107">
                  <c:v>2.6779292487387361</c:v>
                </c:pt>
                <c:pt idx="2108">
                  <c:v>2.6786473410754263</c:v>
                </c:pt>
                <c:pt idx="2109">
                  <c:v>2.6793656203550547</c:v>
                </c:pt>
                <c:pt idx="2110">
                  <c:v>2.6800840865776214</c:v>
                </c:pt>
                <c:pt idx="2111">
                  <c:v>2.680802757547216</c:v>
                </c:pt>
                <c:pt idx="2112">
                  <c:v>2.6815216065577041</c:v>
                </c:pt>
                <c:pt idx="2113">
                  <c:v>2.6822406603152205</c:v>
                </c:pt>
                <c:pt idx="2114">
                  <c:v>2.6829599010156753</c:v>
                </c:pt>
                <c:pt idx="2115">
                  <c:v>2.683679337561113</c:v>
                </c:pt>
                <c:pt idx="2116">
                  <c:v>2.6843989699515336</c:v>
                </c:pt>
                <c:pt idx="2117">
                  <c:v>2.6851187892848931</c:v>
                </c:pt>
                <c:pt idx="2118">
                  <c:v>2.6858407896192005</c:v>
                </c:pt>
                <c:pt idx="2119">
                  <c:v>2.6865639828274959</c:v>
                </c:pt>
                <c:pt idx="2120">
                  <c:v>2.6872873629787302</c:v>
                </c:pt>
                <c:pt idx="2121">
                  <c:v>2.6880099508479867</c:v>
                </c:pt>
                <c:pt idx="2122">
                  <c:v>2.6887327256601816</c:v>
                </c:pt>
                <c:pt idx="2123">
                  <c:v>2.6894557052194048</c:v>
                </c:pt>
                <c:pt idx="2124">
                  <c:v>2.6901788717215664</c:v>
                </c:pt>
                <c:pt idx="2125">
                  <c:v>2.690902234068711</c:v>
                </c:pt>
                <c:pt idx="2126">
                  <c:v>2.6916257922608384</c:v>
                </c:pt>
                <c:pt idx="2127">
                  <c:v>2.6923495373959048</c:v>
                </c:pt>
                <c:pt idx="2128">
                  <c:v>2.6930734872779984</c:v>
                </c:pt>
                <c:pt idx="2129">
                  <c:v>2.6937976241030306</c:v>
                </c:pt>
                <c:pt idx="2130">
                  <c:v>2.6945209686460858</c:v>
                </c:pt>
                <c:pt idx="2131">
                  <c:v>2.6952445001320795</c:v>
                </c:pt>
                <c:pt idx="2132">
                  <c:v>2.6959922095714419</c:v>
                </c:pt>
                <c:pt idx="2133">
                  <c:v>2.696740132659877</c:v>
                </c:pt>
                <c:pt idx="2134">
                  <c:v>2.6974882604953394</c:v>
                </c:pt>
                <c:pt idx="2135">
                  <c:v>2.6982366019798745</c:v>
                </c:pt>
                <c:pt idx="2136">
                  <c:v>2.6989851482114373</c:v>
                </c:pt>
                <c:pt idx="2137">
                  <c:v>2.6997338991900279</c:v>
                </c:pt>
                <c:pt idx="2138">
                  <c:v>2.7004818578866412</c:v>
                </c:pt>
                <c:pt idx="2139">
                  <c:v>2.7012300302323271</c:v>
                </c:pt>
                <c:pt idx="2140">
                  <c:v>2.7019784073250412</c:v>
                </c:pt>
                <c:pt idx="2141">
                  <c:v>2.7027269891647827</c:v>
                </c:pt>
                <c:pt idx="2142">
                  <c:v>2.703475775751552</c:v>
                </c:pt>
                <c:pt idx="2143">
                  <c:v>2.7042257730163985</c:v>
                </c:pt>
                <c:pt idx="2144">
                  <c:v>2.7049759839303178</c:v>
                </c:pt>
                <c:pt idx="2145">
                  <c:v>2.7057253936602152</c:v>
                </c:pt>
                <c:pt idx="2146">
                  <c:v>2.7064760140681901</c:v>
                </c:pt>
                <c:pt idx="2147">
                  <c:v>2.7072258510962324</c:v>
                </c:pt>
                <c:pt idx="2148">
                  <c:v>2.7079748780382085</c:v>
                </c:pt>
                <c:pt idx="2149">
                  <c:v>2.7087241275313017</c:v>
                </c:pt>
                <c:pt idx="2150">
                  <c:v>2.7094735728693777</c:v>
                </c:pt>
                <c:pt idx="2151">
                  <c:v>2.710223231856526</c:v>
                </c:pt>
                <c:pt idx="2152">
                  <c:v>2.7109730955907021</c:v>
                </c:pt>
                <c:pt idx="2153">
                  <c:v>2.7117231640719064</c:v>
                </c:pt>
                <c:pt idx="2154">
                  <c:v>2.7124734462021829</c:v>
                </c:pt>
                <c:pt idx="2155">
                  <c:v>2.7132239330794876</c:v>
                </c:pt>
                <c:pt idx="2156">
                  <c:v>2.7139746336058646</c:v>
                </c:pt>
                <c:pt idx="2157">
                  <c:v>2.7147255299772244</c:v>
                </c:pt>
                <c:pt idx="2158">
                  <c:v>2.7154766399976569</c:v>
                </c:pt>
                <c:pt idx="2159">
                  <c:v>2.716227963667162</c:v>
                </c:pt>
                <c:pt idx="2160">
                  <c:v>2.7169794831816501</c:v>
                </c:pt>
                <c:pt idx="2161">
                  <c:v>2.71778137936702</c:v>
                </c:pt>
                <c:pt idx="2162">
                  <c:v>2.7185834981035066</c:v>
                </c:pt>
                <c:pt idx="2163">
                  <c:v>2.7193858660972445</c:v>
                </c:pt>
                <c:pt idx="2164">
                  <c:v>2.7201884655441444</c:v>
                </c:pt>
                <c:pt idx="2165">
                  <c:v>2.7209912964442067</c:v>
                </c:pt>
                <c:pt idx="2166">
                  <c:v>2.7217943766015198</c:v>
                </c:pt>
                <c:pt idx="2167">
                  <c:v>2.7225976882119944</c:v>
                </c:pt>
                <c:pt idx="2168">
                  <c:v>2.7234012312756315</c:v>
                </c:pt>
                <c:pt idx="2169">
                  <c:v>2.724205014694475</c:v>
                </c:pt>
                <c:pt idx="2170">
                  <c:v>2.7250090384685244</c:v>
                </c:pt>
                <c:pt idx="2171">
                  <c:v>2.7258132936957362</c:v>
                </c:pt>
                <c:pt idx="2172">
                  <c:v>2.7266177981801998</c:v>
                </c:pt>
                <c:pt idx="2173">
                  <c:v>2.7274225252157795</c:v>
                </c:pt>
                <c:pt idx="2174">
                  <c:v>2.7282275015086106</c:v>
                </c:pt>
                <c:pt idx="2175">
                  <c:v>2.7290327092546041</c:v>
                </c:pt>
                <c:pt idx="2176">
                  <c:v>2.7298381573558039</c:v>
                </c:pt>
                <c:pt idx="2177">
                  <c:v>2.7306438369101653</c:v>
                </c:pt>
                <c:pt idx="2178">
                  <c:v>2.731449765721778</c:v>
                </c:pt>
                <c:pt idx="2179">
                  <c:v>2.7322559259865526</c:v>
                </c:pt>
                <c:pt idx="2180">
                  <c:v>2.7330623177044893</c:v>
                </c:pt>
                <c:pt idx="2181">
                  <c:v>2.7338689586796772</c:v>
                </c:pt>
                <c:pt idx="2182">
                  <c:v>2.734675831108027</c:v>
                </c:pt>
                <c:pt idx="2183">
                  <c:v>2.7354829438915833</c:v>
                </c:pt>
                <c:pt idx="2184">
                  <c:v>2.736290297030346</c:v>
                </c:pt>
                <c:pt idx="2185">
                  <c:v>2.7370978816222706</c:v>
                </c:pt>
                <c:pt idx="2186">
                  <c:v>2.7379057065694017</c:v>
                </c:pt>
                <c:pt idx="2187">
                  <c:v>2.7395220775292835</c:v>
                </c:pt>
                <c:pt idx="2188">
                  <c:v>2.7403306235420342</c:v>
                </c:pt>
                <c:pt idx="2189">
                  <c:v>2.7411897954829172</c:v>
                </c:pt>
                <c:pt idx="2190">
                  <c:v>2.7420492433871857</c:v>
                </c:pt>
                <c:pt idx="2191">
                  <c:v>2.7429089583527948</c:v>
                </c:pt>
                <c:pt idx="2192">
                  <c:v>2.7437689403797445</c:v>
                </c:pt>
                <c:pt idx="2193">
                  <c:v>2.7446291983700792</c:v>
                </c:pt>
                <c:pt idx="2194">
                  <c:v>2.7454897145197106</c:v>
                </c:pt>
                <c:pt idx="2195">
                  <c:v>2.7463505155347718</c:v>
                </c:pt>
                <c:pt idx="2196">
                  <c:v>2.7472115747091288</c:v>
                </c:pt>
                <c:pt idx="2197">
                  <c:v>2.7480729098468708</c:v>
                </c:pt>
                <c:pt idx="2198">
                  <c:v>2.748934512045953</c:v>
                </c:pt>
                <c:pt idx="2199">
                  <c:v>2.7497963813063766</c:v>
                </c:pt>
                <c:pt idx="2200">
                  <c:v>2.7506585265301848</c:v>
                </c:pt>
                <c:pt idx="2201">
                  <c:v>2.7515209388153345</c:v>
                </c:pt>
                <c:pt idx="2202">
                  <c:v>2.7523836270638693</c:v>
                </c:pt>
                <c:pt idx="2203">
                  <c:v>2.7532465823737442</c:v>
                </c:pt>
                <c:pt idx="2204">
                  <c:v>2.7541108017739648</c:v>
                </c:pt>
                <c:pt idx="2205">
                  <c:v>2.7549752882355265</c:v>
                </c:pt>
                <c:pt idx="2206">
                  <c:v>2.7558390536314676</c:v>
                </c:pt>
                <c:pt idx="2207">
                  <c:v>2.7567030949907947</c:v>
                </c:pt>
                <c:pt idx="2208">
                  <c:v>2.7575674034114619</c:v>
                </c:pt>
                <c:pt idx="2209">
                  <c:v>2.7584319788934701</c:v>
                </c:pt>
                <c:pt idx="2210">
                  <c:v>2.759296830338863</c:v>
                </c:pt>
                <c:pt idx="2211">
                  <c:v>2.7601619577476417</c:v>
                </c:pt>
                <c:pt idx="2212">
                  <c:v>2.7610273522177615</c:v>
                </c:pt>
                <c:pt idx="2213">
                  <c:v>2.761893013749221</c:v>
                </c:pt>
                <c:pt idx="2214">
                  <c:v>2.762758951244066</c:v>
                </c:pt>
                <c:pt idx="2215">
                  <c:v>2.763625155800252</c:v>
                </c:pt>
                <c:pt idx="2216">
                  <c:v>2.7644916363198231</c:v>
                </c:pt>
                <c:pt idx="2217">
                  <c:v>2.7653583839007347</c:v>
                </c:pt>
                <c:pt idx="2218">
                  <c:v>2.7662254074450314</c:v>
                </c:pt>
                <c:pt idx="2219">
                  <c:v>2.7670927069527136</c:v>
                </c:pt>
                <c:pt idx="2220">
                  <c:v>2.7679602735217363</c:v>
                </c:pt>
                <c:pt idx="2221">
                  <c:v>2.7688281071520993</c:v>
                </c:pt>
                <c:pt idx="2222">
                  <c:v>2.7696962167458477</c:v>
                </c:pt>
                <c:pt idx="2223">
                  <c:v>2.7705646023029815</c:v>
                </c:pt>
                <c:pt idx="2224">
                  <c:v>2.7714839342618571</c:v>
                </c:pt>
                <c:pt idx="2225">
                  <c:v>2.772403568890252</c:v>
                </c:pt>
                <c:pt idx="2226">
                  <c:v>2.7733235061881665</c:v>
                </c:pt>
                <c:pt idx="2227">
                  <c:v>2.7742437461556002</c:v>
                </c:pt>
                <c:pt idx="2228">
                  <c:v>2.7751642976945976</c:v>
                </c:pt>
                <c:pt idx="2229">
                  <c:v>2.7760851519031147</c:v>
                </c:pt>
                <c:pt idx="2230">
                  <c:v>2.7770063176831954</c:v>
                </c:pt>
                <c:pt idx="2231">
                  <c:v>2.7779277772307509</c:v>
                </c:pt>
                <c:pt idx="2232">
                  <c:v>2.7788495483498701</c:v>
                </c:pt>
                <c:pt idx="2233">
                  <c:v>2.7797716310405534</c:v>
                </c:pt>
                <c:pt idx="2234">
                  <c:v>2.7806940164007563</c:v>
                </c:pt>
                <c:pt idx="2235">
                  <c:v>2.7816167044304785</c:v>
                </c:pt>
                <c:pt idx="2236">
                  <c:v>2.7825397040317652</c:v>
                </c:pt>
                <c:pt idx="2237">
                  <c:v>2.7834630063025707</c:v>
                </c:pt>
                <c:pt idx="2238">
                  <c:v>2.7843866112428959</c:v>
                </c:pt>
                <c:pt idx="2239">
                  <c:v>2.7853095218237351</c:v>
                </c:pt>
                <c:pt idx="2240">
                  <c:v>2.7862317113389552</c:v>
                </c:pt>
                <c:pt idx="2241">
                  <c:v>2.7871542035236945</c:v>
                </c:pt>
                <c:pt idx="2242">
                  <c:v>2.7880770072799979</c:v>
                </c:pt>
                <c:pt idx="2243">
                  <c:v>2.7890113213800807</c:v>
                </c:pt>
                <c:pt idx="2244">
                  <c:v>2.7899367690436554</c:v>
                </c:pt>
                <c:pt idx="2245">
                  <c:v>2.7908615223477451</c:v>
                </c:pt>
                <c:pt idx="2246">
                  <c:v>2.791786578321354</c:v>
                </c:pt>
                <c:pt idx="2247">
                  <c:v>2.792711945866527</c:v>
                </c:pt>
                <c:pt idx="2248">
                  <c:v>2.793636583444036</c:v>
                </c:pt>
                <c:pt idx="2249">
                  <c:v>2.7945615236910641</c:v>
                </c:pt>
                <c:pt idx="2250">
                  <c:v>2.7955000573603286</c:v>
                </c:pt>
                <c:pt idx="2251">
                  <c:v>2.7964368551308794</c:v>
                </c:pt>
                <c:pt idx="2252">
                  <c:v>2.7973739644729942</c:v>
                </c:pt>
                <c:pt idx="2253">
                  <c:v>2.7983154803272288</c:v>
                </c:pt>
                <c:pt idx="2254">
                  <c:v>2.7993092155755948</c:v>
                </c:pt>
                <c:pt idx="2255">
                  <c:v>2.800299247573371</c:v>
                </c:pt>
                <c:pt idx="2256">
                  <c:v>2.8012926801522173</c:v>
                </c:pt>
                <c:pt idx="2257">
                  <c:v>2.8022864688128513</c:v>
                </c:pt>
                <c:pt idx="2258">
                  <c:v>2.8032806046532284</c:v>
                </c:pt>
                <c:pt idx="2259">
                  <c:v>2.8042750965753926</c:v>
                </c:pt>
                <c:pt idx="2260">
                  <c:v>2.8052668911780172</c:v>
                </c:pt>
                <c:pt idx="2261">
                  <c:v>2.8062620863617118</c:v>
                </c:pt>
                <c:pt idx="2262">
                  <c:v>2.807257637627194</c:v>
                </c:pt>
                <c:pt idx="2263">
                  <c:v>2.8082504737690468</c:v>
                </c:pt>
                <c:pt idx="2264">
                  <c:v>2.8092436748947316</c:v>
                </c:pt>
                <c:pt idx="2265">
                  <c:v>2.8102372142981147</c:v>
                </c:pt>
                <c:pt idx="2266">
                  <c:v>2.8112311097832854</c:v>
                </c:pt>
                <c:pt idx="2267">
                  <c:v>2.8122253613502433</c:v>
                </c:pt>
                <c:pt idx="2268">
                  <c:v>2.8132199600969434</c:v>
                </c:pt>
                <c:pt idx="2269">
                  <c:v>2.8142149149254312</c:v>
                </c:pt>
                <c:pt idx="2270">
                  <c:v>2.8152102169336621</c:v>
                </c:pt>
                <c:pt idx="2271">
                  <c:v>2.8162017889851696</c:v>
                </c:pt>
                <c:pt idx="2272">
                  <c:v>2.8171937082164193</c:v>
                </c:pt>
                <c:pt idx="2273">
                  <c:v>2.8181859835294572</c:v>
                </c:pt>
                <c:pt idx="2274">
                  <c:v>2.8191786060222372</c:v>
                </c:pt>
                <c:pt idx="2275">
                  <c:v>2.8201715756947605</c:v>
                </c:pt>
                <c:pt idx="2276">
                  <c:v>2.8211649014490709</c:v>
                </c:pt>
                <c:pt idx="2277">
                  <c:v>2.8221585654810797</c:v>
                </c:pt>
                <c:pt idx="2278">
                  <c:v>2.8231525855948756</c:v>
                </c:pt>
                <c:pt idx="2279">
                  <c:v>2.8241469617904595</c:v>
                </c:pt>
                <c:pt idx="2280">
                  <c:v>2.8251416851657858</c:v>
                </c:pt>
                <c:pt idx="2281">
                  <c:v>2.8261367557208552</c:v>
                </c:pt>
                <c:pt idx="2282">
                  <c:v>2.8271321734556669</c:v>
                </c:pt>
                <c:pt idx="2283">
                  <c:v>2.8281279472722667</c:v>
                </c:pt>
                <c:pt idx="2284">
                  <c:v>2.8291240682686087</c:v>
                </c:pt>
                <c:pt idx="2285">
                  <c:v>2.8301205453467384</c:v>
                </c:pt>
                <c:pt idx="2286">
                  <c:v>2.8311173696046108</c:v>
                </c:pt>
                <c:pt idx="2287">
                  <c:v>2.8321145410422259</c:v>
                </c:pt>
                <c:pt idx="2288">
                  <c:v>2.8331623740161525</c:v>
                </c:pt>
                <c:pt idx="2289">
                  <c:v>2.8342105808759559</c:v>
                </c:pt>
                <c:pt idx="2290">
                  <c:v>2.83525918832777</c:v>
                </c:pt>
                <c:pt idx="2291">
                  <c:v>2.8363081785675055</c:v>
                </c:pt>
                <c:pt idx="2292">
                  <c:v>2.8373575515951632</c:v>
                </c:pt>
                <c:pt idx="2293">
                  <c:v>2.8384073163127868</c:v>
                </c:pt>
                <c:pt idx="2294">
                  <c:v>2.8394564489852376</c:v>
                </c:pt>
                <c:pt idx="2295">
                  <c:v>2.84051519586595</c:v>
                </c:pt>
                <c:pt idx="2296">
                  <c:v>2.8415661356534723</c:v>
                </c:pt>
                <c:pt idx="2297">
                  <c:v>2.8426174582289163</c:v>
                </c:pt>
                <c:pt idx="2298">
                  <c:v>2.8436691635922817</c:v>
                </c:pt>
                <c:pt idx="2299">
                  <c:v>2.8447212695476582</c:v>
                </c:pt>
                <c:pt idx="2300">
                  <c:v>2.8457819748782018</c:v>
                </c:pt>
                <c:pt idx="2301">
                  <c:v>2.8468348642135104</c:v>
                </c:pt>
                <c:pt idx="2302">
                  <c:v>2.8478881363367408</c:v>
                </c:pt>
                <c:pt idx="2303">
                  <c:v>2.8489417912478925</c:v>
                </c:pt>
                <c:pt idx="2304">
                  <c:v>2.8499958467510549</c:v>
                </c:pt>
                <c:pt idx="2305">
                  <c:v>2.8510502850421391</c:v>
                </c:pt>
                <c:pt idx="2306">
                  <c:v>2.8521051150231891</c:v>
                </c:pt>
                <c:pt idx="2307">
                  <c:v>2.8531603366942062</c:v>
                </c:pt>
                <c:pt idx="2308">
                  <c:v>2.8542159500551887</c:v>
                </c:pt>
                <c:pt idx="2309">
                  <c:v>2.8563283518470528</c:v>
                </c:pt>
                <c:pt idx="2310">
                  <c:v>2.8573851313758896</c:v>
                </c:pt>
                <c:pt idx="2311">
                  <c:v>2.8584423114967366</c:v>
                </c:pt>
                <c:pt idx="2312">
                  <c:v>2.8594998744055062</c:v>
                </c:pt>
                <c:pt idx="2313">
                  <c:v>2.8605578290042417</c:v>
                </c:pt>
                <c:pt idx="2314">
                  <c:v>2.8616161841949874</c:v>
                </c:pt>
                <c:pt idx="2315">
                  <c:v>2.8626749221736554</c:v>
                </c:pt>
                <c:pt idx="2316">
                  <c:v>2.8637340518422891</c:v>
                </c:pt>
                <c:pt idx="2317">
                  <c:v>2.8647935821029344</c:v>
                </c:pt>
                <c:pt idx="2318">
                  <c:v>2.8658534951515011</c:v>
                </c:pt>
                <c:pt idx="2319">
                  <c:v>2.866913799890034</c:v>
                </c:pt>
                <c:pt idx="2320">
                  <c:v>2.8680262261002061</c:v>
                </c:pt>
                <c:pt idx="2321">
                  <c:v>2.8691462991667653</c:v>
                </c:pt>
                <c:pt idx="2322">
                  <c:v>2.8702678499727421</c:v>
                </c:pt>
                <c:pt idx="2323">
                  <c:v>2.8713898369789081</c:v>
                </c:pt>
                <c:pt idx="2324">
                  <c:v>2.8725039990877952</c:v>
                </c:pt>
                <c:pt idx="2325">
                  <c:v>2.8736185884948262</c:v>
                </c:pt>
                <c:pt idx="2326">
                  <c:v>2.874733605200003</c:v>
                </c:pt>
                <c:pt idx="2327">
                  <c:v>2.8758490581053691</c:v>
                </c:pt>
                <c:pt idx="2328">
                  <c:v>2.8769649472109249</c:v>
                </c:pt>
                <c:pt idx="2329">
                  <c:v>2.8780812725166696</c:v>
                </c:pt>
                <c:pt idx="2330">
                  <c:v>2.8791980251205604</c:v>
                </c:pt>
                <c:pt idx="2331">
                  <c:v>2.8803152050225957</c:v>
                </c:pt>
                <c:pt idx="2332">
                  <c:v>2.8814328300268657</c:v>
                </c:pt>
                <c:pt idx="2333">
                  <c:v>2.8825529565056924</c:v>
                </c:pt>
                <c:pt idx="2334">
                  <c:v>2.883673519184708</c:v>
                </c:pt>
                <c:pt idx="2335">
                  <c:v>2.8847945180639143</c:v>
                </c:pt>
                <c:pt idx="2336">
                  <c:v>2.8859159531433098</c:v>
                </c:pt>
                <c:pt idx="2337">
                  <c:v>2.8870378244228951</c:v>
                </c:pt>
                <c:pt idx="2338">
                  <c:v>2.8881601319026702</c:v>
                </c:pt>
                <c:pt idx="2339">
                  <c:v>2.8892828755826345</c:v>
                </c:pt>
                <c:pt idx="2340">
                  <c:v>2.8904060554627886</c:v>
                </c:pt>
                <c:pt idx="2341">
                  <c:v>2.891529671543132</c:v>
                </c:pt>
                <c:pt idx="2342">
                  <c:v>2.8926537238236656</c:v>
                </c:pt>
                <c:pt idx="2343">
                  <c:v>2.8937782123043889</c:v>
                </c:pt>
                <c:pt idx="2344">
                  <c:v>2.8949031458873469</c:v>
                </c:pt>
                <c:pt idx="2345">
                  <c:v>2.8960285067684488</c:v>
                </c:pt>
                <c:pt idx="2346">
                  <c:v>2.8971543127517858</c:v>
                </c:pt>
                <c:pt idx="2347">
                  <c:v>2.8982805460332672</c:v>
                </c:pt>
                <c:pt idx="2348">
                  <c:v>2.8994072244169833</c:v>
                </c:pt>
                <c:pt idx="2349">
                  <c:v>2.900540606040348</c:v>
                </c:pt>
                <c:pt idx="2350">
                  <c:v>2.9016994297074277</c:v>
                </c:pt>
                <c:pt idx="2351">
                  <c:v>2.9028587162808308</c:v>
                </c:pt>
                <c:pt idx="2352">
                  <c:v>2.9040143174077335</c:v>
                </c:pt>
                <c:pt idx="2353">
                  <c:v>2.9051703725389149</c:v>
                </c:pt>
                <c:pt idx="2354">
                  <c:v>2.9063268905764201</c:v>
                </c:pt>
                <c:pt idx="2355">
                  <c:v>2.9074838715202493</c:v>
                </c:pt>
                <c:pt idx="2356">
                  <c:v>2.908641315370402</c:v>
                </c:pt>
                <c:pt idx="2357">
                  <c:v>2.9097992132248343</c:v>
                </c:pt>
                <c:pt idx="2358">
                  <c:v>2.91095757398559</c:v>
                </c:pt>
                <c:pt idx="2359">
                  <c:v>2.9121163976526687</c:v>
                </c:pt>
                <c:pt idx="2360">
                  <c:v>2.9132756842260714</c:v>
                </c:pt>
                <c:pt idx="2361">
                  <c:v>2.9144354337057981</c:v>
                </c:pt>
                <c:pt idx="2362">
                  <c:v>2.915599803346717</c:v>
                </c:pt>
                <c:pt idx="2363">
                  <c:v>2.9167646447960052</c:v>
                </c:pt>
                <c:pt idx="2364">
                  <c:v>2.917929949151616</c:v>
                </c:pt>
                <c:pt idx="2365">
                  <c:v>2.9190957253155956</c:v>
                </c:pt>
                <c:pt idx="2366">
                  <c:v>2.9202619554838543</c:v>
                </c:pt>
                <c:pt idx="2367">
                  <c:v>2.9214286663625262</c:v>
                </c:pt>
                <c:pt idx="2368">
                  <c:v>2.9225916561865186</c:v>
                </c:pt>
                <c:pt idx="2369">
                  <c:v>2.923755108916835</c:v>
                </c:pt>
                <c:pt idx="2370">
                  <c:v>2.9249190245534753</c:v>
                </c:pt>
                <c:pt idx="2371">
                  <c:v>2.9260834030964387</c:v>
                </c:pt>
                <c:pt idx="2372">
                  <c:v>2.9272482534477708</c:v>
                </c:pt>
                <c:pt idx="2373">
                  <c:v>2.9284397921290735</c:v>
                </c:pt>
                <c:pt idx="2374">
                  <c:v>2.9296318115207889</c:v>
                </c:pt>
                <c:pt idx="2375">
                  <c:v>2.930824320524962</c:v>
                </c:pt>
                <c:pt idx="2376">
                  <c:v>2.9320173102395484</c:v>
                </c:pt>
                <c:pt idx="2377">
                  <c:v>2.9332107895665933</c:v>
                </c:pt>
                <c:pt idx="2378">
                  <c:v>2.9344047496040506</c:v>
                </c:pt>
                <c:pt idx="2379">
                  <c:v>2.9355991992539656</c:v>
                </c:pt>
                <c:pt idx="2380">
                  <c:v>2.9367941385163379</c:v>
                </c:pt>
                <c:pt idx="2381">
                  <c:v>2.9379895584891238</c:v>
                </c:pt>
                <c:pt idx="2382">
                  <c:v>2.939185468074367</c:v>
                </c:pt>
                <c:pt idx="2383">
                  <c:v>2.9403818583700243</c:v>
                </c:pt>
                <c:pt idx="2384">
                  <c:v>2.9415787471801829</c:v>
                </c:pt>
                <c:pt idx="2385">
                  <c:v>2.9427761167007551</c:v>
                </c:pt>
                <c:pt idx="2386">
                  <c:v>2.9439739669317406</c:v>
                </c:pt>
                <c:pt idx="2387">
                  <c:v>2.9451723156772283</c:v>
                </c:pt>
                <c:pt idx="2388">
                  <c:v>2.9463711451331287</c:v>
                </c:pt>
                <c:pt idx="2389">
                  <c:v>2.9475704642014873</c:v>
                </c:pt>
                <c:pt idx="2390">
                  <c:v>2.9487702728823044</c:v>
                </c:pt>
                <c:pt idx="2391">
                  <c:v>2.9499705711755788</c:v>
                </c:pt>
                <c:pt idx="2392">
                  <c:v>2.9511713590813105</c:v>
                </c:pt>
                <c:pt idx="2393">
                  <c:v>2.9523726365995002</c:v>
                </c:pt>
                <c:pt idx="2394">
                  <c:v>2.9535743948281037</c:v>
                </c:pt>
                <c:pt idx="2395">
                  <c:v>2.9547766515712093</c:v>
                </c:pt>
                <c:pt idx="2396">
                  <c:v>2.9559793890247277</c:v>
                </c:pt>
                <c:pt idx="2397">
                  <c:v>2.9571826249927482</c:v>
                </c:pt>
                <c:pt idx="2398">
                  <c:v>2.958386341671182</c:v>
                </c:pt>
                <c:pt idx="2399">
                  <c:v>2.9595905568641179</c:v>
                </c:pt>
                <c:pt idx="2400">
                  <c:v>2.9607952527674675</c:v>
                </c:pt>
                <c:pt idx="2401">
                  <c:v>2.9620004471853192</c:v>
                </c:pt>
                <c:pt idx="2402">
                  <c:v>2.9632061312156286</c:v>
                </c:pt>
                <c:pt idx="2403">
                  <c:v>2.9644123048583961</c:v>
                </c:pt>
                <c:pt idx="2404">
                  <c:v>2.9656189681136209</c:v>
                </c:pt>
                <c:pt idx="2405">
                  <c:v>2.9668261209813038</c:v>
                </c:pt>
                <c:pt idx="2406">
                  <c:v>2.9680337634614449</c:v>
                </c:pt>
                <c:pt idx="2407">
                  <c:v>2.9692419044560876</c:v>
                </c:pt>
                <c:pt idx="2408">
                  <c:v>2.9704505350631885</c:v>
                </c:pt>
                <c:pt idx="2409">
                  <c:v>2.971659655282747</c:v>
                </c:pt>
                <c:pt idx="2410">
                  <c:v>2.9728692740168086</c:v>
                </c:pt>
                <c:pt idx="2411">
                  <c:v>2.9740793823633278</c:v>
                </c:pt>
                <c:pt idx="2412">
                  <c:v>2.9752899803223043</c:v>
                </c:pt>
                <c:pt idx="2413">
                  <c:v>2.9765010678937385</c:v>
                </c:pt>
                <c:pt idx="2414">
                  <c:v>2.9777126539796752</c:v>
                </c:pt>
                <c:pt idx="2415">
                  <c:v>2.9789247296780696</c:v>
                </c:pt>
                <c:pt idx="2416">
                  <c:v>2.9801373038909666</c:v>
                </c:pt>
                <c:pt idx="2417">
                  <c:v>2.9813546585018602</c:v>
                </c:pt>
                <c:pt idx="2418">
                  <c:v>2.982568220841717</c:v>
                </c:pt>
                <c:pt idx="2419">
                  <c:v>2.9837822727940315</c:v>
                </c:pt>
                <c:pt idx="2420">
                  <c:v>2.9849968232608486</c:v>
                </c:pt>
                <c:pt idx="2421">
                  <c:v>2.9862118633401238</c:v>
                </c:pt>
                <c:pt idx="2422">
                  <c:v>2.9874274019339015</c:v>
                </c:pt>
                <c:pt idx="2423">
                  <c:v>2.9886434390421814</c:v>
                </c:pt>
                <c:pt idx="2424">
                  <c:v>2.9898599657629195</c:v>
                </c:pt>
                <c:pt idx="2425">
                  <c:v>2.9910769820961147</c:v>
                </c:pt>
                <c:pt idx="2426">
                  <c:v>2.9922945058458574</c:v>
                </c:pt>
                <c:pt idx="2427">
                  <c:v>2.9935125192080583</c:v>
                </c:pt>
                <c:pt idx="2428">
                  <c:v>2.9947310221827164</c:v>
                </c:pt>
                <c:pt idx="2429">
                  <c:v>2.9959500325739215</c:v>
                </c:pt>
                <c:pt idx="2430">
                  <c:v>2.9971695325775847</c:v>
                </c:pt>
                <c:pt idx="2431">
                  <c:v>2.99838953109575</c:v>
                </c:pt>
                <c:pt idx="2432">
                  <c:v>2.9996100281284179</c:v>
                </c:pt>
                <c:pt idx="2433">
                  <c:v>3.000831014773544</c:v>
                </c:pt>
                <c:pt idx="2434">
                  <c:v>3.002052508835217</c:v>
                </c:pt>
                <c:pt idx="2435">
                  <c:v>3.0032744925093477</c:v>
                </c:pt>
                <c:pt idx="2436">
                  <c:v>3.004496974697981</c:v>
                </c:pt>
                <c:pt idx="2437">
                  <c:v>3.0069434346187549</c:v>
                </c:pt>
                <c:pt idx="2438">
                  <c:v>3.0081674123508959</c:v>
                </c:pt>
                <c:pt idx="2439">
                  <c:v>3.0093918796954942</c:v>
                </c:pt>
                <c:pt idx="2440">
                  <c:v>3.0106168544566403</c:v>
                </c:pt>
                <c:pt idx="2441">
                  <c:v>3.0118423277322877</c:v>
                </c:pt>
                <c:pt idx="2442">
                  <c:v>3.013068299522438</c:v>
                </c:pt>
                <c:pt idx="2443">
                  <c:v>3.0142947698270905</c:v>
                </c:pt>
                <c:pt idx="2444">
                  <c:v>3.0155217386462465</c:v>
                </c:pt>
                <c:pt idx="2445">
                  <c:v>3.0167492059799037</c:v>
                </c:pt>
                <c:pt idx="2446">
                  <c:v>3.0179771718280639</c:v>
                </c:pt>
                <c:pt idx="2447">
                  <c:v>3.0192056361907267</c:v>
                </c:pt>
                <c:pt idx="2448">
                  <c:v>3.0204346079699365</c:v>
                </c:pt>
                <c:pt idx="2449">
                  <c:v>3.0216640782636484</c:v>
                </c:pt>
                <c:pt idx="2450">
                  <c:v>3.0228940470718628</c:v>
                </c:pt>
                <c:pt idx="2451">
                  <c:v>3.0241245143945803</c:v>
                </c:pt>
                <c:pt idx="2452">
                  <c:v>3.0253554802317995</c:v>
                </c:pt>
                <c:pt idx="2453">
                  <c:v>3.0265869534855665</c:v>
                </c:pt>
                <c:pt idx="2454">
                  <c:v>3.0278189252538352</c:v>
                </c:pt>
                <c:pt idx="2455">
                  <c:v>3.0290524904881027</c:v>
                </c:pt>
                <c:pt idx="2456">
                  <c:v>3.0302865542368735</c:v>
                </c:pt>
                <c:pt idx="2457">
                  <c:v>3.0315211254021914</c:v>
                </c:pt>
                <c:pt idx="2458">
                  <c:v>3.0327561950820114</c:v>
                </c:pt>
                <c:pt idx="2459">
                  <c:v>3.0339917721783785</c:v>
                </c:pt>
                <c:pt idx="2460">
                  <c:v>3.035227847789248</c:v>
                </c:pt>
                <c:pt idx="2461">
                  <c:v>3.0364644308166646</c:v>
                </c:pt>
                <c:pt idx="2462">
                  <c:v>3.0377015212606286</c:v>
                </c:pt>
                <c:pt idx="2463">
                  <c:v>3.0389391102190948</c:v>
                </c:pt>
                <c:pt idx="2464">
                  <c:v>3.0401782926435605</c:v>
                </c:pt>
                <c:pt idx="2465">
                  <c:v>3.0414168964351211</c:v>
                </c:pt>
                <c:pt idx="2466">
                  <c:v>3.0426559987411843</c:v>
                </c:pt>
                <c:pt idx="2467">
                  <c:v>3.0438988933182838</c:v>
                </c:pt>
                <c:pt idx="2468">
                  <c:v>3.0451401054089371</c:v>
                </c:pt>
                <c:pt idx="2469">
                  <c:v>3.0463807210625973</c:v>
                </c:pt>
                <c:pt idx="2470">
                  <c:v>3.0476251378893386</c:v>
                </c:pt>
                <c:pt idx="2471">
                  <c:v>3.0488700621326266</c:v>
                </c:pt>
                <c:pt idx="2472">
                  <c:v>3.0501122089379722</c:v>
                </c:pt>
                <c:pt idx="2473">
                  <c:v>3.0513581480143546</c:v>
                </c:pt>
                <c:pt idx="2474">
                  <c:v>3.0526013007507502</c:v>
                </c:pt>
                <c:pt idx="2475">
                  <c:v>3.0538449609036928</c:v>
                </c:pt>
                <c:pt idx="2476">
                  <c:v>3.0550891284731825</c:v>
                </c:pt>
                <c:pt idx="2477">
                  <c:v>3.0563338034592191</c:v>
                </c:pt>
                <c:pt idx="2478">
                  <c:v>3.0575789858618032</c:v>
                </c:pt>
                <c:pt idx="2479">
                  <c:v>3.0588246667788899</c:v>
                </c:pt>
                <c:pt idx="2480">
                  <c:v>3.060070864014568</c:v>
                </c:pt>
                <c:pt idx="2481">
                  <c:v>3.0613175686667935</c:v>
                </c:pt>
                <c:pt idx="2482">
                  <c:v>3.0625680833941451</c:v>
                </c:pt>
                <c:pt idx="2483">
                  <c:v>3.0638158117815091</c:v>
                </c:pt>
                <c:pt idx="2484">
                  <c:v>3.0650640386833752</c:v>
                </c:pt>
                <c:pt idx="2485">
                  <c:v>3.0663127730017901</c:v>
                </c:pt>
                <c:pt idx="2486">
                  <c:v>3.0675620236387955</c:v>
                </c:pt>
                <c:pt idx="2487">
                  <c:v>3.0688117727903044</c:v>
                </c:pt>
                <c:pt idx="2488">
                  <c:v>3.0700620382604042</c:v>
                </c:pt>
                <c:pt idx="2489">
                  <c:v>3.0713128111470516</c:v>
                </c:pt>
                <c:pt idx="2490">
                  <c:v>3.0725641003522903</c:v>
                </c:pt>
                <c:pt idx="2491">
                  <c:v>3.0738192085347005</c:v>
                </c:pt>
                <c:pt idx="2492">
                  <c:v>3.0750748330357016</c:v>
                </c:pt>
                <c:pt idx="2493">
                  <c:v>3.0763309738552942</c:v>
                </c:pt>
                <c:pt idx="2494">
                  <c:v>3.0775843016287672</c:v>
                </c:pt>
                <c:pt idx="2495">
                  <c:v>3.0788381368187863</c:v>
                </c:pt>
                <c:pt idx="2496">
                  <c:v>3.0800924883273968</c:v>
                </c:pt>
                <c:pt idx="2497">
                  <c:v>3.0813473472525557</c:v>
                </c:pt>
                <c:pt idx="2498">
                  <c:v>3.0826027224963051</c:v>
                </c:pt>
                <c:pt idx="2499">
                  <c:v>3.0838586051566028</c:v>
                </c:pt>
                <c:pt idx="2500">
                  <c:v>3.0851149952334476</c:v>
                </c:pt>
                <c:pt idx="2501">
                  <c:v>3.086375239895641</c:v>
                </c:pt>
                <c:pt idx="2502">
                  <c:v>3.0876359919743828</c:v>
                </c:pt>
                <c:pt idx="2503">
                  <c:v>3.0888972603717151</c:v>
                </c:pt>
                <c:pt idx="2504">
                  <c:v>3.0901590450876397</c:v>
                </c:pt>
                <c:pt idx="2505">
                  <c:v>3.0914180078553986</c:v>
                </c:pt>
                <c:pt idx="2506">
                  <c:v>3.0926808163064616</c:v>
                </c:pt>
                <c:pt idx="2507">
                  <c:v>3.0939408028093602</c:v>
                </c:pt>
                <c:pt idx="2508">
                  <c:v>3.095204652799652</c:v>
                </c:pt>
                <c:pt idx="2509">
                  <c:v>3.0964690102064911</c:v>
                </c:pt>
                <c:pt idx="2510">
                  <c:v>3.0977338839319222</c:v>
                </c:pt>
                <c:pt idx="2511">
                  <c:v>3.0989992828779891</c:v>
                </c:pt>
                <c:pt idx="2512">
                  <c:v>3.1002651892406039</c:v>
                </c:pt>
                <c:pt idx="2513">
                  <c:v>3.101531620823855</c:v>
                </c:pt>
                <c:pt idx="2514">
                  <c:v>3.1027985598236532</c:v>
                </c:pt>
                <c:pt idx="2515">
                  <c:v>3.1040660240440872</c:v>
                </c:pt>
                <c:pt idx="2516">
                  <c:v>3.1053340045831139</c:v>
                </c:pt>
                <c:pt idx="2517">
                  <c:v>3.1066025014407317</c:v>
                </c:pt>
                <c:pt idx="2518">
                  <c:v>3.1078992889963639</c:v>
                </c:pt>
                <c:pt idx="2519">
                  <c:v>3.1091932991140538</c:v>
                </c:pt>
                <c:pt idx="2520">
                  <c:v>3.110487843354425</c:v>
                </c:pt>
                <c:pt idx="2521">
                  <c:v>3.1117829217174777</c:v>
                </c:pt>
                <c:pt idx="2522">
                  <c:v>3.1130818724699685</c:v>
                </c:pt>
                <c:pt idx="2523">
                  <c:v>3.1143813662471862</c:v>
                </c:pt>
                <c:pt idx="2524">
                  <c:v>3.1156814030491291</c:v>
                </c:pt>
                <c:pt idx="2525">
                  <c:v>3.1169819828757976</c:v>
                </c:pt>
                <c:pt idx="2526">
                  <c:v>3.1182831057271927</c:v>
                </c:pt>
                <c:pt idx="2527">
                  <c:v>3.1195847716033129</c:v>
                </c:pt>
                <c:pt idx="2528">
                  <c:v>3.1208869805041588</c:v>
                </c:pt>
                <c:pt idx="2529">
                  <c:v>3.1221897324297312</c:v>
                </c:pt>
                <c:pt idx="2530">
                  <c:v>3.1234930273800297</c:v>
                </c:pt>
                <c:pt idx="2531">
                  <c:v>3.1247968653550537</c:v>
                </c:pt>
                <c:pt idx="2532">
                  <c:v>3.1261012463548044</c:v>
                </c:pt>
                <c:pt idx="2533">
                  <c:v>3.127406179281325</c:v>
                </c:pt>
                <c:pt idx="2534">
                  <c:v>3.1287116552325713</c:v>
                </c:pt>
                <c:pt idx="2535">
                  <c:v>3.1300176653064988</c:v>
                </c:pt>
                <c:pt idx="2536">
                  <c:v>3.1313242362092422</c:v>
                </c:pt>
                <c:pt idx="2537">
                  <c:v>3.1326313412346658</c:v>
                </c:pt>
                <c:pt idx="2538">
                  <c:v>3.1339389981868604</c:v>
                </c:pt>
                <c:pt idx="2539">
                  <c:v>3.1352438420929332</c:v>
                </c:pt>
                <c:pt idx="2540">
                  <c:v>3.1365492290237333</c:v>
                </c:pt>
                <c:pt idx="2541">
                  <c:v>3.1378551678813031</c:v>
                </c:pt>
                <c:pt idx="2542">
                  <c:v>3.1391649969324016</c:v>
                </c:pt>
                <c:pt idx="2543">
                  <c:v>3.1405313539672597</c:v>
                </c:pt>
                <c:pt idx="2544">
                  <c:v>3.1418982985370678</c:v>
                </c:pt>
                <c:pt idx="2545">
                  <c:v>3.1432658484459135</c:v>
                </c:pt>
                <c:pt idx="2546">
                  <c:v>3.144631751476493</c:v>
                </c:pt>
                <c:pt idx="2547">
                  <c:v>3.145998250944066</c:v>
                </c:pt>
                <c:pt idx="2548">
                  <c:v>3.1473675812618502</c:v>
                </c:pt>
                <c:pt idx="2549">
                  <c:v>3.1487374991145827</c:v>
                </c:pt>
                <c:pt idx="2550">
                  <c:v>3.1501080223063544</c:v>
                </c:pt>
                <c:pt idx="2551">
                  <c:v>3.1514791330330758</c:v>
                </c:pt>
                <c:pt idx="2552">
                  <c:v>3.1528508490988356</c:v>
                </c:pt>
                <c:pt idx="2553">
                  <c:v>3.154223161601589</c:v>
                </c:pt>
                <c:pt idx="2554">
                  <c:v>3.1555960616392924</c:v>
                </c:pt>
                <c:pt idx="2555">
                  <c:v>3.1569695670160338</c:v>
                </c:pt>
                <c:pt idx="2556">
                  <c:v>3.158341434416553</c:v>
                </c:pt>
                <c:pt idx="2557">
                  <c:v>3.1597138893520218</c:v>
                </c:pt>
                <c:pt idx="2558">
                  <c:v>3.1610869407244837</c:v>
                </c:pt>
                <c:pt idx="2559">
                  <c:v>3.1624628407512456</c:v>
                </c:pt>
                <c:pt idx="2560">
                  <c:v>3.163837084997696</c:v>
                </c:pt>
                <c:pt idx="2561">
                  <c:v>3.1652119345831848</c:v>
                </c:pt>
                <c:pt idx="2562">
                  <c:v>3.1665873717036237</c:v>
                </c:pt>
                <c:pt idx="2563">
                  <c:v>3.1679634141631006</c:v>
                </c:pt>
                <c:pt idx="2564">
                  <c:v>3.1693400530595714</c:v>
                </c:pt>
                <c:pt idx="2565">
                  <c:v>3.1707172883930372</c:v>
                </c:pt>
                <c:pt idx="2566">
                  <c:v>3.1720951290655415</c:v>
                </c:pt>
                <c:pt idx="2567">
                  <c:v>3.1734735572729948</c:v>
                </c:pt>
                <c:pt idx="2568">
                  <c:v>3.1748525908194871</c:v>
                </c:pt>
                <c:pt idx="2569">
                  <c:v>3.176232220802973</c:v>
                </c:pt>
                <c:pt idx="2570">
                  <c:v>3.1776124561254977</c:v>
                </c:pt>
                <c:pt idx="2571">
                  <c:v>3.178993287885016</c:v>
                </c:pt>
                <c:pt idx="2572">
                  <c:v>3.1803747160815288</c:v>
                </c:pt>
                <c:pt idx="2573">
                  <c:v>3.18175674961708</c:v>
                </c:pt>
                <c:pt idx="2574">
                  <c:v>3.1831393795896252</c:v>
                </c:pt>
                <c:pt idx="2575">
                  <c:v>3.1845226149012089</c:v>
                </c:pt>
                <c:pt idx="2576">
                  <c:v>3.185965235752898</c:v>
                </c:pt>
                <c:pt idx="2577">
                  <c:v>3.1874073669921286</c:v>
                </c:pt>
                <c:pt idx="2578">
                  <c:v>3.1888501480806215</c:v>
                </c:pt>
                <c:pt idx="2579">
                  <c:v>3.1902935790183764</c:v>
                </c:pt>
                <c:pt idx="2580">
                  <c:v>3.1917376598053937</c:v>
                </c:pt>
                <c:pt idx="2581">
                  <c:v>3.1931823993437178</c:v>
                </c:pt>
                <c:pt idx="2582">
                  <c:v>3.1946277976333479</c:v>
                </c:pt>
                <c:pt idx="2583">
                  <c:v>3.1960738457722404</c:v>
                </c:pt>
                <c:pt idx="2584">
                  <c:v>3.1975217010262043</c:v>
                </c:pt>
                <c:pt idx="2585">
                  <c:v>3.1989702061294309</c:v>
                </c:pt>
                <c:pt idx="2586">
                  <c:v>3.2004193699839636</c:v>
                </c:pt>
                <c:pt idx="2587">
                  <c:v>3.2018691925898035</c:v>
                </c:pt>
                <c:pt idx="2588">
                  <c:v>3.2033196739469503</c:v>
                </c:pt>
                <c:pt idx="2589">
                  <c:v>3.2047708140554034</c:v>
                </c:pt>
                <c:pt idx="2590">
                  <c:v>3.206222604013119</c:v>
                </c:pt>
                <c:pt idx="2591">
                  <c:v>3.2076750527221418</c:v>
                </c:pt>
                <c:pt idx="2592">
                  <c:v>3.2091281601824715</c:v>
                </c:pt>
                <c:pt idx="2593">
                  <c:v>3.2105819263941076</c:v>
                </c:pt>
                <c:pt idx="2594">
                  <c:v>3.2120363602590949</c:v>
                </c:pt>
                <c:pt idx="2595">
                  <c:v>3.2134914439733446</c:v>
                </c:pt>
                <c:pt idx="2596">
                  <c:v>3.2149471864389012</c:v>
                </c:pt>
                <c:pt idx="2597">
                  <c:v>3.2164035876557642</c:v>
                </c:pt>
                <c:pt idx="2598">
                  <c:v>3.2178606476239344</c:v>
                </c:pt>
                <c:pt idx="2599">
                  <c:v>3.2193183752454555</c:v>
                </c:pt>
                <c:pt idx="2600">
                  <c:v>3.2207767616182839</c:v>
                </c:pt>
                <c:pt idx="2601">
                  <c:v>3.2222357978403742</c:v>
                </c:pt>
                <c:pt idx="2602">
                  <c:v>3.2236955106178615</c:v>
                </c:pt>
                <c:pt idx="2603">
                  <c:v>3.2251558732446099</c:v>
                </c:pt>
                <c:pt idx="2604">
                  <c:v>3.2266750160724249</c:v>
                </c:pt>
                <c:pt idx="2605">
                  <c:v>3.2281948799658586</c:v>
                </c:pt>
                <c:pt idx="2606">
                  <c:v>3.2297154560228676</c:v>
                </c:pt>
                <c:pt idx="2607">
                  <c:v>3.2312367442434513</c:v>
                </c:pt>
                <c:pt idx="2608">
                  <c:v>3.2327587535296542</c:v>
                </c:pt>
                <c:pt idx="2609">
                  <c:v>3.2342814838814773</c:v>
                </c:pt>
                <c:pt idx="2610">
                  <c:v>3.2358049263968756</c:v>
                </c:pt>
                <c:pt idx="2611">
                  <c:v>3.237329089977893</c:v>
                </c:pt>
                <c:pt idx="2612">
                  <c:v>3.2388539657224862</c:v>
                </c:pt>
                <c:pt idx="2613">
                  <c:v>3.2403795625326981</c:v>
                </c:pt>
                <c:pt idx="2614">
                  <c:v>3.2419058804085297</c:v>
                </c:pt>
                <c:pt idx="2615">
                  <c:v>3.2434329193499813</c:v>
                </c:pt>
                <c:pt idx="2616">
                  <c:v>3.2449618099167274</c:v>
                </c:pt>
                <c:pt idx="2617">
                  <c:v>3.2464914126470483</c:v>
                </c:pt>
                <c:pt idx="2618">
                  <c:v>3.2480217453450342</c:v>
                </c:pt>
                <c:pt idx="2619">
                  <c:v>3.2495527991086393</c:v>
                </c:pt>
                <c:pt idx="2620">
                  <c:v>3.251084573937864</c:v>
                </c:pt>
                <c:pt idx="2621">
                  <c:v>3.2526159303709887</c:v>
                </c:pt>
                <c:pt idx="2622">
                  <c:v>3.2541480078697327</c:v>
                </c:pt>
                <c:pt idx="2623">
                  <c:v>3.2556808153361407</c:v>
                </c:pt>
                <c:pt idx="2624">
                  <c:v>3.257214334966124</c:v>
                </c:pt>
                <c:pt idx="2625">
                  <c:v>3.2587485845637714</c:v>
                </c:pt>
                <c:pt idx="2626">
                  <c:v>3.260283546324994</c:v>
                </c:pt>
                <c:pt idx="2627">
                  <c:v>3.2618192380538806</c:v>
                </c:pt>
                <c:pt idx="2628">
                  <c:v>3.2633556597504323</c:v>
                </c:pt>
                <c:pt idx="2629">
                  <c:v>3.2648927936105587</c:v>
                </c:pt>
                <c:pt idx="2630">
                  <c:v>3.2664306574383484</c:v>
                </c:pt>
                <c:pt idx="2631">
                  <c:v>3.267969242331759</c:v>
                </c:pt>
                <c:pt idx="2632">
                  <c:v>3.2695085571928333</c:v>
                </c:pt>
                <c:pt idx="2633">
                  <c:v>3.2710485931195272</c:v>
                </c:pt>
                <c:pt idx="2634">
                  <c:v>3.2725893501118404</c:v>
                </c:pt>
                <c:pt idx="2635">
                  <c:v>3.2741308459738629</c:v>
                </c:pt>
                <c:pt idx="2636">
                  <c:v>3.2756730539994603</c:v>
                </c:pt>
                <c:pt idx="2637">
                  <c:v>3.2772159919927222</c:v>
                </c:pt>
                <c:pt idx="2638">
                  <c:v>3.2787596599536477</c:v>
                </c:pt>
                <c:pt idx="2639">
                  <c:v>3.2803052062460027</c:v>
                </c:pt>
                <c:pt idx="2640">
                  <c:v>3.2818526219677415</c:v>
                </c:pt>
                <c:pt idx="2641">
                  <c:v>3.2834007676571453</c:v>
                </c:pt>
                <c:pt idx="2642">
                  <c:v>3.2850062603184194</c:v>
                </c:pt>
                <c:pt idx="2643">
                  <c:v>3.2866125274575819</c:v>
                </c:pt>
                <c:pt idx="2644">
                  <c:v>3.2882218836062505</c:v>
                </c:pt>
                <c:pt idx="2645">
                  <c:v>3.289832023134851</c:v>
                </c:pt>
                <c:pt idx="2646">
                  <c:v>3.2914429549454294</c:v>
                </c:pt>
                <c:pt idx="2647">
                  <c:v>3.2930546790379847</c:v>
                </c:pt>
                <c:pt idx="2648">
                  <c:v>3.294667186510472</c:v>
                </c:pt>
                <c:pt idx="2649">
                  <c:v>3.2962804862649366</c:v>
                </c:pt>
                <c:pt idx="2650">
                  <c:v>3.2978945783013791</c:v>
                </c:pt>
                <c:pt idx="2651">
                  <c:v>3.2995094537177536</c:v>
                </c:pt>
                <c:pt idx="2652">
                  <c:v>3.3011251303181495</c:v>
                </c:pt>
                <c:pt idx="2653">
                  <c:v>3.3027415902984774</c:v>
                </c:pt>
                <c:pt idx="2654">
                  <c:v>3.304358842560783</c:v>
                </c:pt>
                <c:pt idx="2655">
                  <c:v>3.3059768871050652</c:v>
                </c:pt>
                <c:pt idx="2656">
                  <c:v>3.3075957239313247</c:v>
                </c:pt>
                <c:pt idx="2657">
                  <c:v>3.3092153530395616</c:v>
                </c:pt>
                <c:pt idx="2658">
                  <c:v>3.3108357833318198</c:v>
                </c:pt>
                <c:pt idx="2659">
                  <c:v>3.312456997004011</c:v>
                </c:pt>
                <c:pt idx="2660">
                  <c:v>3.3140790118602239</c:v>
                </c:pt>
                <c:pt idx="2661">
                  <c:v>3.3157018100963689</c:v>
                </c:pt>
                <c:pt idx="2662">
                  <c:v>3.3173254095165361</c:v>
                </c:pt>
                <c:pt idx="2663">
                  <c:v>3.3189498101207251</c:v>
                </c:pt>
                <c:pt idx="2664">
                  <c:v>3.3205749941048461</c:v>
                </c:pt>
                <c:pt idx="2665">
                  <c:v>3.3222009881750343</c:v>
                </c:pt>
                <c:pt idx="2666">
                  <c:v>3.3238870977529906</c:v>
                </c:pt>
                <c:pt idx="2667">
                  <c:v>3.325574070829282</c:v>
                </c:pt>
                <c:pt idx="2668">
                  <c:v>3.3272618985018627</c:v>
                </c:pt>
                <c:pt idx="2669">
                  <c:v>3.3289505896727785</c:v>
                </c:pt>
                <c:pt idx="2670">
                  <c:v>3.3306401265379399</c:v>
                </c:pt>
                <c:pt idx="2671">
                  <c:v>3.3323305269014347</c:v>
                </c:pt>
                <c:pt idx="2672">
                  <c:v>3.3340217907632654</c:v>
                </c:pt>
                <c:pt idx="2673">
                  <c:v>3.3357139003193406</c:v>
                </c:pt>
                <c:pt idx="2674">
                  <c:v>3.3374068733737507</c:v>
                </c:pt>
                <c:pt idx="2675">
                  <c:v>3.3391007099264955</c:v>
                </c:pt>
                <c:pt idx="2676">
                  <c:v>3.3407954010755296</c:v>
                </c:pt>
                <c:pt idx="2677">
                  <c:v>3.3424909557228988</c:v>
                </c:pt>
                <c:pt idx="2678">
                  <c:v>3.3441873738686017</c:v>
                </c:pt>
                <c:pt idx="2679">
                  <c:v>3.3458846466105956</c:v>
                </c:pt>
                <c:pt idx="2680">
                  <c:v>3.3475827828509233</c:v>
                </c:pt>
                <c:pt idx="2681">
                  <c:v>3.349281782589586</c:v>
                </c:pt>
                <c:pt idx="2682">
                  <c:v>3.3509816458265838</c:v>
                </c:pt>
                <c:pt idx="2683">
                  <c:v>3.3526823725619157</c:v>
                </c:pt>
                <c:pt idx="2684">
                  <c:v>3.3543839538935374</c:v>
                </c:pt>
                <c:pt idx="2685">
                  <c:v>3.3560864076255381</c:v>
                </c:pt>
                <c:pt idx="2686">
                  <c:v>3.3577897248558739</c:v>
                </c:pt>
                <c:pt idx="2687">
                  <c:v>3.3594938966824999</c:v>
                </c:pt>
                <c:pt idx="2688">
                  <c:v>3.3611989409095044</c:v>
                </c:pt>
                <c:pt idx="2689">
                  <c:v>3.3646116287605627</c:v>
                </c:pt>
                <c:pt idx="2690">
                  <c:v>3.366319272384616</c:v>
                </c:pt>
                <c:pt idx="2691">
                  <c:v>3.3680277795070039</c:v>
                </c:pt>
                <c:pt idx="2692">
                  <c:v>3.3697371501277269</c:v>
                </c:pt>
                <c:pt idx="2693">
                  <c:v>3.3714473931488285</c:v>
                </c:pt>
                <c:pt idx="2694">
                  <c:v>3.3731585085703091</c:v>
                </c:pt>
                <c:pt idx="2695">
                  <c:v>3.3748704874901252</c:v>
                </c:pt>
                <c:pt idx="2696">
                  <c:v>3.3765833299082759</c:v>
                </c:pt>
                <c:pt idx="2697">
                  <c:v>3.3782970536288506</c:v>
                </c:pt>
                <c:pt idx="2698">
                  <c:v>3.380011640847759</c:v>
                </c:pt>
                <c:pt idx="2699">
                  <c:v>3.3817270915650024</c:v>
                </c:pt>
                <c:pt idx="2700">
                  <c:v>3.3834434235846698</c:v>
                </c:pt>
                <c:pt idx="2701">
                  <c:v>3.3851606191026722</c:v>
                </c:pt>
                <c:pt idx="2702">
                  <c:v>3.3868786959230985</c:v>
                </c:pt>
                <c:pt idx="2703">
                  <c:v>3.3885976362418591</c:v>
                </c:pt>
                <c:pt idx="2704">
                  <c:v>3.3903753300555515</c:v>
                </c:pt>
                <c:pt idx="2705">
                  <c:v>3.3921539496818913</c:v>
                </c:pt>
                <c:pt idx="2706">
                  <c:v>3.3939335129249684</c:v>
                </c:pt>
                <c:pt idx="2707">
                  <c:v>3.3957140019806924</c:v>
                </c:pt>
                <c:pt idx="2708">
                  <c:v>3.3974954257511083</c:v>
                </c:pt>
                <c:pt idx="2709">
                  <c:v>3.3992777842362161</c:v>
                </c:pt>
                <c:pt idx="2710">
                  <c:v>3.401061086338061</c:v>
                </c:pt>
                <c:pt idx="2711">
                  <c:v>3.4028453142525534</c:v>
                </c:pt>
                <c:pt idx="2712">
                  <c:v>3.4046304768817381</c:v>
                </c:pt>
                <c:pt idx="2713">
                  <c:v>3.4064165831276592</c:v>
                </c:pt>
                <c:pt idx="2714">
                  <c:v>3.4082036240882725</c:v>
                </c:pt>
                <c:pt idx="2715">
                  <c:v>3.4099915997635781</c:v>
                </c:pt>
                <c:pt idx="2716">
                  <c:v>3.4117805190556201</c:v>
                </c:pt>
                <c:pt idx="2717">
                  <c:v>3.4135703730623543</c:v>
                </c:pt>
                <c:pt idx="2718">
                  <c:v>3.4153611617837809</c:v>
                </c:pt>
                <c:pt idx="2719">
                  <c:v>3.4171528941219442</c:v>
                </c:pt>
                <c:pt idx="2720">
                  <c:v>3.4189455700768439</c:v>
                </c:pt>
                <c:pt idx="2721">
                  <c:v>3.4207391807464358</c:v>
                </c:pt>
                <c:pt idx="2722">
                  <c:v>3.4225337350327649</c:v>
                </c:pt>
                <c:pt idx="2723">
                  <c:v>3.4243292329358308</c:v>
                </c:pt>
                <c:pt idx="2724">
                  <c:v>3.426125665553589</c:v>
                </c:pt>
                <c:pt idx="2725">
                  <c:v>3.4279230506901284</c:v>
                </c:pt>
                <c:pt idx="2726">
                  <c:v>3.4297213705413592</c:v>
                </c:pt>
                <c:pt idx="2727">
                  <c:v>3.4315206340093267</c:v>
                </c:pt>
                <c:pt idx="2728">
                  <c:v>3.4333208499960763</c:v>
                </c:pt>
                <c:pt idx="2729">
                  <c:v>3.4351220006975178</c:v>
                </c:pt>
                <c:pt idx="2730">
                  <c:v>3.4369241039177409</c:v>
                </c:pt>
                <c:pt idx="2731">
                  <c:v>3.4387271418526564</c:v>
                </c:pt>
                <c:pt idx="2732">
                  <c:v>3.440531141208397</c:v>
                </c:pt>
                <c:pt idx="2733">
                  <c:v>3.4423360752788312</c:v>
                </c:pt>
                <c:pt idx="2734">
                  <c:v>3.4441419618680458</c:v>
                </c:pt>
                <c:pt idx="2735">
                  <c:v>3.4459487920739975</c:v>
                </c:pt>
                <c:pt idx="2736">
                  <c:v>3.4477565658966856</c:v>
                </c:pt>
                <c:pt idx="2737">
                  <c:v>3.4495652922381557</c:v>
                </c:pt>
                <c:pt idx="2738">
                  <c:v>3.4513749710984061</c:v>
                </c:pt>
                <c:pt idx="2739">
                  <c:v>3.453185602477439</c:v>
                </c:pt>
                <c:pt idx="2740">
                  <c:v>3.4549971774732078</c:v>
                </c:pt>
                <c:pt idx="2741">
                  <c:v>3.4568096960857146</c:v>
                </c:pt>
                <c:pt idx="2742">
                  <c:v>3.4586231761190467</c:v>
                </c:pt>
                <c:pt idx="2743">
                  <c:v>3.4604376086711603</c:v>
                </c:pt>
                <c:pt idx="2744">
                  <c:v>3.4622529848400112</c:v>
                </c:pt>
                <c:pt idx="2745">
                  <c:v>3.4640693135276432</c:v>
                </c:pt>
                <c:pt idx="2746">
                  <c:v>3.4658866036361013</c:v>
                </c:pt>
                <c:pt idx="2747">
                  <c:v>3.4677048462633406</c:v>
                </c:pt>
                <c:pt idx="2748">
                  <c:v>3.4695240325073171</c:v>
                </c:pt>
                <c:pt idx="2749">
                  <c:v>3.4713441801721201</c:v>
                </c:pt>
                <c:pt idx="2750">
                  <c:v>3.4731652803557043</c:v>
                </c:pt>
                <c:pt idx="2751">
                  <c:v>3.4749873419601145</c:v>
                </c:pt>
                <c:pt idx="2752">
                  <c:v>3.4768103560833059</c:v>
                </c:pt>
                <c:pt idx="2753">
                  <c:v>3.4786343227252794</c:v>
                </c:pt>
                <c:pt idx="2754">
                  <c:v>3.4804592507880785</c:v>
                </c:pt>
                <c:pt idx="2755">
                  <c:v>3.4822851313696588</c:v>
                </c:pt>
                <c:pt idx="2756">
                  <c:v>3.484111973372066</c:v>
                </c:pt>
                <c:pt idx="2757">
                  <c:v>3.4859397767952998</c:v>
                </c:pt>
                <c:pt idx="2758">
                  <c:v>3.4877685327373142</c:v>
                </c:pt>
                <c:pt idx="2759">
                  <c:v>3.4895982501001557</c:v>
                </c:pt>
                <c:pt idx="2760">
                  <c:v>3.4914289288838227</c:v>
                </c:pt>
                <c:pt idx="2761">
                  <c:v>3.4932605690883163</c:v>
                </c:pt>
                <c:pt idx="2762">
                  <c:v>3.4950943902937581</c:v>
                </c:pt>
                <c:pt idx="2763">
                  <c:v>3.4969291729200256</c:v>
                </c:pt>
                <c:pt idx="2764">
                  <c:v>3.4987649258691635</c:v>
                </c:pt>
                <c:pt idx="2765">
                  <c:v>3.5006016313370831</c:v>
                </c:pt>
                <c:pt idx="2766">
                  <c:v>3.5024393071278745</c:v>
                </c:pt>
                <c:pt idx="2767">
                  <c:v>3.5042779532415356</c:v>
                </c:pt>
                <c:pt idx="2768">
                  <c:v>3.5061175607760231</c:v>
                </c:pt>
                <c:pt idx="2769">
                  <c:v>3.5079581297313367</c:v>
                </c:pt>
                <c:pt idx="2770">
                  <c:v>3.5097996690095217</c:v>
                </c:pt>
                <c:pt idx="2771">
                  <c:v>3.5116421697085327</c:v>
                </c:pt>
                <c:pt idx="2772">
                  <c:v>3.5134856407304143</c:v>
                </c:pt>
                <c:pt idx="2773">
                  <c:v>3.5153300820751667</c:v>
                </c:pt>
                <c:pt idx="2774">
                  <c:v>3.5171754937427897</c:v>
                </c:pt>
                <c:pt idx="2775">
                  <c:v>3.5190218668312396</c:v>
                </c:pt>
                <c:pt idx="2776">
                  <c:v>3.5208692102425596</c:v>
                </c:pt>
                <c:pt idx="2777">
                  <c:v>3.5227175239767505</c:v>
                </c:pt>
                <c:pt idx="2778">
                  <c:v>3.5245668169358573</c:v>
                </c:pt>
                <c:pt idx="2779">
                  <c:v>3.5264170713157901</c:v>
                </c:pt>
                <c:pt idx="2780">
                  <c:v>3.5282682960185934</c:v>
                </c:pt>
                <c:pt idx="2781">
                  <c:v>3.5301204999463134</c:v>
                </c:pt>
                <c:pt idx="2782">
                  <c:v>3.531973665294859</c:v>
                </c:pt>
                <c:pt idx="2783">
                  <c:v>3.5338278187703649</c:v>
                </c:pt>
                <c:pt idx="2784">
                  <c:v>3.5356829336666964</c:v>
                </c:pt>
                <c:pt idx="2785">
                  <c:v>3.5375390277879446</c:v>
                </c:pt>
                <c:pt idx="2786">
                  <c:v>3.5393960922320624</c:v>
                </c:pt>
                <c:pt idx="2787">
                  <c:v>3.5412541359010961</c:v>
                </c:pt>
                <c:pt idx="2788">
                  <c:v>3.5431131498930006</c:v>
                </c:pt>
                <c:pt idx="2789">
                  <c:v>3.5449731431098206</c:v>
                </c:pt>
                <c:pt idx="2790">
                  <c:v>3.5468341155515564</c:v>
                </c:pt>
                <c:pt idx="2791">
                  <c:v>3.5486960583161626</c:v>
                </c:pt>
                <c:pt idx="2792">
                  <c:v>3.5505589803056847</c:v>
                </c:pt>
                <c:pt idx="2793">
                  <c:v>3.5524228815201218</c:v>
                </c:pt>
                <c:pt idx="2794">
                  <c:v>3.5542877619594746</c:v>
                </c:pt>
                <c:pt idx="2795">
                  <c:v>3.5561536216237433</c:v>
                </c:pt>
                <c:pt idx="2796">
                  <c:v>3.5580204605129273</c:v>
                </c:pt>
                <c:pt idx="2797">
                  <c:v>3.5598882786270267</c:v>
                </c:pt>
                <c:pt idx="2798">
                  <c:v>3.561757075966042</c:v>
                </c:pt>
                <c:pt idx="2799">
                  <c:v>3.563626852529973</c:v>
                </c:pt>
                <c:pt idx="2800">
                  <c:v>3.5654976172208639</c:v>
                </c:pt>
                <c:pt idx="2801">
                  <c:v>3.5673693611366701</c:v>
                </c:pt>
                <c:pt idx="2802">
                  <c:v>3.5692420842773918</c:v>
                </c:pt>
                <c:pt idx="2803">
                  <c:v>3.5711157955450741</c:v>
                </c:pt>
                <c:pt idx="2804">
                  <c:v>3.5729904860376713</c:v>
                </c:pt>
                <c:pt idx="2805">
                  <c:v>3.5748661646572297</c:v>
                </c:pt>
                <c:pt idx="2806">
                  <c:v>3.576742831403747</c:v>
                </c:pt>
                <c:pt idx="2807">
                  <c:v>3.5786204773751806</c:v>
                </c:pt>
                <c:pt idx="2808">
                  <c:v>3.5804991114735745</c:v>
                </c:pt>
                <c:pt idx="2809">
                  <c:v>3.5823787247968841</c:v>
                </c:pt>
                <c:pt idx="2810">
                  <c:v>3.5842593351491985</c:v>
                </c:pt>
                <c:pt idx="2811">
                  <c:v>3.5861409247264282</c:v>
                </c:pt>
                <c:pt idx="2812">
                  <c:v>3.5880235024306186</c:v>
                </c:pt>
                <c:pt idx="2813">
                  <c:v>3.5899070771638137</c:v>
                </c:pt>
                <c:pt idx="2814">
                  <c:v>3.5917916311219242</c:v>
                </c:pt>
                <c:pt idx="2815">
                  <c:v>3.5936771821090394</c:v>
                </c:pt>
                <c:pt idx="2816">
                  <c:v>3.5955637123210704</c:v>
                </c:pt>
                <c:pt idx="2817">
                  <c:v>3.5974512395621066</c:v>
                </c:pt>
                <c:pt idx="2818">
                  <c:v>3.5993397638321469</c:v>
                </c:pt>
                <c:pt idx="2819">
                  <c:v>3.6012292673271027</c:v>
                </c:pt>
                <c:pt idx="2820">
                  <c:v>3.603119776753108</c:v>
                </c:pt>
                <c:pt idx="2821">
                  <c:v>3.6050112654040292</c:v>
                </c:pt>
                <c:pt idx="2822">
                  <c:v>3.6069037510839546</c:v>
                </c:pt>
                <c:pt idx="2823">
                  <c:v>3.608797233792886</c:v>
                </c:pt>
                <c:pt idx="2824">
                  <c:v>3.6106904405384319</c:v>
                </c:pt>
                <c:pt idx="2825">
                  <c:v>3.6125846443129825</c:v>
                </c:pt>
                <c:pt idx="2826">
                  <c:v>3.6144798451165379</c:v>
                </c:pt>
                <c:pt idx="2827">
                  <c:v>3.6163760429490983</c:v>
                </c:pt>
                <c:pt idx="2828">
                  <c:v>3.6182732289086186</c:v>
                </c:pt>
                <c:pt idx="2829">
                  <c:v>3.620171411897144</c:v>
                </c:pt>
                <c:pt idx="2830">
                  <c:v>3.6220705830126296</c:v>
                </c:pt>
                <c:pt idx="2831">
                  <c:v>3.6239707600591649</c:v>
                </c:pt>
                <c:pt idx="2832">
                  <c:v>3.6258719341347048</c:v>
                </c:pt>
                <c:pt idx="2833">
                  <c:v>3.6277741052392503</c:v>
                </c:pt>
                <c:pt idx="2834">
                  <c:v>3.6296772644707556</c:v>
                </c:pt>
                <c:pt idx="2835">
                  <c:v>3.6315814296333104</c:v>
                </c:pt>
                <c:pt idx="2836">
                  <c:v>3.6334866007269153</c:v>
                </c:pt>
                <c:pt idx="2837">
                  <c:v>3.63539275994748</c:v>
                </c:pt>
                <c:pt idx="2838">
                  <c:v>3.6372999250990947</c:v>
                </c:pt>
                <c:pt idx="2839">
                  <c:v>3.6392080872797137</c:v>
                </c:pt>
                <c:pt idx="2840">
                  <c:v>3.6411172553913826</c:v>
                </c:pt>
                <c:pt idx="2841">
                  <c:v>3.6430274205320567</c:v>
                </c:pt>
                <c:pt idx="2842">
                  <c:v>3.6449385827017351</c:v>
                </c:pt>
                <c:pt idx="2843">
                  <c:v>3.6468507597045079</c:v>
                </c:pt>
                <c:pt idx="2844">
                  <c:v>3.6487639337362854</c:v>
                </c:pt>
                <c:pt idx="2845">
                  <c:v>3.6506781136991129</c:v>
                </c:pt>
                <c:pt idx="2846">
                  <c:v>3.6525932906909451</c:v>
                </c:pt>
                <c:pt idx="2847">
                  <c:v>3.6545094825158717</c:v>
                </c:pt>
                <c:pt idx="2848">
                  <c:v>3.6564266713698035</c:v>
                </c:pt>
                <c:pt idx="2849">
                  <c:v>3.6583448661547844</c:v>
                </c:pt>
                <c:pt idx="2850">
                  <c:v>3.6602640757728593</c:v>
                </c:pt>
                <c:pt idx="2851">
                  <c:v>3.6621842824199393</c:v>
                </c:pt>
                <c:pt idx="2852">
                  <c:v>3.6641055039001134</c:v>
                </c:pt>
                <c:pt idx="2853">
                  <c:v>3.6660277313113374</c:v>
                </c:pt>
                <c:pt idx="2854">
                  <c:v>3.667950964653611</c:v>
                </c:pt>
                <c:pt idx="2855">
                  <c:v>3.6698752128289787</c:v>
                </c:pt>
                <c:pt idx="2856">
                  <c:v>3.6718004580333519</c:v>
                </c:pt>
                <c:pt idx="2857">
                  <c:v>3.673726726972864</c:v>
                </c:pt>
                <c:pt idx="2858">
                  <c:v>3.6756540018434252</c:v>
                </c:pt>
                <c:pt idx="2859">
                  <c:v>3.6775822826450359</c:v>
                </c:pt>
                <c:pt idx="2860">
                  <c:v>3.6795115782797416</c:v>
                </c:pt>
                <c:pt idx="2861">
                  <c:v>3.6814418887475413</c:v>
                </c:pt>
                <c:pt idx="2862">
                  <c:v>3.6833732140484359</c:v>
                </c:pt>
                <c:pt idx="2863">
                  <c:v>3.6853055452803787</c:v>
                </c:pt>
                <c:pt idx="2864">
                  <c:v>3.6872388913454164</c:v>
                </c:pt>
                <c:pt idx="2865">
                  <c:v>3.6891732522435485</c:v>
                </c:pt>
                <c:pt idx="2866">
                  <c:v>3.6911086368768191</c:v>
                </c:pt>
                <c:pt idx="2867">
                  <c:v>3.6930450274411397</c:v>
                </c:pt>
                <c:pt idx="2868">
                  <c:v>3.6949824328385543</c:v>
                </c:pt>
                <c:pt idx="2869">
                  <c:v>3.6969208619711078</c:v>
                </c:pt>
                <c:pt idx="2870">
                  <c:v>3.6988602970347109</c:v>
                </c:pt>
                <c:pt idx="2871">
                  <c:v>3.7008007558334532</c:v>
                </c:pt>
                <c:pt idx="2872">
                  <c:v>3.702742238367335</c:v>
                </c:pt>
                <c:pt idx="2873">
                  <c:v>3.7046847357343102</c:v>
                </c:pt>
                <c:pt idx="2874">
                  <c:v>3.7066282479343799</c:v>
                </c:pt>
                <c:pt idx="2875">
                  <c:v>3.7085727838695881</c:v>
                </c:pt>
                <c:pt idx="2876">
                  <c:v>3.7105183346378916</c:v>
                </c:pt>
                <c:pt idx="2877">
                  <c:v>3.7124649091413331</c:v>
                </c:pt>
                <c:pt idx="2878">
                  <c:v>3.7144125073799139</c:v>
                </c:pt>
                <c:pt idx="2879">
                  <c:v>3.7163611204515892</c:v>
                </c:pt>
                <c:pt idx="2880">
                  <c:v>3.7183107661604478</c:v>
                </c:pt>
                <c:pt idx="2881">
                  <c:v>3.7202614267024003</c:v>
                </c:pt>
                <c:pt idx="2882">
                  <c:v>3.7222131109794918</c:v>
                </c:pt>
                <c:pt idx="2883">
                  <c:v>3.724165827893767</c:v>
                </c:pt>
                <c:pt idx="2884">
                  <c:v>3.7261195596411372</c:v>
                </c:pt>
                <c:pt idx="2885">
                  <c:v>3.7280743151236457</c:v>
                </c:pt>
                <c:pt idx="2886">
                  <c:v>3.7300301032433376</c:v>
                </c:pt>
                <c:pt idx="2887">
                  <c:v>3.7319869150981697</c:v>
                </c:pt>
                <c:pt idx="2888">
                  <c:v>3.7339447506881402</c:v>
                </c:pt>
                <c:pt idx="2889">
                  <c:v>3.7359036189152941</c:v>
                </c:pt>
                <c:pt idx="2890">
                  <c:v>3.7378635108775877</c:v>
                </c:pt>
                <c:pt idx="2891">
                  <c:v>3.7398244265750189</c:v>
                </c:pt>
                <c:pt idx="2892">
                  <c:v>3.7417863749096347</c:v>
                </c:pt>
                <c:pt idx="2893">
                  <c:v>3.7437493558814339</c:v>
                </c:pt>
                <c:pt idx="2894">
                  <c:v>3.7457133694904177</c:v>
                </c:pt>
                <c:pt idx="2895">
                  <c:v>3.747678406834539</c:v>
                </c:pt>
                <c:pt idx="2896">
                  <c:v>3.749644476815845</c:v>
                </c:pt>
                <c:pt idx="2897">
                  <c:v>3.7516115794343343</c:v>
                </c:pt>
                <c:pt idx="2898">
                  <c:v>3.7535797057879634</c:v>
                </c:pt>
                <c:pt idx="2899">
                  <c:v>3.7555488736808194</c:v>
                </c:pt>
                <c:pt idx="2900">
                  <c:v>3.7575190742108595</c:v>
                </c:pt>
                <c:pt idx="2901">
                  <c:v>3.759490307378083</c:v>
                </c:pt>
                <c:pt idx="2902">
                  <c:v>3.7614625731824902</c:v>
                </c:pt>
                <c:pt idx="2903">
                  <c:v>3.7634358716240812</c:v>
                </c:pt>
                <c:pt idx="2904">
                  <c:v>3.7654102116049004</c:v>
                </c:pt>
                <c:pt idx="2905">
                  <c:v>3.7673855753208594</c:v>
                </c:pt>
                <c:pt idx="2906">
                  <c:v>3.769361989478091</c:v>
                </c:pt>
                <c:pt idx="2907">
                  <c:v>3.7713394362725063</c:v>
                </c:pt>
                <c:pt idx="2908">
                  <c:v>3.773317915704105</c:v>
                </c:pt>
                <c:pt idx="2909">
                  <c:v>3.7752974366749323</c:v>
                </c:pt>
                <c:pt idx="2910">
                  <c:v>3.7772779902829434</c:v>
                </c:pt>
                <c:pt idx="2911">
                  <c:v>3.7792595943322271</c:v>
                </c:pt>
                <c:pt idx="2912">
                  <c:v>3.7812422310186946</c:v>
                </c:pt>
                <c:pt idx="2913">
                  <c:v>3.7832259092443898</c:v>
                </c:pt>
                <c:pt idx="2914">
                  <c:v>3.7852106201072697</c:v>
                </c:pt>
                <c:pt idx="2915">
                  <c:v>3.7871963814114222</c:v>
                </c:pt>
                <c:pt idx="2916">
                  <c:v>3.7891831842548029</c:v>
                </c:pt>
                <c:pt idx="2917">
                  <c:v>3.7911710286374114</c:v>
                </c:pt>
                <c:pt idx="2918">
                  <c:v>3.7931599145592485</c:v>
                </c:pt>
                <c:pt idx="2919">
                  <c:v>3.7951498420203142</c:v>
                </c:pt>
                <c:pt idx="2920">
                  <c:v>3.7971408199226535</c:v>
                </c:pt>
                <c:pt idx="2921">
                  <c:v>3.7991328393642201</c:v>
                </c:pt>
                <c:pt idx="2922">
                  <c:v>3.8011259003450149</c:v>
                </c:pt>
                <c:pt idx="2923">
                  <c:v>3.8031200117670836</c:v>
                </c:pt>
                <c:pt idx="2924">
                  <c:v>3.8051151647283801</c:v>
                </c:pt>
                <c:pt idx="2925">
                  <c:v>3.8071113681309492</c:v>
                </c:pt>
                <c:pt idx="2926">
                  <c:v>3.8091086130727474</c:v>
                </c:pt>
                <c:pt idx="2927">
                  <c:v>3.8111069084558182</c:v>
                </c:pt>
                <c:pt idx="2928">
                  <c:v>3.813106254280163</c:v>
                </c:pt>
                <c:pt idx="2929">
                  <c:v>3.8151066505457805</c:v>
                </c:pt>
                <c:pt idx="2930">
                  <c:v>3.8171080883506256</c:v>
                </c:pt>
                <c:pt idx="2931">
                  <c:v>3.8191105854987888</c:v>
                </c:pt>
                <c:pt idx="2932">
                  <c:v>3.8211141241861806</c:v>
                </c:pt>
                <c:pt idx="2933">
                  <c:v>3.8231187222168894</c:v>
                </c:pt>
                <c:pt idx="2934">
                  <c:v>3.8251243706888718</c:v>
                </c:pt>
                <c:pt idx="2935">
                  <c:v>3.8271310696021272</c:v>
                </c:pt>
                <c:pt idx="2936">
                  <c:v>3.8291388189566562</c:v>
                </c:pt>
                <c:pt idx="2937">
                  <c:v>3.8311476187524574</c:v>
                </c:pt>
                <c:pt idx="2938">
                  <c:v>3.8331574778915765</c:v>
                </c:pt>
                <c:pt idx="2939">
                  <c:v>3.8351683963740135</c:v>
                </c:pt>
                <c:pt idx="2940">
                  <c:v>3.8371803652977232</c:v>
                </c:pt>
                <c:pt idx="2941">
                  <c:v>3.839193384662706</c:v>
                </c:pt>
                <c:pt idx="2942">
                  <c:v>3.8412074633710067</c:v>
                </c:pt>
                <c:pt idx="2943">
                  <c:v>3.8432226014226254</c:v>
                </c:pt>
                <c:pt idx="2944">
                  <c:v>3.8452387899155167</c:v>
                </c:pt>
                <c:pt idx="2945">
                  <c:v>3.8472560466537709</c:v>
                </c:pt>
                <c:pt idx="2946">
                  <c:v>3.8492743538332972</c:v>
                </c:pt>
                <c:pt idx="2947">
                  <c:v>3.8512937203561419</c:v>
                </c:pt>
                <c:pt idx="2948">
                  <c:v>3.8533141462223037</c:v>
                </c:pt>
                <c:pt idx="2949">
                  <c:v>3.8553356314317839</c:v>
                </c:pt>
                <c:pt idx="2950">
                  <c:v>3.8573581848866265</c:v>
                </c:pt>
                <c:pt idx="2951">
                  <c:v>3.859381770978652</c:v>
                </c:pt>
                <c:pt idx="2952">
                  <c:v>3.8614064609242189</c:v>
                </c:pt>
                <c:pt idx="2953">
                  <c:v>3.8634321924090136</c:v>
                </c:pt>
                <c:pt idx="2954">
                  <c:v>3.8654589921391707</c:v>
                </c:pt>
                <c:pt idx="2955">
                  <c:v>3.8674868512126461</c:v>
                </c:pt>
                <c:pt idx="2956">
                  <c:v>3.8695157696294395</c:v>
                </c:pt>
                <c:pt idx="2957">
                  <c:v>3.8715457562915945</c:v>
                </c:pt>
                <c:pt idx="2958">
                  <c:v>3.8735768111991127</c:v>
                </c:pt>
                <c:pt idx="2959">
                  <c:v>3.8756089254499484</c:v>
                </c:pt>
                <c:pt idx="2960">
                  <c:v>3.8776421079461469</c:v>
                </c:pt>
                <c:pt idx="2961">
                  <c:v>3.8796763586877074</c:v>
                </c:pt>
                <c:pt idx="2962">
                  <c:v>3.8817116776746299</c:v>
                </c:pt>
                <c:pt idx="2963">
                  <c:v>3.8837480560048698</c:v>
                </c:pt>
                <c:pt idx="2964">
                  <c:v>3.8857855114825175</c:v>
                </c:pt>
                <c:pt idx="2965">
                  <c:v>3.8878240352055271</c:v>
                </c:pt>
                <c:pt idx="2966">
                  <c:v>3.8898636271739</c:v>
                </c:pt>
                <c:pt idx="2967">
                  <c:v>3.8919042873876344</c:v>
                </c:pt>
                <c:pt idx="2968">
                  <c:v>3.8939460158467316</c:v>
                </c:pt>
                <c:pt idx="2969">
                  <c:v>3.8959888214532352</c:v>
                </c:pt>
                <c:pt idx="2970">
                  <c:v>3.8980326953051017</c:v>
                </c:pt>
                <c:pt idx="2971">
                  <c:v>3.9000776463043749</c:v>
                </c:pt>
                <c:pt idx="2972">
                  <c:v>3.9021236655490115</c:v>
                </c:pt>
                <c:pt idx="2973">
                  <c:v>3.9041707530390095</c:v>
                </c:pt>
                <c:pt idx="2974">
                  <c:v>3.9062189265784597</c:v>
                </c:pt>
                <c:pt idx="2975">
                  <c:v>3.9082681683632727</c:v>
                </c:pt>
                <c:pt idx="2976">
                  <c:v>3.9103184783934477</c:v>
                </c:pt>
                <c:pt idx="2977">
                  <c:v>3.9123698744730744</c:v>
                </c:pt>
                <c:pt idx="2978">
                  <c:v>3.9144223387980639</c:v>
                </c:pt>
                <c:pt idx="2979">
                  <c:v>3.9164758891725042</c:v>
                </c:pt>
                <c:pt idx="2980">
                  <c:v>3.9185305077923074</c:v>
                </c:pt>
                <c:pt idx="2981">
                  <c:v>3.9205862124615627</c:v>
                </c:pt>
                <c:pt idx="2982">
                  <c:v>3.9226429853761808</c:v>
                </c:pt>
                <c:pt idx="2983">
                  <c:v>3.9247008443402498</c:v>
                </c:pt>
                <c:pt idx="2984">
                  <c:v>3.9267597804517265</c:v>
                </c:pt>
                <c:pt idx="2985">
                  <c:v>3.9288198026126548</c:v>
                </c:pt>
                <c:pt idx="2986">
                  <c:v>3.93088090192099</c:v>
                </c:pt>
                <c:pt idx="2987">
                  <c:v>3.9329430783767321</c:v>
                </c:pt>
                <c:pt idx="2988">
                  <c:v>3.9350063408819262</c:v>
                </c:pt>
                <c:pt idx="2989">
                  <c:v>3.9370706805345268</c:v>
                </c:pt>
                <c:pt idx="2990">
                  <c:v>3.9391361062365799</c:v>
                </c:pt>
                <c:pt idx="2991">
                  <c:v>3.9412026179880848</c:v>
                </c:pt>
                <c:pt idx="2992">
                  <c:v>3.9432702157890405</c:v>
                </c:pt>
                <c:pt idx="2993">
                  <c:v>3.9453388907374038</c:v>
                </c:pt>
                <c:pt idx="2994">
                  <c:v>3.9474086606372643</c:v>
                </c:pt>
                <c:pt idx="2995">
                  <c:v>3.949479507684531</c:v>
                </c:pt>
                <c:pt idx="2996">
                  <c:v>3.95155144078125</c:v>
                </c:pt>
                <c:pt idx="2997">
                  <c:v>3.9536244688294646</c:v>
                </c:pt>
                <c:pt idx="2998">
                  <c:v>3.9556985829271318</c:v>
                </c:pt>
                <c:pt idx="2999">
                  <c:v>3.9577737741722054</c:v>
                </c:pt>
                <c:pt idx="3000">
                  <c:v>3.9598500692708209</c:v>
                </c:pt>
                <c:pt idx="3001">
                  <c:v>3.9619274415168428</c:v>
                </c:pt>
                <c:pt idx="3002">
                  <c:v>3.9640059087143622</c:v>
                </c:pt>
                <c:pt idx="3003">
                  <c:v>3.9660854708633777</c:v>
                </c:pt>
                <c:pt idx="3004">
                  <c:v>3.9681661190618445</c:v>
                </c:pt>
                <c:pt idx="3005">
                  <c:v>3.9702478533097634</c:v>
                </c:pt>
                <c:pt idx="3006">
                  <c:v>3.9723306825091784</c:v>
                </c:pt>
                <c:pt idx="3007">
                  <c:v>3.9744146066600896</c:v>
                </c:pt>
                <c:pt idx="3008">
                  <c:v>3.9764996257624974</c:v>
                </c:pt>
                <c:pt idx="3009">
                  <c:v>3.9785857398164013</c:v>
                </c:pt>
                <c:pt idx="3010">
                  <c:v>3.9806729488218027</c:v>
                </c:pt>
                <c:pt idx="3011">
                  <c:v>3.9827612438766549</c:v>
                </c:pt>
                <c:pt idx="3012">
                  <c:v>3.9848159960271285</c:v>
                </c:pt>
                <c:pt idx="3013">
                  <c:v>3.9868717986188753</c:v>
                </c:pt>
                <c:pt idx="3014">
                  <c:v>3.9889286694559845</c:v>
                </c:pt>
                <c:pt idx="3015">
                  <c:v>3.9909865907343662</c:v>
                </c:pt>
                <c:pt idx="3016">
                  <c:v>3.9930455802581113</c:v>
                </c:pt>
                <c:pt idx="3017">
                  <c:v>3.9951056380272183</c:v>
                </c:pt>
                <c:pt idx="3018">
                  <c:v>3.9971667551396424</c:v>
                </c:pt>
                <c:pt idx="3019">
                  <c:v>3.9992289315953848</c:v>
                </c:pt>
                <c:pt idx="3020">
                  <c:v>4.0012921673944453</c:v>
                </c:pt>
                <c:pt idx="3021">
                  <c:v>4.003356480340913</c:v>
                </c:pt>
                <c:pt idx="3022">
                  <c:v>4.0054218526306968</c:v>
                </c:pt>
                <c:pt idx="3023">
                  <c:v>4.0074882842637995</c:v>
                </c:pt>
                <c:pt idx="3024">
                  <c:v>4.0095557930443091</c:v>
                </c:pt>
                <c:pt idx="3025">
                  <c:v>4.0116243611681366</c:v>
                </c:pt>
                <c:pt idx="3026">
                  <c:v>4.0136939975373256</c:v>
                </c:pt>
                <c:pt idx="3027">
                  <c:v>4.0157647021518779</c:v>
                </c:pt>
                <c:pt idx="3028">
                  <c:v>4.0178364750117925</c:v>
                </c:pt>
                <c:pt idx="3029">
                  <c:v>4.0199093161170687</c:v>
                </c:pt>
                <c:pt idx="3030">
                  <c:v>4.0219832254677081</c:v>
                </c:pt>
                <c:pt idx="3031">
                  <c:v>4.0240582119657544</c:v>
                </c:pt>
                <c:pt idx="3032">
                  <c:v>4.0261342578071178</c:v>
                </c:pt>
                <c:pt idx="3033">
                  <c:v>4.0282113807958888</c:v>
                </c:pt>
                <c:pt idx="3034">
                  <c:v>4.0302895809320667</c:v>
                </c:pt>
                <c:pt idx="3035">
                  <c:v>4.032368849313607</c:v>
                </c:pt>
                <c:pt idx="3036">
                  <c:v>4.0344491859405096</c:v>
                </c:pt>
                <c:pt idx="3037">
                  <c:v>4.03653059971482</c:v>
                </c:pt>
                <c:pt idx="3038">
                  <c:v>4.0386130817344918</c:v>
                </c:pt>
                <c:pt idx="3039">
                  <c:v>4.0406966498036168</c:v>
                </c:pt>
                <c:pt idx="3040">
                  <c:v>4.0427460073150101</c:v>
                </c:pt>
                <c:pt idx="3041">
                  <c:v>4.0447964063656325</c:v>
                </c:pt>
                <c:pt idx="3042">
                  <c:v>4.0468478469554832</c:v>
                </c:pt>
                <c:pt idx="3043">
                  <c:v>4.048900329084562</c:v>
                </c:pt>
                <c:pt idx="3044">
                  <c:v>4.0509538438508246</c:v>
                </c:pt>
                <c:pt idx="3045">
                  <c:v>4.0530084090583589</c:v>
                </c:pt>
                <c:pt idx="3046">
                  <c:v>4.0550640158051232</c:v>
                </c:pt>
                <c:pt idx="3047">
                  <c:v>4.0571206640911148</c:v>
                </c:pt>
                <c:pt idx="3048">
                  <c:v>4.0591783539163346</c:v>
                </c:pt>
                <c:pt idx="3049">
                  <c:v>4.0612370852807835</c:v>
                </c:pt>
                <c:pt idx="3050">
                  <c:v>4.0632968670865051</c:v>
                </c:pt>
                <c:pt idx="3051">
                  <c:v>4.0653576904314548</c:v>
                </c:pt>
                <c:pt idx="3052">
                  <c:v>4.0674195553156327</c:v>
                </c:pt>
                <c:pt idx="3053">
                  <c:v>4.0694824706410841</c:v>
                </c:pt>
                <c:pt idx="3054">
                  <c:v>4.0715464275057638</c:v>
                </c:pt>
                <c:pt idx="3055">
                  <c:v>4.0736114348117161</c:v>
                </c:pt>
                <c:pt idx="3056">
                  <c:v>4.0756774925589419</c:v>
                </c:pt>
                <c:pt idx="3057">
                  <c:v>4.0777445918453958</c:v>
                </c:pt>
                <c:pt idx="3058">
                  <c:v>4.0798127415731233</c:v>
                </c:pt>
                <c:pt idx="3059">
                  <c:v>4.0818819417421235</c:v>
                </c:pt>
                <c:pt idx="3060">
                  <c:v>4.0839521923523963</c:v>
                </c:pt>
                <c:pt idx="3061">
                  <c:v>4.0860234934039434</c:v>
                </c:pt>
                <c:pt idx="3062">
                  <c:v>4.0880958448967624</c:v>
                </c:pt>
                <c:pt idx="3063">
                  <c:v>4.0901692379288086</c:v>
                </c:pt>
                <c:pt idx="3064">
                  <c:v>4.0922436903041737</c:v>
                </c:pt>
                <c:pt idx="3065">
                  <c:v>4.0943191931208123</c:v>
                </c:pt>
                <c:pt idx="3066">
                  <c:v>4.0963957552807679</c:v>
                </c:pt>
                <c:pt idx="3067">
                  <c:v>4.0984733678819971</c:v>
                </c:pt>
                <c:pt idx="3068">
                  <c:v>4.1005520309244989</c:v>
                </c:pt>
                <c:pt idx="3069">
                  <c:v>4.1026317444082743</c:v>
                </c:pt>
                <c:pt idx="3070">
                  <c:v>4.1046046600619439</c:v>
                </c:pt>
                <c:pt idx="3071">
                  <c:v>4.1065785193323503</c:v>
                </c:pt>
                <c:pt idx="3072">
                  <c:v>4.1085533400235832</c:v>
                </c:pt>
                <c:pt idx="3073">
                  <c:v>4.1105290954295075</c:v>
                </c:pt>
                <c:pt idx="3074">
                  <c:v>4.1125058122562583</c:v>
                </c:pt>
                <c:pt idx="3075">
                  <c:v>4.114483472699745</c:v>
                </c:pt>
                <c:pt idx="3076">
                  <c:v>4.1164620856620138</c:v>
                </c:pt>
                <c:pt idx="3077">
                  <c:v>4.1184416511430646</c:v>
                </c:pt>
                <c:pt idx="3078">
                  <c:v>4.1204221691428966</c:v>
                </c:pt>
                <c:pt idx="3079">
                  <c:v>4.1224036396615098</c:v>
                </c:pt>
                <c:pt idx="3080">
                  <c:v>4.1243860626989051</c:v>
                </c:pt>
                <c:pt idx="3081">
                  <c:v>4.1263694382550824</c:v>
                </c:pt>
                <c:pt idx="3082">
                  <c:v>4.12835376633004</c:v>
                </c:pt>
                <c:pt idx="3083">
                  <c:v>4.1303390558258233</c:v>
                </c:pt>
                <c:pt idx="3084">
                  <c:v>4.1323252889383442</c:v>
                </c:pt>
                <c:pt idx="3085">
                  <c:v>4.1343124834716916</c:v>
                </c:pt>
                <c:pt idx="3086">
                  <c:v>4.1363006394258646</c:v>
                </c:pt>
                <c:pt idx="3087">
                  <c:v>4.1382897389967734</c:v>
                </c:pt>
                <c:pt idx="3088">
                  <c:v>4.1402797999885097</c:v>
                </c:pt>
                <c:pt idx="3089">
                  <c:v>4.1422708224010716</c:v>
                </c:pt>
                <c:pt idx="3090">
                  <c:v>4.1442627973324146</c:v>
                </c:pt>
                <c:pt idx="3091">
                  <c:v>4.1462557336845851</c:v>
                </c:pt>
                <c:pt idx="3092">
                  <c:v>4.1482496225555359</c:v>
                </c:pt>
                <c:pt idx="3093">
                  <c:v>4.1502444817493584</c:v>
                </c:pt>
                <c:pt idx="3094">
                  <c:v>4.1522402845599178</c:v>
                </c:pt>
                <c:pt idx="3095">
                  <c:v>4.1542370576933472</c:v>
                </c:pt>
                <c:pt idx="3096">
                  <c:v>4.1562347922476031</c:v>
                </c:pt>
                <c:pt idx="3097">
                  <c:v>4.1582334793206401</c:v>
                </c:pt>
                <c:pt idx="3098">
                  <c:v>4.1602331367165473</c:v>
                </c:pt>
                <c:pt idx="3099">
                  <c:v>4.1622337466312374</c:v>
                </c:pt>
                <c:pt idx="3100">
                  <c:v>4.1641251551637568</c:v>
                </c:pt>
                <c:pt idx="3101">
                  <c:v>4.1660174182925651</c:v>
                </c:pt>
                <c:pt idx="3102">
                  <c:v>4.167910536017664</c:v>
                </c:pt>
                <c:pt idx="3103">
                  <c:v>4.1698045172410971</c:v>
                </c:pt>
                <c:pt idx="3104">
                  <c:v>4.1716993619628653</c:v>
                </c:pt>
                <c:pt idx="3105">
                  <c:v>4.1735950612809232</c:v>
                </c:pt>
                <c:pt idx="3106">
                  <c:v>4.1754916329993605</c:v>
                </c:pt>
                <c:pt idx="3107">
                  <c:v>4.1773890593140877</c:v>
                </c:pt>
                <c:pt idx="3108">
                  <c:v>4.1792873491271498</c:v>
                </c:pt>
                <c:pt idx="3109">
                  <c:v>4.1811864935365017</c:v>
                </c:pt>
                <c:pt idx="3110">
                  <c:v>4.1830865103462322</c:v>
                </c:pt>
                <c:pt idx="3111">
                  <c:v>4.1849873906542978</c:v>
                </c:pt>
                <c:pt idx="3112">
                  <c:v>4.1868891344606975</c:v>
                </c:pt>
                <c:pt idx="3113">
                  <c:v>4.1887917417654323</c:v>
                </c:pt>
                <c:pt idx="3114">
                  <c:v>4.1906952125685022</c:v>
                </c:pt>
                <c:pt idx="3115">
                  <c:v>4.1925995468699062</c:v>
                </c:pt>
                <c:pt idx="3116">
                  <c:v>4.1945047446696453</c:v>
                </c:pt>
                <c:pt idx="3117">
                  <c:v>4.196410814869763</c:v>
                </c:pt>
                <c:pt idx="3118">
                  <c:v>4.1983177485682148</c:v>
                </c:pt>
                <c:pt idx="3119">
                  <c:v>4.2002255457650017</c:v>
                </c:pt>
                <c:pt idx="3120">
                  <c:v>4.2021342153621681</c:v>
                </c:pt>
                <c:pt idx="3121">
                  <c:v>4.2040437484576696</c:v>
                </c:pt>
                <c:pt idx="3122">
                  <c:v>4.2059541450515052</c:v>
                </c:pt>
                <c:pt idx="3123">
                  <c:v>4.2078654140457195</c:v>
                </c:pt>
                <c:pt idx="3124">
                  <c:v>4.2097775554403141</c:v>
                </c:pt>
                <c:pt idx="3125">
                  <c:v>4.211690560333242</c:v>
                </c:pt>
                <c:pt idx="3126">
                  <c:v>4.2136044376265502</c:v>
                </c:pt>
                <c:pt idx="3127">
                  <c:v>4.215519187320238</c:v>
                </c:pt>
                <c:pt idx="3128">
                  <c:v>4.2174348005122599</c:v>
                </c:pt>
                <c:pt idx="3129">
                  <c:v>4.2193512861046614</c:v>
                </c:pt>
                <c:pt idx="3130">
                  <c:v>4.2212686440974414</c:v>
                </c:pt>
                <c:pt idx="3131">
                  <c:v>4.2231868744906018</c:v>
                </c:pt>
                <c:pt idx="3132">
                  <c:v>4.2251059772841408</c:v>
                </c:pt>
                <c:pt idx="3133">
                  <c:v>4.2268757037678384</c:v>
                </c:pt>
                <c:pt idx="3134">
                  <c:v>4.2286461691212454</c:v>
                </c:pt>
                <c:pt idx="3135">
                  <c:v>4.2304173822464062</c:v>
                </c:pt>
                <c:pt idx="3136">
                  <c:v>4.2321893342412764</c:v>
                </c:pt>
                <c:pt idx="3137">
                  <c:v>4.2339620251058543</c:v>
                </c:pt>
                <c:pt idx="3138">
                  <c:v>4.2357354637421869</c:v>
                </c:pt>
                <c:pt idx="3139">
                  <c:v>4.2375096501502716</c:v>
                </c:pt>
                <c:pt idx="3140">
                  <c:v>4.2392845665260213</c:v>
                </c:pt>
                <c:pt idx="3141">
                  <c:v>4.2410602395755701</c:v>
                </c:pt>
                <c:pt idx="3142">
                  <c:v>4.2428366514948275</c:v>
                </c:pt>
                <c:pt idx="3143">
                  <c:v>4.2446138022837943</c:v>
                </c:pt>
                <c:pt idx="3144">
                  <c:v>4.246391700844514</c:v>
                </c:pt>
                <c:pt idx="3145">
                  <c:v>4.2481703471769876</c:v>
                </c:pt>
                <c:pt idx="3146">
                  <c:v>4.2499497323791706</c:v>
                </c:pt>
                <c:pt idx="3147">
                  <c:v>4.2517298653531066</c:v>
                </c:pt>
                <c:pt idx="3148">
                  <c:v>4.2535107460987955</c:v>
                </c:pt>
                <c:pt idx="3149">
                  <c:v>4.2552923746162392</c:v>
                </c:pt>
                <c:pt idx="3150">
                  <c:v>4.2570747420033923</c:v>
                </c:pt>
                <c:pt idx="3151">
                  <c:v>4.2588578660643428</c:v>
                </c:pt>
                <c:pt idx="3152">
                  <c:v>4.2606417289950036</c:v>
                </c:pt>
                <c:pt idx="3153">
                  <c:v>4.2624263396974174</c:v>
                </c:pt>
                <c:pt idx="3154">
                  <c:v>4.264211698171585</c:v>
                </c:pt>
                <c:pt idx="3155">
                  <c:v>4.2659978044175055</c:v>
                </c:pt>
                <c:pt idx="3156">
                  <c:v>4.2677846673372253</c:v>
                </c:pt>
                <c:pt idx="3157">
                  <c:v>4.2695722691266536</c:v>
                </c:pt>
                <c:pt idx="3158">
                  <c:v>4.2713606186878357</c:v>
                </c:pt>
                <c:pt idx="3159">
                  <c:v>4.2731497249228161</c:v>
                </c:pt>
                <c:pt idx="3160">
                  <c:v>4.274939570027505</c:v>
                </c:pt>
                <c:pt idx="3161">
                  <c:v>4.2767301718059931</c:v>
                </c:pt>
                <c:pt idx="3162">
                  <c:v>4.2785215302582786</c:v>
                </c:pt>
                <c:pt idx="3163">
                  <c:v>4.2803136275802736</c:v>
                </c:pt>
                <c:pt idx="3164">
                  <c:v>4.2821064815760677</c:v>
                </c:pt>
                <c:pt idx="3165">
                  <c:v>4.2837479830080998</c:v>
                </c:pt>
                <c:pt idx="3166">
                  <c:v>4.2853901164853037</c:v>
                </c:pt>
                <c:pt idx="3167">
                  <c:v>4.2870328731056366</c:v>
                </c:pt>
                <c:pt idx="3168">
                  <c:v>4.2886762706731867</c:v>
                </c:pt>
                <c:pt idx="3169">
                  <c:v>4.2903202913838649</c:v>
                </c:pt>
                <c:pt idx="3170">
                  <c:v>4.2919649441397159</c:v>
                </c:pt>
                <c:pt idx="3171">
                  <c:v>4.293610220038695</c:v>
                </c:pt>
                <c:pt idx="3172">
                  <c:v>4.2952561368848912</c:v>
                </c:pt>
                <c:pt idx="3173">
                  <c:v>4.2969026768742156</c:v>
                </c:pt>
                <c:pt idx="3174">
                  <c:v>4.2985498489087126</c:v>
                </c:pt>
                <c:pt idx="3175">
                  <c:v>4.3001976618904276</c:v>
                </c:pt>
                <c:pt idx="3176">
                  <c:v>4.30184609801527</c:v>
                </c:pt>
                <c:pt idx="3177">
                  <c:v>4.3034951661852858</c:v>
                </c:pt>
                <c:pt idx="3178">
                  <c:v>4.3051448664004743</c:v>
                </c:pt>
                <c:pt idx="3179">
                  <c:v>4.3067951986608346</c:v>
                </c:pt>
                <c:pt idx="3180">
                  <c:v>4.3084461718684128</c:v>
                </c:pt>
                <c:pt idx="3181">
                  <c:v>4.3100977682191184</c:v>
                </c:pt>
                <c:pt idx="3182">
                  <c:v>4.3117500055170428</c:v>
                </c:pt>
                <c:pt idx="3183">
                  <c:v>4.3134028659580954</c:v>
                </c:pt>
                <c:pt idx="3184">
                  <c:v>4.3150563673463651</c:v>
                </c:pt>
                <c:pt idx="3185">
                  <c:v>4.3167105007798066</c:v>
                </c:pt>
                <c:pt idx="3186">
                  <c:v>4.3183652662584215</c:v>
                </c:pt>
                <c:pt idx="3187">
                  <c:v>4.3200206726842536</c:v>
                </c:pt>
                <c:pt idx="3188">
                  <c:v>4.3216767111552583</c:v>
                </c:pt>
                <c:pt idx="3189">
                  <c:v>4.3233333816714357</c:v>
                </c:pt>
                <c:pt idx="3190">
                  <c:v>4.3249906842327857</c:v>
                </c:pt>
                <c:pt idx="3191">
                  <c:v>4.3266486277413536</c:v>
                </c:pt>
                <c:pt idx="3192">
                  <c:v>4.3283072032950942</c:v>
                </c:pt>
                <c:pt idx="3193">
                  <c:v>4.3299664197960528</c:v>
                </c:pt>
                <c:pt idx="3194">
                  <c:v>4.331626268342184</c:v>
                </c:pt>
                <c:pt idx="3195">
                  <c:v>4.3332867578355323</c:v>
                </c:pt>
                <c:pt idx="3196">
                  <c:v>4.3349478793740541</c:v>
                </c:pt>
                <c:pt idx="3197">
                  <c:v>4.3366096329577477</c:v>
                </c:pt>
                <c:pt idx="3198">
                  <c:v>4.3382720274886584</c:v>
                </c:pt>
                <c:pt idx="3199">
                  <c:v>4.3399350629667879</c:v>
                </c:pt>
                <c:pt idx="3200">
                  <c:v>4.3415987393921336</c:v>
                </c:pt>
                <c:pt idx="3201">
                  <c:v>4.3432630478626519</c:v>
                </c:pt>
                <c:pt idx="3202">
                  <c:v>4.3449279883783438</c:v>
                </c:pt>
                <c:pt idx="3203">
                  <c:v>4.3465935787432981</c:v>
                </c:pt>
                <c:pt idx="3204">
                  <c:v>4.3481024041013212</c:v>
                </c:pt>
                <c:pt idx="3205">
                  <c:v>4.3496117635820246</c:v>
                </c:pt>
                <c:pt idx="3206">
                  <c:v>4.3511216482833657</c:v>
                </c:pt>
                <c:pt idx="3207">
                  <c:v>4.3526320493032982</c:v>
                </c:pt>
                <c:pt idx="3208">
                  <c:v>4.3541429755438665</c:v>
                </c:pt>
                <c:pt idx="3209">
                  <c:v>4.3556544359071161</c:v>
                </c:pt>
                <c:pt idx="3210">
                  <c:v>4.357166412588958</c:v>
                </c:pt>
                <c:pt idx="3211">
                  <c:v>4.3586789144914357</c:v>
                </c:pt>
                <c:pt idx="3212">
                  <c:v>4.3601919416145503</c:v>
                </c:pt>
                <c:pt idx="3213">
                  <c:v>4.3617054939583015</c:v>
                </c:pt>
                <c:pt idx="3214">
                  <c:v>4.3632195715226896</c:v>
                </c:pt>
                <c:pt idx="3215">
                  <c:v>4.3647341832097579</c:v>
                </c:pt>
                <c:pt idx="3216">
                  <c:v>4.3662493112154186</c:v>
                </c:pt>
                <c:pt idx="3217">
                  <c:v>4.367764964441716</c:v>
                </c:pt>
                <c:pt idx="3218">
                  <c:v>4.3692811517906938</c:v>
                </c:pt>
                <c:pt idx="3219">
                  <c:v>4.3707978554582638</c:v>
                </c:pt>
                <c:pt idx="3220">
                  <c:v>4.3723150932485151</c:v>
                </c:pt>
                <c:pt idx="3221">
                  <c:v>4.3738328562594031</c:v>
                </c:pt>
                <c:pt idx="3222">
                  <c:v>4.3753511444909288</c:v>
                </c:pt>
                <c:pt idx="3223">
                  <c:v>4.3768699579430894</c:v>
                </c:pt>
                <c:pt idx="3224">
                  <c:v>4.3783892966158868</c:v>
                </c:pt>
                <c:pt idx="3225">
                  <c:v>4.3799091694113654</c:v>
                </c:pt>
                <c:pt idx="3226">
                  <c:v>4.3814295674274808</c:v>
                </c:pt>
                <c:pt idx="3227">
                  <c:v>4.382950490664232</c:v>
                </c:pt>
                <c:pt idx="3228">
                  <c:v>4.3844719480236645</c:v>
                </c:pt>
                <c:pt idx="3229">
                  <c:v>4.3859939306037337</c:v>
                </c:pt>
                <c:pt idx="3230">
                  <c:v>4.3875164384044396</c:v>
                </c:pt>
                <c:pt idx="3231">
                  <c:v>4.3890394803278276</c:v>
                </c:pt>
                <c:pt idx="3232">
                  <c:v>4.3905630474718516</c:v>
                </c:pt>
                <c:pt idx="3233">
                  <c:v>4.3920871398365113</c:v>
                </c:pt>
                <c:pt idx="3234">
                  <c:v>4.3934512802622425</c:v>
                </c:pt>
                <c:pt idx="3235">
                  <c:v>4.3948158390840737</c:v>
                </c:pt>
                <c:pt idx="3236">
                  <c:v>4.3961808252040502</c:v>
                </c:pt>
                <c:pt idx="3237">
                  <c:v>4.397546238622172</c:v>
                </c:pt>
                <c:pt idx="3238">
                  <c:v>4.3989120704363938</c:v>
                </c:pt>
                <c:pt idx="3239">
                  <c:v>4.4002783295487609</c:v>
                </c:pt>
                <c:pt idx="3240">
                  <c:v>4.4016450159592724</c:v>
                </c:pt>
                <c:pt idx="3241">
                  <c:v>4.4030121207658839</c:v>
                </c:pt>
                <c:pt idx="3242">
                  <c:v>4.4043796528706407</c:v>
                </c:pt>
                <c:pt idx="3243">
                  <c:v>4.4057476033714975</c:v>
                </c:pt>
                <c:pt idx="3244">
                  <c:v>4.4071159900725441</c:v>
                </c:pt>
                <c:pt idx="3245">
                  <c:v>4.4084847951696906</c:v>
                </c:pt>
                <c:pt idx="3246">
                  <c:v>4.4098540275649825</c:v>
                </c:pt>
                <c:pt idx="3247">
                  <c:v>4.4112236783563743</c:v>
                </c:pt>
                <c:pt idx="3248">
                  <c:v>4.4125937653479568</c:v>
                </c:pt>
                <c:pt idx="3249">
                  <c:v>4.4139642707356392</c:v>
                </c:pt>
                <c:pt idx="3250">
                  <c:v>4.415335203421467</c:v>
                </c:pt>
                <c:pt idx="3251">
                  <c:v>4.4167065634054383</c:v>
                </c:pt>
                <c:pt idx="3252">
                  <c:v>4.4180783506875558</c:v>
                </c:pt>
                <c:pt idx="3253">
                  <c:v>4.4194505563657742</c:v>
                </c:pt>
                <c:pt idx="3254">
                  <c:v>4.4208231982441806</c:v>
                </c:pt>
                <c:pt idx="3255">
                  <c:v>4.4221962585186869</c:v>
                </c:pt>
                <c:pt idx="3256">
                  <c:v>4.4235697460913395</c:v>
                </c:pt>
                <c:pt idx="3257">
                  <c:v>4.4249436698641818</c:v>
                </c:pt>
                <c:pt idx="3258">
                  <c:v>4.426318012033124</c:v>
                </c:pt>
                <c:pt idx="3259">
                  <c:v>4.4276927815002107</c:v>
                </c:pt>
                <c:pt idx="3260">
                  <c:v>4.4290679782654419</c:v>
                </c:pt>
                <c:pt idx="3261">
                  <c:v>4.4304436023288183</c:v>
                </c:pt>
                <c:pt idx="3262">
                  <c:v>4.43181965369034</c:v>
                </c:pt>
                <c:pt idx="3263">
                  <c:v>4.4331961323500062</c:v>
                </c:pt>
                <c:pt idx="3264">
                  <c:v>4.4345730383078177</c:v>
                </c:pt>
                <c:pt idx="3265">
                  <c:v>4.4359503715637754</c:v>
                </c:pt>
                <c:pt idx="3266">
                  <c:v>4.4373281321178775</c:v>
                </c:pt>
                <c:pt idx="3267">
                  <c:v>4.4385837210106995</c:v>
                </c:pt>
                <c:pt idx="3268">
                  <c:v>4.4398396659853097</c:v>
                </c:pt>
                <c:pt idx="3269">
                  <c:v>4.4410959581396625</c:v>
                </c:pt>
                <c:pt idx="3270">
                  <c:v>4.4423526152778479</c:v>
                </c:pt>
                <c:pt idx="3271">
                  <c:v>4.4436096195957759</c:v>
                </c:pt>
                <c:pt idx="3272">
                  <c:v>4.4448669799954912</c:v>
                </c:pt>
                <c:pt idx="3273">
                  <c:v>4.4461247053790389</c:v>
                </c:pt>
                <c:pt idx="3274">
                  <c:v>4.4473827779423294</c:v>
                </c:pt>
                <c:pt idx="3275">
                  <c:v>4.4486412065874061</c:v>
                </c:pt>
                <c:pt idx="3276">
                  <c:v>4.4499000002163163</c:v>
                </c:pt>
                <c:pt idx="3277">
                  <c:v>4.4511591410249682</c:v>
                </c:pt>
                <c:pt idx="3278">
                  <c:v>4.4524186379154083</c:v>
                </c:pt>
                <c:pt idx="3279">
                  <c:v>4.4536784997896808</c:v>
                </c:pt>
                <c:pt idx="3280">
                  <c:v>4.454938708843696</c:v>
                </c:pt>
                <c:pt idx="3281">
                  <c:v>4.4561992828815429</c:v>
                </c:pt>
                <c:pt idx="3282">
                  <c:v>4.4574602040991325</c:v>
                </c:pt>
                <c:pt idx="3283">
                  <c:v>4.4587214903005545</c:v>
                </c:pt>
                <c:pt idx="3284">
                  <c:v>4.4599831325837629</c:v>
                </c:pt>
                <c:pt idx="3285">
                  <c:v>4.4612451220467157</c:v>
                </c:pt>
                <c:pt idx="3286">
                  <c:v>4.4625074764935002</c:v>
                </c:pt>
                <c:pt idx="3287">
                  <c:v>4.4637701870220718</c:v>
                </c:pt>
                <c:pt idx="3288">
                  <c:v>4.4650332625344751</c:v>
                </c:pt>
                <c:pt idx="3289">
                  <c:v>4.4662966852266219</c:v>
                </c:pt>
                <c:pt idx="3290">
                  <c:v>4.4675604640005568</c:v>
                </c:pt>
                <c:pt idx="3291">
                  <c:v>4.4688246077583234</c:v>
                </c:pt>
                <c:pt idx="3292">
                  <c:v>4.4700891075978779</c:v>
                </c:pt>
                <c:pt idx="3293">
                  <c:v>4.4713539635192197</c:v>
                </c:pt>
                <c:pt idx="3294">
                  <c:v>4.4726191755223486</c:v>
                </c:pt>
                <c:pt idx="3295">
                  <c:v>4.4738019189835008</c:v>
                </c:pt>
                <c:pt idx="3296">
                  <c:v>4.4749849651141727</c:v>
                </c:pt>
                <c:pt idx="3297">
                  <c:v>4.4761683317184531</c:v>
                </c:pt>
                <c:pt idx="3298">
                  <c:v>4.4773520098942985</c:v>
                </c:pt>
                <c:pt idx="3299">
                  <c:v>4.4785359996417071</c:v>
                </c:pt>
                <c:pt idx="3300">
                  <c:v>4.4797203098627243</c:v>
                </c:pt>
                <c:pt idx="3301">
                  <c:v>4.4809049227532611</c:v>
                </c:pt>
                <c:pt idx="3302">
                  <c:v>4.4820898561174056</c:v>
                </c:pt>
                <c:pt idx="3303">
                  <c:v>4.4832751010531142</c:v>
                </c:pt>
                <c:pt idx="3304">
                  <c:v>4.4844606575603869</c:v>
                </c:pt>
                <c:pt idx="3305">
                  <c:v>4.4856465256392246</c:v>
                </c:pt>
                <c:pt idx="3306">
                  <c:v>4.48683271419167</c:v>
                </c:pt>
                <c:pt idx="3307">
                  <c:v>4.488019205413635</c:v>
                </c:pt>
                <c:pt idx="3308">
                  <c:v>4.4892060171092085</c:v>
                </c:pt>
                <c:pt idx="3309">
                  <c:v>4.4903931492783924</c:v>
                </c:pt>
                <c:pt idx="3310">
                  <c:v>4.4915805841170942</c:v>
                </c:pt>
                <c:pt idx="3311">
                  <c:v>4.4927683394294053</c:v>
                </c:pt>
                <c:pt idx="3312">
                  <c:v>4.4939564063132798</c:v>
                </c:pt>
                <c:pt idx="3313">
                  <c:v>4.4951447936707627</c:v>
                </c:pt>
                <c:pt idx="3314">
                  <c:v>4.4963334836977653</c:v>
                </c:pt>
                <c:pt idx="3315">
                  <c:v>4.4975224941983765</c:v>
                </c:pt>
                <c:pt idx="3316">
                  <c:v>4.498711825172597</c:v>
                </c:pt>
                <c:pt idx="3317">
                  <c:v>4.4999014588163364</c:v>
                </c:pt>
                <c:pt idx="3318">
                  <c:v>4.5010914129336843</c:v>
                </c:pt>
                <c:pt idx="3319">
                  <c:v>4.5022816786225972</c:v>
                </c:pt>
                <c:pt idx="3320">
                  <c:v>4.5034722647851178</c:v>
                </c:pt>
                <c:pt idx="3321">
                  <c:v>4.5046631625192033</c:v>
                </c:pt>
                <c:pt idx="3322">
                  <c:v>4.5058543807268974</c:v>
                </c:pt>
                <c:pt idx="3323">
                  <c:v>4.5070459016041111</c:v>
                </c:pt>
                <c:pt idx="3324">
                  <c:v>4.5082377518569778</c:v>
                </c:pt>
                <c:pt idx="3325">
                  <c:v>4.5094299047793633</c:v>
                </c:pt>
                <c:pt idx="3326">
                  <c:v>4.5106223781753574</c:v>
                </c:pt>
                <c:pt idx="3327">
                  <c:v>4.51181517204496</c:v>
                </c:pt>
                <c:pt idx="3328">
                  <c:v>4.5130082774861267</c:v>
                </c:pt>
                <c:pt idx="3329">
                  <c:v>4.5142016944988583</c:v>
                </c:pt>
                <c:pt idx="3330">
                  <c:v>4.5153954319851977</c:v>
                </c:pt>
                <c:pt idx="3331">
                  <c:v>4.516589481043102</c:v>
                </c:pt>
                <c:pt idx="3332">
                  <c:v>4.5177838505746148</c:v>
                </c:pt>
                <c:pt idx="3333">
                  <c:v>4.5189785316776927</c:v>
                </c:pt>
                <c:pt idx="3334">
                  <c:v>4.5201735332543791</c:v>
                </c:pt>
                <c:pt idx="3335">
                  <c:v>4.5213688464026278</c:v>
                </c:pt>
                <c:pt idx="3336">
                  <c:v>4.5225644711224415</c:v>
                </c:pt>
                <c:pt idx="3337">
                  <c:v>4.5237604252179082</c:v>
                </c:pt>
                <c:pt idx="3338">
                  <c:v>4.5249146554299298</c:v>
                </c:pt>
                <c:pt idx="3339">
                  <c:v>4.5260691883114692</c:v>
                </c:pt>
                <c:pt idx="3340">
                  <c:v>4.5272240149604848</c:v>
                </c:pt>
                <c:pt idx="3341">
                  <c:v>4.5283791353769738</c:v>
                </c:pt>
                <c:pt idx="3342">
                  <c:v>4.5295345584629825</c:v>
                </c:pt>
                <c:pt idx="3343">
                  <c:v>4.5306902664144211</c:v>
                </c:pt>
                <c:pt idx="3344">
                  <c:v>4.5318462681333349</c:v>
                </c:pt>
                <c:pt idx="3345">
                  <c:v>4.5330025725217675</c:v>
                </c:pt>
                <c:pt idx="3346">
                  <c:v>4.5341591706776754</c:v>
                </c:pt>
                <c:pt idx="3347">
                  <c:v>4.5353160626010567</c:v>
                </c:pt>
                <c:pt idx="3348">
                  <c:v>4.5364732482919132</c:v>
                </c:pt>
                <c:pt idx="3349">
                  <c:v>4.537630727750245</c:v>
                </c:pt>
                <c:pt idx="3350">
                  <c:v>4.5387885009760511</c:v>
                </c:pt>
                <c:pt idx="3351">
                  <c:v>4.5399465768713778</c:v>
                </c:pt>
                <c:pt idx="3352">
                  <c:v>4.5411049376321335</c:v>
                </c:pt>
                <c:pt idx="3353">
                  <c:v>4.542263601062408</c:v>
                </c:pt>
                <c:pt idx="3354">
                  <c:v>4.5434225582601577</c:v>
                </c:pt>
                <c:pt idx="3355">
                  <c:v>4.5445818181274262</c:v>
                </c:pt>
                <c:pt idx="3356">
                  <c:v>4.5457413628601255</c:v>
                </c:pt>
                <c:pt idx="3357">
                  <c:v>4.5469012102623436</c:v>
                </c:pt>
                <c:pt idx="3358">
                  <c:v>4.5480613514320369</c:v>
                </c:pt>
                <c:pt idx="3359">
                  <c:v>4.549221795271249</c:v>
                </c:pt>
                <c:pt idx="3360">
                  <c:v>4.550382523975891</c:v>
                </c:pt>
                <c:pt idx="3361">
                  <c:v>4.5515435553500527</c:v>
                </c:pt>
                <c:pt idx="3362">
                  <c:v>4.5527048804916888</c:v>
                </c:pt>
                <c:pt idx="3363">
                  <c:v>4.5538665083028445</c:v>
                </c:pt>
                <c:pt idx="3364">
                  <c:v>4.5550284209794301</c:v>
                </c:pt>
                <c:pt idx="3365">
                  <c:v>4.5561906363255344</c:v>
                </c:pt>
                <c:pt idx="3366">
                  <c:v>4.5573106915880039</c:v>
                </c:pt>
                <c:pt idx="3367">
                  <c:v>4.5584310139118136</c:v>
                </c:pt>
                <c:pt idx="3368">
                  <c:v>4.5595516121990087</c:v>
                </c:pt>
                <c:pt idx="3369">
                  <c:v>4.5606724864495893</c:v>
                </c:pt>
                <c:pt idx="3370">
                  <c:v>4.5617936366635545</c:v>
                </c:pt>
                <c:pt idx="3371">
                  <c:v>4.5629150628409052</c:v>
                </c:pt>
                <c:pt idx="3372">
                  <c:v>4.5640367649816413</c:v>
                </c:pt>
                <c:pt idx="3373">
                  <c:v>4.565158743085763</c:v>
                </c:pt>
                <c:pt idx="3374">
                  <c:v>4.5662809971532692</c:v>
                </c:pt>
                <c:pt idx="3375">
                  <c:v>4.5674035182821173</c:v>
                </c:pt>
                <c:pt idx="3376">
                  <c:v>4.5685263242763954</c:v>
                </c:pt>
                <c:pt idx="3377">
                  <c:v>4.5696494062340571</c:v>
                </c:pt>
                <c:pt idx="3378">
                  <c:v>4.5707727641551044</c:v>
                </c:pt>
                <c:pt idx="3379">
                  <c:v>4.571896398039538</c:v>
                </c:pt>
                <c:pt idx="3380">
                  <c:v>4.5730203078873553</c:v>
                </c:pt>
                <c:pt idx="3381">
                  <c:v>4.5741444936985598</c:v>
                </c:pt>
                <c:pt idx="3382">
                  <c:v>4.5752689554731489</c:v>
                </c:pt>
                <c:pt idx="3383">
                  <c:v>4.5763936932111227</c:v>
                </c:pt>
                <c:pt idx="3384">
                  <c:v>4.5775187069124819</c:v>
                </c:pt>
                <c:pt idx="3385">
                  <c:v>4.5786439965772265</c:v>
                </c:pt>
                <c:pt idx="3386">
                  <c:v>4.579769571107402</c:v>
                </c:pt>
                <c:pt idx="3387">
                  <c:v>4.5808954126989176</c:v>
                </c:pt>
                <c:pt idx="3388">
                  <c:v>4.5820215302538188</c:v>
                </c:pt>
                <c:pt idx="3389">
                  <c:v>4.5831479326741489</c:v>
                </c:pt>
                <c:pt idx="3390">
                  <c:v>4.5842746110578654</c:v>
                </c:pt>
                <c:pt idx="3391">
                  <c:v>4.585401556502922</c:v>
                </c:pt>
                <c:pt idx="3392">
                  <c:v>4.5865287868134086</c:v>
                </c:pt>
                <c:pt idx="3393">
                  <c:v>4.5876562930872806</c:v>
                </c:pt>
                <c:pt idx="3394">
                  <c:v>4.5887840753245381</c:v>
                </c:pt>
                <c:pt idx="3395">
                  <c:v>4.5899121424272256</c:v>
                </c:pt>
                <c:pt idx="3396">
                  <c:v>4.5910404765912531</c:v>
                </c:pt>
                <c:pt idx="3397">
                  <c:v>4.5921690956207097</c:v>
                </c:pt>
                <c:pt idx="3398">
                  <c:v>4.5932979817115083</c:v>
                </c:pt>
                <c:pt idx="3399">
                  <c:v>4.5944271526677367</c:v>
                </c:pt>
                <c:pt idx="3400">
                  <c:v>4.5955566084893951</c:v>
                </c:pt>
                <c:pt idx="3401">
                  <c:v>4.5966863313723936</c:v>
                </c:pt>
                <c:pt idx="3402">
                  <c:v>4.5978163302187776</c:v>
                </c:pt>
                <c:pt idx="3403">
                  <c:v>4.5989466139305915</c:v>
                </c:pt>
                <c:pt idx="3404">
                  <c:v>4.6000771736057908</c:v>
                </c:pt>
                <c:pt idx="3405">
                  <c:v>4.6012080092443748</c:v>
                </c:pt>
                <c:pt idx="3406">
                  <c:v>4.6023391297483895</c:v>
                </c:pt>
                <c:pt idx="3407">
                  <c:v>4.6034705173137445</c:v>
                </c:pt>
                <c:pt idx="3408">
                  <c:v>4.6046021897445293</c:v>
                </c:pt>
                <c:pt idx="3409">
                  <c:v>4.6057341381387005</c:v>
                </c:pt>
                <c:pt idx="3410">
                  <c:v>4.6068663624962554</c:v>
                </c:pt>
                <c:pt idx="3411">
                  <c:v>4.6079988717192411</c:v>
                </c:pt>
                <c:pt idx="3412">
                  <c:v>4.6091316569056122</c:v>
                </c:pt>
                <c:pt idx="3413">
                  <c:v>4.6102647180553689</c:v>
                </c:pt>
                <c:pt idx="3414">
                  <c:v>4.6113980640705545</c:v>
                </c:pt>
                <c:pt idx="3415">
                  <c:v>4.6125316771470812</c:v>
                </c:pt>
                <c:pt idx="3416">
                  <c:v>4.6136655839910832</c:v>
                </c:pt>
                <c:pt idx="3417">
                  <c:v>4.6147997578964253</c:v>
                </c:pt>
                <c:pt idx="3418">
                  <c:v>4.6159342166671973</c:v>
                </c:pt>
                <c:pt idx="3419">
                  <c:v>4.6170689514013548</c:v>
                </c:pt>
                <c:pt idx="3420">
                  <c:v>4.6182039620988977</c:v>
                </c:pt>
                <c:pt idx="3421">
                  <c:v>4.6193392576618706</c:v>
                </c:pt>
                <c:pt idx="3422">
                  <c:v>4.6204748291882289</c:v>
                </c:pt>
                <c:pt idx="3423">
                  <c:v>4.6216106766779728</c:v>
                </c:pt>
                <c:pt idx="3424">
                  <c:v>4.6227468090331456</c:v>
                </c:pt>
                <c:pt idx="3425">
                  <c:v>4.6238832173517039</c:v>
                </c:pt>
                <c:pt idx="3426">
                  <c:v>4.6250199105356922</c:v>
                </c:pt>
                <c:pt idx="3427">
                  <c:v>4.6261568796830668</c:v>
                </c:pt>
                <c:pt idx="3428">
                  <c:v>4.627294124793826</c:v>
                </c:pt>
                <c:pt idx="3429">
                  <c:v>4.6284316547700142</c:v>
                </c:pt>
                <c:pt idx="3430">
                  <c:v>4.6295694607095879</c:v>
                </c:pt>
                <c:pt idx="3431">
                  <c:v>4.6307075515145923</c:v>
                </c:pt>
                <c:pt idx="3432">
                  <c:v>4.6318459182829814</c:v>
                </c:pt>
                <c:pt idx="3433">
                  <c:v>4.632984561014756</c:v>
                </c:pt>
                <c:pt idx="3434">
                  <c:v>4.6341234886119604</c:v>
                </c:pt>
                <c:pt idx="3435">
                  <c:v>4.6352626921725504</c:v>
                </c:pt>
                <c:pt idx="3436">
                  <c:v>4.6364021805985693</c:v>
                </c:pt>
                <c:pt idx="3437">
                  <c:v>4.6375419449879747</c:v>
                </c:pt>
                <c:pt idx="3438">
                  <c:v>4.6386819942428099</c:v>
                </c:pt>
                <c:pt idx="3439">
                  <c:v>4.6409629295446821</c:v>
                </c:pt>
                <c:pt idx="3440">
                  <c:v>4.6421038155917174</c:v>
                </c:pt>
                <c:pt idx="3441">
                  <c:v>4.6432449865041834</c:v>
                </c:pt>
                <c:pt idx="3442">
                  <c:v>4.6443864333800349</c:v>
                </c:pt>
                <c:pt idx="3443">
                  <c:v>4.6455281651213163</c:v>
                </c:pt>
                <c:pt idx="3444">
                  <c:v>4.6466701728259823</c:v>
                </c:pt>
                <c:pt idx="3445">
                  <c:v>4.6478124653960782</c:v>
                </c:pt>
                <c:pt idx="3446">
                  <c:v>4.6489550339295596</c:v>
                </c:pt>
                <c:pt idx="3447">
                  <c:v>4.6500978873284708</c:v>
                </c:pt>
                <c:pt idx="3448">
                  <c:v>4.6512410255928129</c:v>
                </c:pt>
                <c:pt idx="3449">
                  <c:v>4.6523844398205396</c:v>
                </c:pt>
                <c:pt idx="3450">
                  <c:v>4.6535281300116518</c:v>
                </c:pt>
                <c:pt idx="3451">
                  <c:v>4.6546721139702383</c:v>
                </c:pt>
                <c:pt idx="3452">
                  <c:v>4.6558163649901658</c:v>
                </c:pt>
                <c:pt idx="3453">
                  <c:v>4.6569609097775677</c:v>
                </c:pt>
                <c:pt idx="3454">
                  <c:v>4.658105730528356</c:v>
                </c:pt>
                <c:pt idx="3455">
                  <c:v>4.6592508272425288</c:v>
                </c:pt>
                <c:pt idx="3456">
                  <c:v>4.660396217724176</c:v>
                </c:pt>
                <c:pt idx="3457">
                  <c:v>4.6615418752671642</c:v>
                </c:pt>
                <c:pt idx="3458">
                  <c:v>4.6626878265776259</c:v>
                </c:pt>
                <c:pt idx="3459">
                  <c:v>4.663834053851474</c:v>
                </c:pt>
                <c:pt idx="3460">
                  <c:v>4.6649805659907519</c:v>
                </c:pt>
                <c:pt idx="3461">
                  <c:v>4.6661273540934145</c:v>
                </c:pt>
                <c:pt idx="3462">
                  <c:v>4.6672744270615079</c:v>
                </c:pt>
                <c:pt idx="3463">
                  <c:v>4.6684217848950311</c:v>
                </c:pt>
                <c:pt idx="3464">
                  <c:v>4.6695694275939843</c:v>
                </c:pt>
                <c:pt idx="3465">
                  <c:v>4.6707173462563221</c:v>
                </c:pt>
                <c:pt idx="3466">
                  <c:v>4.6718655497840906</c:v>
                </c:pt>
                <c:pt idx="3467">
                  <c:v>4.6730140292752447</c:v>
                </c:pt>
                <c:pt idx="3468">
                  <c:v>4.6741628025338722</c:v>
                </c:pt>
                <c:pt idx="3469">
                  <c:v>4.6753118517558852</c:v>
                </c:pt>
                <c:pt idx="3470">
                  <c:v>4.6764611769412836</c:v>
                </c:pt>
                <c:pt idx="3471">
                  <c:v>4.6776107958941573</c:v>
                </c:pt>
                <c:pt idx="3472">
                  <c:v>4.6787606908104165</c:v>
                </c:pt>
                <c:pt idx="3473">
                  <c:v>4.6799108705921055</c:v>
                </c:pt>
                <c:pt idx="3474">
                  <c:v>4.6810613352392236</c:v>
                </c:pt>
                <c:pt idx="3475">
                  <c:v>4.6822120758497281</c:v>
                </c:pt>
                <c:pt idx="3476">
                  <c:v>4.683363110227706</c:v>
                </c:pt>
                <c:pt idx="3477">
                  <c:v>4.6845144205690694</c:v>
                </c:pt>
                <c:pt idx="3478">
                  <c:v>4.6856660157758636</c:v>
                </c:pt>
                <c:pt idx="3479">
                  <c:v>4.6868178869460424</c:v>
                </c:pt>
                <c:pt idx="3480">
                  <c:v>4.6879700518836964</c:v>
                </c:pt>
                <c:pt idx="3481">
                  <c:v>4.689122492784735</c:v>
                </c:pt>
                <c:pt idx="3482">
                  <c:v>4.6902752185512044</c:v>
                </c:pt>
                <c:pt idx="3483">
                  <c:v>4.6914282291831038</c:v>
                </c:pt>
                <c:pt idx="3484">
                  <c:v>4.692581524680433</c:v>
                </c:pt>
                <c:pt idx="3485">
                  <c:v>4.6937351050431912</c:v>
                </c:pt>
                <c:pt idx="3486">
                  <c:v>4.6948889613693359</c:v>
                </c:pt>
                <c:pt idx="3487">
                  <c:v>4.6960431114629548</c:v>
                </c:pt>
                <c:pt idx="3488">
                  <c:v>4.6971975375199593</c:v>
                </c:pt>
                <c:pt idx="3489">
                  <c:v>4.6983522484423936</c:v>
                </c:pt>
                <c:pt idx="3490">
                  <c:v>4.6995072442302579</c:v>
                </c:pt>
                <c:pt idx="3491">
                  <c:v>4.7006625248835512</c:v>
                </c:pt>
                <c:pt idx="3492">
                  <c:v>4.7018180904022744</c:v>
                </c:pt>
                <c:pt idx="3493">
                  <c:v>4.7029739407864284</c:v>
                </c:pt>
                <c:pt idx="3494">
                  <c:v>4.704130067133967</c:v>
                </c:pt>
                <c:pt idx="3495">
                  <c:v>4.7052864872489817</c:v>
                </c:pt>
                <c:pt idx="3496">
                  <c:v>4.706443183327381</c:v>
                </c:pt>
                <c:pt idx="3497">
                  <c:v>4.7076001731732546</c:v>
                </c:pt>
                <c:pt idx="3498">
                  <c:v>4.7087591837832719</c:v>
                </c:pt>
                <c:pt idx="3499">
                  <c:v>4.7099184792587199</c:v>
                </c:pt>
                <c:pt idx="3500">
                  <c:v>4.7110780595995969</c:v>
                </c:pt>
                <c:pt idx="3501">
                  <c:v>4.7122379248059048</c:v>
                </c:pt>
                <c:pt idx="3502">
                  <c:v>4.7133980837796861</c:v>
                </c:pt>
                <c:pt idx="3503">
                  <c:v>4.7145585187168546</c:v>
                </c:pt>
                <c:pt idx="3504">
                  <c:v>4.7157192474214966</c:v>
                </c:pt>
                <c:pt idx="3505">
                  <c:v>4.716880252089525</c:v>
                </c:pt>
                <c:pt idx="3506">
                  <c:v>4.7180415505250268</c:v>
                </c:pt>
                <c:pt idx="3507">
                  <c:v>4.7192031338259595</c:v>
                </c:pt>
                <c:pt idx="3508">
                  <c:v>4.7203650019923211</c:v>
                </c:pt>
                <c:pt idx="3509">
                  <c:v>4.7215271550241136</c:v>
                </c:pt>
                <c:pt idx="3510">
                  <c:v>4.7226895929213359</c:v>
                </c:pt>
                <c:pt idx="3511">
                  <c:v>4.7238523156839873</c:v>
                </c:pt>
                <c:pt idx="3512">
                  <c:v>4.725015332214114</c:v>
                </c:pt>
                <c:pt idx="3513">
                  <c:v>4.7261786336096705</c:v>
                </c:pt>
                <c:pt idx="3514">
                  <c:v>4.7273422198706578</c:v>
                </c:pt>
                <c:pt idx="3515">
                  <c:v>4.7285060909970742</c:v>
                </c:pt>
                <c:pt idx="3516">
                  <c:v>4.7296702469889205</c:v>
                </c:pt>
                <c:pt idx="3517">
                  <c:v>4.7308346878461967</c:v>
                </c:pt>
                <c:pt idx="3518">
                  <c:v>4.7319994224709481</c:v>
                </c:pt>
                <c:pt idx="3519">
                  <c:v>4.7331644419611294</c:v>
                </c:pt>
                <c:pt idx="3520">
                  <c:v>4.7343297463167398</c:v>
                </c:pt>
                <c:pt idx="3521">
                  <c:v>4.7354953355377809</c:v>
                </c:pt>
                <c:pt idx="3522">
                  <c:v>4.7366612185262964</c:v>
                </c:pt>
                <c:pt idx="3523">
                  <c:v>4.7378273863802427</c:v>
                </c:pt>
                <c:pt idx="3524">
                  <c:v>4.738993839099618</c:v>
                </c:pt>
                <c:pt idx="3525">
                  <c:v>4.7401605766844241</c:v>
                </c:pt>
                <c:pt idx="3526">
                  <c:v>4.7413275991346593</c:v>
                </c:pt>
                <c:pt idx="3527">
                  <c:v>4.7424949153523688</c:v>
                </c:pt>
                <c:pt idx="3528">
                  <c:v>4.7436625164355091</c:v>
                </c:pt>
                <c:pt idx="3529">
                  <c:v>4.7448304112861228</c:v>
                </c:pt>
                <c:pt idx="3530">
                  <c:v>4.7459985910021683</c:v>
                </c:pt>
                <c:pt idx="3531">
                  <c:v>4.7471670555836427</c:v>
                </c:pt>
                <c:pt idx="3532">
                  <c:v>4.7483358050305489</c:v>
                </c:pt>
                <c:pt idx="3533">
                  <c:v>4.7495048482449276</c:v>
                </c:pt>
                <c:pt idx="3534">
                  <c:v>4.7506741763247371</c:v>
                </c:pt>
                <c:pt idx="3535">
                  <c:v>4.7518437892699765</c:v>
                </c:pt>
                <c:pt idx="3536">
                  <c:v>4.7530136959826903</c:v>
                </c:pt>
                <c:pt idx="3537">
                  <c:v>4.7541838875608349</c:v>
                </c:pt>
                <c:pt idx="3538">
                  <c:v>4.7553543640044094</c:v>
                </c:pt>
                <c:pt idx="3539">
                  <c:v>4.7565251342154591</c:v>
                </c:pt>
                <c:pt idx="3540">
                  <c:v>4.7576961892919369</c:v>
                </c:pt>
                <c:pt idx="3541">
                  <c:v>4.75886753813589</c:v>
                </c:pt>
                <c:pt idx="3542">
                  <c:v>4.7600391718452739</c:v>
                </c:pt>
                <c:pt idx="3543">
                  <c:v>4.7612110904200868</c:v>
                </c:pt>
                <c:pt idx="3544">
                  <c:v>4.762383302762375</c:v>
                </c:pt>
                <c:pt idx="3545">
                  <c:v>4.763555799970093</c:v>
                </c:pt>
                <c:pt idx="3546">
                  <c:v>4.764728582043241</c:v>
                </c:pt>
                <c:pt idx="3547">
                  <c:v>4.7659016578838642</c:v>
                </c:pt>
                <c:pt idx="3548">
                  <c:v>4.7670750274919609</c:v>
                </c:pt>
                <c:pt idx="3549">
                  <c:v>4.7682486819654875</c:v>
                </c:pt>
                <c:pt idx="3550">
                  <c:v>4.7694226213044439</c:v>
                </c:pt>
                <c:pt idx="3551">
                  <c:v>4.7705968544108757</c:v>
                </c:pt>
                <c:pt idx="3552">
                  <c:v>4.7717713723827373</c:v>
                </c:pt>
                <c:pt idx="3553">
                  <c:v>4.7729461841220733</c:v>
                </c:pt>
                <c:pt idx="3554">
                  <c:v>4.7741212896288845</c:v>
                </c:pt>
                <c:pt idx="3555">
                  <c:v>4.7752966710990812</c:v>
                </c:pt>
                <c:pt idx="3556">
                  <c:v>4.7764723552387967</c:v>
                </c:pt>
                <c:pt idx="3557">
                  <c:v>4.777648324243942</c:v>
                </c:pt>
                <c:pt idx="3558">
                  <c:v>4.7788245781145182</c:v>
                </c:pt>
                <c:pt idx="3559">
                  <c:v>4.7800011257525679</c:v>
                </c:pt>
                <c:pt idx="3560">
                  <c:v>4.7811779582560483</c:v>
                </c:pt>
                <c:pt idx="3561">
                  <c:v>4.7823550845270022</c:v>
                </c:pt>
                <c:pt idx="3562">
                  <c:v>4.7835325045654322</c:v>
                </c:pt>
                <c:pt idx="3563">
                  <c:v>4.7847102094692922</c:v>
                </c:pt>
                <c:pt idx="3564">
                  <c:v>4.7858881992385811</c:v>
                </c:pt>
                <c:pt idx="3565">
                  <c:v>4.7870664916773897</c:v>
                </c:pt>
                <c:pt idx="3566">
                  <c:v>4.7882450689816283</c:v>
                </c:pt>
                <c:pt idx="3567">
                  <c:v>4.7894239311512976</c:v>
                </c:pt>
                <c:pt idx="3568">
                  <c:v>4.7906030870884404</c:v>
                </c:pt>
                <c:pt idx="3569">
                  <c:v>4.7917825367930593</c:v>
                </c:pt>
                <c:pt idx="3570">
                  <c:v>4.7929622713631073</c:v>
                </c:pt>
                <c:pt idx="3571">
                  <c:v>4.7941422997006304</c:v>
                </c:pt>
                <c:pt idx="3572">
                  <c:v>4.7953226129035835</c:v>
                </c:pt>
                <c:pt idx="3573">
                  <c:v>4.796503219874011</c:v>
                </c:pt>
                <c:pt idx="3574">
                  <c:v>4.7976841206119136</c:v>
                </c:pt>
                <c:pt idx="3575">
                  <c:v>4.7988653151172898</c:v>
                </c:pt>
                <c:pt idx="3576">
                  <c:v>4.8000467944880958</c:v>
                </c:pt>
                <c:pt idx="3577">
                  <c:v>4.8012285676263762</c:v>
                </c:pt>
                <c:pt idx="3578">
                  <c:v>4.8024106256300874</c:v>
                </c:pt>
                <c:pt idx="3579">
                  <c:v>4.8035929774012729</c:v>
                </c:pt>
                <c:pt idx="3580">
                  <c:v>4.8047756229399345</c:v>
                </c:pt>
                <c:pt idx="3581">
                  <c:v>4.8059585622460705</c:v>
                </c:pt>
                <c:pt idx="3582">
                  <c:v>4.8071417864176356</c:v>
                </c:pt>
                <c:pt idx="3583">
                  <c:v>4.8083253043566758</c:v>
                </c:pt>
                <c:pt idx="3584">
                  <c:v>4.8095091160631895</c:v>
                </c:pt>
                <c:pt idx="3585">
                  <c:v>4.8106932215371794</c:v>
                </c:pt>
                <c:pt idx="3586">
                  <c:v>4.8118776118765982</c:v>
                </c:pt>
                <c:pt idx="3587">
                  <c:v>4.8130622959834923</c:v>
                </c:pt>
                <c:pt idx="3588">
                  <c:v>4.8142472738578599</c:v>
                </c:pt>
                <c:pt idx="3589">
                  <c:v>4.8154325365976582</c:v>
                </c:pt>
                <c:pt idx="3590">
                  <c:v>4.8166180931049318</c:v>
                </c:pt>
                <c:pt idx="3591">
                  <c:v>4.8178039522817242</c:v>
                </c:pt>
                <c:pt idx="3592">
                  <c:v>4.8189900963239465</c:v>
                </c:pt>
                <c:pt idx="3593">
                  <c:v>4.8201765252315987</c:v>
                </c:pt>
                <c:pt idx="3594">
                  <c:v>4.8213632568087705</c:v>
                </c:pt>
                <c:pt idx="3595">
                  <c:v>4.8225502732513714</c:v>
                </c:pt>
                <c:pt idx="3596">
                  <c:v>4.8237375834614475</c:v>
                </c:pt>
                <c:pt idx="3597">
                  <c:v>4.8249251874389989</c:v>
                </c:pt>
                <c:pt idx="3598">
                  <c:v>4.8261130851840246</c:v>
                </c:pt>
                <c:pt idx="3599">
                  <c:v>4.8273012766965255</c:v>
                </c:pt>
                <c:pt idx="3600">
                  <c:v>4.8284897619765008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E0-4B8D-A1F8-D69F5D60FEFF}"/>
            </c:ext>
          </c:extLst>
        </c:ser>
        <c:ser>
          <c:idx val="3"/>
          <c:order val="1"/>
          <c:tx>
            <c:strRef>
              <c:f>'C'!$F$2</c:f>
              <c:strCache>
                <c:ptCount val="1"/>
                <c:pt idx="0">
                  <c:v>IPCA +6%</c:v>
                </c:pt>
              </c:strCache>
            </c:strRef>
          </c:tx>
          <c:spPr>
            <a:ln w="28575" cap="rnd">
              <a:solidFill>
                <a:srgbClr val="568D9C"/>
              </a:solidFill>
              <a:round/>
            </a:ln>
            <a:effectLst/>
          </c:spPr>
          <c:marker>
            <c:symbol val="none"/>
          </c:marker>
          <c:cat>
            <c:numRef>
              <c:f>'C'!$B$6:$B$10000</c:f>
              <c:numCache>
                <c:formatCode>m/d/yyyy</c:formatCode>
                <c:ptCount val="9995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'C'!$F$6:$F$10000</c:f>
              <c:numCache>
                <c:formatCode>General</c:formatCode>
                <c:ptCount val="999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1.0081694856528829</c:v>
                </c:pt>
                <c:pt idx="21">
                  <c:v>1.0081694856528829</c:v>
                </c:pt>
                <c:pt idx="22">
                  <c:v>1.0081694856528829</c:v>
                </c:pt>
                <c:pt idx="23">
                  <c:v>1.0081694856528829</c:v>
                </c:pt>
                <c:pt idx="24">
                  <c:v>1.0081694856528829</c:v>
                </c:pt>
                <c:pt idx="25">
                  <c:v>1.0081694856528829</c:v>
                </c:pt>
                <c:pt idx="26">
                  <c:v>1.0081694856528829</c:v>
                </c:pt>
                <c:pt idx="27">
                  <c:v>1.0081694856528829</c:v>
                </c:pt>
                <c:pt idx="28">
                  <c:v>1.0081694856528829</c:v>
                </c:pt>
                <c:pt idx="29">
                  <c:v>1.0081694856528829</c:v>
                </c:pt>
                <c:pt idx="30">
                  <c:v>1.0081694856528829</c:v>
                </c:pt>
                <c:pt idx="31">
                  <c:v>1.0081694856528829</c:v>
                </c:pt>
                <c:pt idx="32">
                  <c:v>1.0081694856528829</c:v>
                </c:pt>
                <c:pt idx="33">
                  <c:v>1.0081694856528829</c:v>
                </c:pt>
                <c:pt idx="34">
                  <c:v>1.0081694856528829</c:v>
                </c:pt>
                <c:pt idx="35">
                  <c:v>1.0081694856528829</c:v>
                </c:pt>
                <c:pt idx="36">
                  <c:v>1.0081694856528829</c:v>
                </c:pt>
                <c:pt idx="37">
                  <c:v>1.0081694856528829</c:v>
                </c:pt>
                <c:pt idx="38">
                  <c:v>1.0081694856528829</c:v>
                </c:pt>
                <c:pt idx="39">
                  <c:v>1.0081694856528829</c:v>
                </c:pt>
                <c:pt idx="40">
                  <c:v>1.0081694856528829</c:v>
                </c:pt>
                <c:pt idx="41">
                  <c:v>1.0175136012627879</c:v>
                </c:pt>
                <c:pt idx="42">
                  <c:v>1.0175136012627879</c:v>
                </c:pt>
                <c:pt idx="43">
                  <c:v>1.0175136012627879</c:v>
                </c:pt>
                <c:pt idx="44">
                  <c:v>1.0175136012627879</c:v>
                </c:pt>
                <c:pt idx="45">
                  <c:v>1.0175136012627879</c:v>
                </c:pt>
                <c:pt idx="46">
                  <c:v>1.0175136012627879</c:v>
                </c:pt>
                <c:pt idx="47">
                  <c:v>1.0175136012627879</c:v>
                </c:pt>
                <c:pt idx="48">
                  <c:v>1.0175136012627879</c:v>
                </c:pt>
                <c:pt idx="49">
                  <c:v>1.0175136012627879</c:v>
                </c:pt>
                <c:pt idx="50">
                  <c:v>1.0175136012627879</c:v>
                </c:pt>
                <c:pt idx="51">
                  <c:v>1.0175136012627879</c:v>
                </c:pt>
                <c:pt idx="52">
                  <c:v>1.0175136012627879</c:v>
                </c:pt>
                <c:pt idx="53">
                  <c:v>1.0175136012627879</c:v>
                </c:pt>
                <c:pt idx="54">
                  <c:v>1.0175136012627879</c:v>
                </c:pt>
                <c:pt idx="55">
                  <c:v>1.0175136012627879</c:v>
                </c:pt>
                <c:pt idx="56">
                  <c:v>1.0175136012627879</c:v>
                </c:pt>
                <c:pt idx="57">
                  <c:v>1.0175136012627879</c:v>
                </c:pt>
                <c:pt idx="58">
                  <c:v>1.0175136012627879</c:v>
                </c:pt>
                <c:pt idx="59">
                  <c:v>1.0175136012627879</c:v>
                </c:pt>
                <c:pt idx="60">
                  <c:v>1.0294876864006799</c:v>
                </c:pt>
                <c:pt idx="61">
                  <c:v>1.0294876864006799</c:v>
                </c:pt>
                <c:pt idx="62">
                  <c:v>1.0294876864006799</c:v>
                </c:pt>
                <c:pt idx="63">
                  <c:v>1.0294876864006799</c:v>
                </c:pt>
                <c:pt idx="64">
                  <c:v>1.0294876864006799</c:v>
                </c:pt>
                <c:pt idx="65">
                  <c:v>1.0294876864006799</c:v>
                </c:pt>
                <c:pt idx="66">
                  <c:v>1.0294876864006799</c:v>
                </c:pt>
                <c:pt idx="67">
                  <c:v>1.0294876864006799</c:v>
                </c:pt>
                <c:pt idx="68">
                  <c:v>1.0294876864006799</c:v>
                </c:pt>
                <c:pt idx="69">
                  <c:v>1.0294876864006799</c:v>
                </c:pt>
                <c:pt idx="70">
                  <c:v>1.0294876864006799</c:v>
                </c:pt>
                <c:pt idx="71">
                  <c:v>1.0294876864006799</c:v>
                </c:pt>
                <c:pt idx="72">
                  <c:v>1.0294876864006799</c:v>
                </c:pt>
                <c:pt idx="73">
                  <c:v>1.0294876864006799</c:v>
                </c:pt>
                <c:pt idx="74">
                  <c:v>1.0294876864006799</c:v>
                </c:pt>
                <c:pt idx="75">
                  <c:v>1.0294876864006799</c:v>
                </c:pt>
                <c:pt idx="76">
                  <c:v>1.0294876864006799</c:v>
                </c:pt>
                <c:pt idx="77">
                  <c:v>1.0294876864006799</c:v>
                </c:pt>
                <c:pt idx="78">
                  <c:v>1.0294876864006799</c:v>
                </c:pt>
                <c:pt idx="79">
                  <c:v>1.0294876864006799</c:v>
                </c:pt>
                <c:pt idx="80">
                  <c:v>1.0294876864006799</c:v>
                </c:pt>
                <c:pt idx="81">
                  <c:v>1.0294876864006799</c:v>
                </c:pt>
                <c:pt idx="82">
                  <c:v>1.0433502680812676</c:v>
                </c:pt>
                <c:pt idx="83">
                  <c:v>1.0433502680812676</c:v>
                </c:pt>
                <c:pt idx="84">
                  <c:v>1.0433502680812676</c:v>
                </c:pt>
                <c:pt idx="85">
                  <c:v>1.0433502680812676</c:v>
                </c:pt>
                <c:pt idx="86">
                  <c:v>1.0433502680812676</c:v>
                </c:pt>
                <c:pt idx="87">
                  <c:v>1.0433502680812676</c:v>
                </c:pt>
                <c:pt idx="88">
                  <c:v>1.0433502680812676</c:v>
                </c:pt>
                <c:pt idx="89">
                  <c:v>1.0433502680812676</c:v>
                </c:pt>
                <c:pt idx="90">
                  <c:v>1.0433502680812676</c:v>
                </c:pt>
                <c:pt idx="91">
                  <c:v>1.0433502680812676</c:v>
                </c:pt>
                <c:pt idx="92">
                  <c:v>1.0433502680812676</c:v>
                </c:pt>
                <c:pt idx="93">
                  <c:v>1.0433502680812676</c:v>
                </c:pt>
                <c:pt idx="94">
                  <c:v>1.0433502680812676</c:v>
                </c:pt>
                <c:pt idx="95">
                  <c:v>1.0433502680812676</c:v>
                </c:pt>
                <c:pt idx="96">
                  <c:v>1.0433502680812676</c:v>
                </c:pt>
                <c:pt idx="97">
                  <c:v>1.0433502680812676</c:v>
                </c:pt>
                <c:pt idx="98">
                  <c:v>1.0433502680812676</c:v>
                </c:pt>
                <c:pt idx="99">
                  <c:v>1.0433502680812676</c:v>
                </c:pt>
                <c:pt idx="100">
                  <c:v>1.0433502680812676</c:v>
                </c:pt>
                <c:pt idx="101">
                  <c:v>1.0544786349436088</c:v>
                </c:pt>
                <c:pt idx="102">
                  <c:v>1.0544786349436088</c:v>
                </c:pt>
                <c:pt idx="103">
                  <c:v>1.0544786349436088</c:v>
                </c:pt>
                <c:pt idx="104">
                  <c:v>1.0544786349436088</c:v>
                </c:pt>
                <c:pt idx="105">
                  <c:v>1.0544786349436088</c:v>
                </c:pt>
                <c:pt idx="106">
                  <c:v>1.0544786349436088</c:v>
                </c:pt>
                <c:pt idx="107">
                  <c:v>1.0544786349436088</c:v>
                </c:pt>
                <c:pt idx="108">
                  <c:v>1.0544786349436088</c:v>
                </c:pt>
                <c:pt idx="109">
                  <c:v>1.0544786349436088</c:v>
                </c:pt>
                <c:pt idx="110">
                  <c:v>1.0544786349436088</c:v>
                </c:pt>
                <c:pt idx="111">
                  <c:v>1.0544786349436088</c:v>
                </c:pt>
                <c:pt idx="112">
                  <c:v>1.0544786349436088</c:v>
                </c:pt>
                <c:pt idx="113">
                  <c:v>1.0544786349436088</c:v>
                </c:pt>
                <c:pt idx="114">
                  <c:v>1.0544786349436088</c:v>
                </c:pt>
                <c:pt idx="115">
                  <c:v>1.0544786349436088</c:v>
                </c:pt>
                <c:pt idx="116">
                  <c:v>1.0544786349436088</c:v>
                </c:pt>
                <c:pt idx="117">
                  <c:v>1.0544786349436088</c:v>
                </c:pt>
                <c:pt idx="118">
                  <c:v>1.0544786349436088</c:v>
                </c:pt>
                <c:pt idx="119">
                  <c:v>1.0658346675047077</c:v>
                </c:pt>
                <c:pt idx="120">
                  <c:v>1.0658346675047077</c:v>
                </c:pt>
                <c:pt idx="121">
                  <c:v>1.0658346675047077</c:v>
                </c:pt>
                <c:pt idx="122">
                  <c:v>1.0658346675047077</c:v>
                </c:pt>
                <c:pt idx="123">
                  <c:v>1.0658346675047077</c:v>
                </c:pt>
                <c:pt idx="124">
                  <c:v>1.0658346675047077</c:v>
                </c:pt>
                <c:pt idx="125">
                  <c:v>1.0658346675047077</c:v>
                </c:pt>
                <c:pt idx="126">
                  <c:v>1.0658346675047077</c:v>
                </c:pt>
                <c:pt idx="127">
                  <c:v>1.0658346675047077</c:v>
                </c:pt>
                <c:pt idx="128">
                  <c:v>1.0658346675047077</c:v>
                </c:pt>
                <c:pt idx="129">
                  <c:v>1.0658346675047077</c:v>
                </c:pt>
                <c:pt idx="130">
                  <c:v>1.0658346675047077</c:v>
                </c:pt>
                <c:pt idx="131">
                  <c:v>1.0658346675047077</c:v>
                </c:pt>
                <c:pt idx="132">
                  <c:v>1.0658346675047077</c:v>
                </c:pt>
                <c:pt idx="133">
                  <c:v>1.0658346675047077</c:v>
                </c:pt>
                <c:pt idx="134">
                  <c:v>1.0658346675047077</c:v>
                </c:pt>
                <c:pt idx="135">
                  <c:v>1.0658346675047077</c:v>
                </c:pt>
                <c:pt idx="136">
                  <c:v>1.0658346675047077</c:v>
                </c:pt>
                <c:pt idx="137">
                  <c:v>1.0658346675047077</c:v>
                </c:pt>
                <c:pt idx="138">
                  <c:v>1.0658346675047077</c:v>
                </c:pt>
                <c:pt idx="139">
                  <c:v>1.0658346675047077</c:v>
                </c:pt>
                <c:pt idx="140">
                  <c:v>1.0658346675047077</c:v>
                </c:pt>
                <c:pt idx="141">
                  <c:v>1.0775220116205324</c:v>
                </c:pt>
                <c:pt idx="142">
                  <c:v>1.0775220116205324</c:v>
                </c:pt>
                <c:pt idx="143">
                  <c:v>1.0775220116205324</c:v>
                </c:pt>
                <c:pt idx="144">
                  <c:v>1.0775220116205324</c:v>
                </c:pt>
                <c:pt idx="145">
                  <c:v>1.0775220116205324</c:v>
                </c:pt>
                <c:pt idx="146">
                  <c:v>1.0775220116205324</c:v>
                </c:pt>
                <c:pt idx="147">
                  <c:v>1.0775220116205324</c:v>
                </c:pt>
                <c:pt idx="148">
                  <c:v>1.0775220116205324</c:v>
                </c:pt>
                <c:pt idx="149">
                  <c:v>1.0775220116205324</c:v>
                </c:pt>
                <c:pt idx="150">
                  <c:v>1.0775220116205324</c:v>
                </c:pt>
                <c:pt idx="151">
                  <c:v>1.0775220116205324</c:v>
                </c:pt>
                <c:pt idx="152">
                  <c:v>1.0775220116205324</c:v>
                </c:pt>
                <c:pt idx="153">
                  <c:v>1.0775220116205324</c:v>
                </c:pt>
                <c:pt idx="154">
                  <c:v>1.0775220116205324</c:v>
                </c:pt>
                <c:pt idx="155">
                  <c:v>1.0775220116205324</c:v>
                </c:pt>
                <c:pt idx="156">
                  <c:v>1.0775220116205324</c:v>
                </c:pt>
                <c:pt idx="157">
                  <c:v>1.0775220116205324</c:v>
                </c:pt>
                <c:pt idx="158">
                  <c:v>1.0775220116205324</c:v>
                </c:pt>
                <c:pt idx="159">
                  <c:v>1.0775220116205324</c:v>
                </c:pt>
                <c:pt idx="160">
                  <c:v>1.0775220116205324</c:v>
                </c:pt>
                <c:pt idx="161">
                  <c:v>1.0775220116205324</c:v>
                </c:pt>
                <c:pt idx="162">
                  <c:v>1.0921394622202665</c:v>
                </c:pt>
                <c:pt idx="163">
                  <c:v>1.0921394622202665</c:v>
                </c:pt>
                <c:pt idx="164">
                  <c:v>1.0921394622202665</c:v>
                </c:pt>
                <c:pt idx="165">
                  <c:v>1.0921394622202665</c:v>
                </c:pt>
                <c:pt idx="166">
                  <c:v>1.0921394622202665</c:v>
                </c:pt>
                <c:pt idx="167">
                  <c:v>1.0921394622202665</c:v>
                </c:pt>
                <c:pt idx="168">
                  <c:v>1.0921394622202665</c:v>
                </c:pt>
                <c:pt idx="169">
                  <c:v>1.0921394622202665</c:v>
                </c:pt>
                <c:pt idx="170">
                  <c:v>1.0921394622202665</c:v>
                </c:pt>
                <c:pt idx="171">
                  <c:v>1.0921394622202665</c:v>
                </c:pt>
                <c:pt idx="172">
                  <c:v>1.0921394622202665</c:v>
                </c:pt>
                <c:pt idx="173">
                  <c:v>1.0921394622202665</c:v>
                </c:pt>
                <c:pt idx="174">
                  <c:v>1.0921394622202665</c:v>
                </c:pt>
                <c:pt idx="175">
                  <c:v>1.0921394622202665</c:v>
                </c:pt>
                <c:pt idx="176">
                  <c:v>1.0921394622202665</c:v>
                </c:pt>
                <c:pt idx="177">
                  <c:v>1.0921394622202665</c:v>
                </c:pt>
                <c:pt idx="178">
                  <c:v>1.0921394622202665</c:v>
                </c:pt>
                <c:pt idx="179">
                  <c:v>1.0921394622202665</c:v>
                </c:pt>
                <c:pt idx="180">
                  <c:v>1.0921394622202665</c:v>
                </c:pt>
                <c:pt idx="181">
                  <c:v>1.0921394622202665</c:v>
                </c:pt>
                <c:pt idx="182">
                  <c:v>1.1028073270682244</c:v>
                </c:pt>
                <c:pt idx="183">
                  <c:v>1.1028073270682244</c:v>
                </c:pt>
                <c:pt idx="184">
                  <c:v>1.1028073270682244</c:v>
                </c:pt>
                <c:pt idx="185">
                  <c:v>1.1028073270682244</c:v>
                </c:pt>
                <c:pt idx="186">
                  <c:v>1.1028073270682244</c:v>
                </c:pt>
                <c:pt idx="187">
                  <c:v>1.1028073270682244</c:v>
                </c:pt>
                <c:pt idx="188">
                  <c:v>1.1028073270682244</c:v>
                </c:pt>
                <c:pt idx="189">
                  <c:v>1.1028073270682244</c:v>
                </c:pt>
                <c:pt idx="190">
                  <c:v>1.1028073270682244</c:v>
                </c:pt>
                <c:pt idx="191">
                  <c:v>1.1028073270682244</c:v>
                </c:pt>
                <c:pt idx="192">
                  <c:v>1.1028073270682244</c:v>
                </c:pt>
                <c:pt idx="193">
                  <c:v>1.1028073270682244</c:v>
                </c:pt>
                <c:pt idx="194">
                  <c:v>1.1028073270682244</c:v>
                </c:pt>
                <c:pt idx="195">
                  <c:v>1.1028073270682244</c:v>
                </c:pt>
                <c:pt idx="196">
                  <c:v>1.1028073270682244</c:v>
                </c:pt>
                <c:pt idx="197">
                  <c:v>1.1028073270682244</c:v>
                </c:pt>
                <c:pt idx="198">
                  <c:v>1.1028073270682244</c:v>
                </c:pt>
                <c:pt idx="199">
                  <c:v>1.1028073270682244</c:v>
                </c:pt>
                <c:pt idx="200">
                  <c:v>1.1028073270682244</c:v>
                </c:pt>
                <c:pt idx="201">
                  <c:v>1.1028073270682244</c:v>
                </c:pt>
                <c:pt idx="202">
                  <c:v>1.1028073270682244</c:v>
                </c:pt>
                <c:pt idx="203">
                  <c:v>1.1028073270682244</c:v>
                </c:pt>
                <c:pt idx="204">
                  <c:v>1.1079525243392403</c:v>
                </c:pt>
                <c:pt idx="205">
                  <c:v>1.1079525243392403</c:v>
                </c:pt>
                <c:pt idx="206">
                  <c:v>1.1079525243392403</c:v>
                </c:pt>
                <c:pt idx="207">
                  <c:v>1.1079525243392403</c:v>
                </c:pt>
                <c:pt idx="208">
                  <c:v>1.1079525243392403</c:v>
                </c:pt>
                <c:pt idx="209">
                  <c:v>1.1079525243392403</c:v>
                </c:pt>
                <c:pt idx="210">
                  <c:v>1.1079525243392403</c:v>
                </c:pt>
                <c:pt idx="211">
                  <c:v>1.1079525243392403</c:v>
                </c:pt>
                <c:pt idx="212">
                  <c:v>1.1079525243392403</c:v>
                </c:pt>
                <c:pt idx="213">
                  <c:v>1.1079525243392403</c:v>
                </c:pt>
                <c:pt idx="214">
                  <c:v>1.1079525243392403</c:v>
                </c:pt>
                <c:pt idx="215">
                  <c:v>1.1079525243392403</c:v>
                </c:pt>
                <c:pt idx="216">
                  <c:v>1.1079525243392403</c:v>
                </c:pt>
                <c:pt idx="217">
                  <c:v>1.1079525243392403</c:v>
                </c:pt>
                <c:pt idx="218">
                  <c:v>1.1079525243392403</c:v>
                </c:pt>
                <c:pt idx="219">
                  <c:v>1.1079525243392403</c:v>
                </c:pt>
                <c:pt idx="220">
                  <c:v>1.1079525243392403</c:v>
                </c:pt>
                <c:pt idx="221">
                  <c:v>1.1079525243392403</c:v>
                </c:pt>
                <c:pt idx="222">
                  <c:v>1.1079525243392403</c:v>
                </c:pt>
                <c:pt idx="223">
                  <c:v>1.1079525243392403</c:v>
                </c:pt>
                <c:pt idx="224">
                  <c:v>1.1079525243392403</c:v>
                </c:pt>
                <c:pt idx="225">
                  <c:v>1.1079525243392403</c:v>
                </c:pt>
                <c:pt idx="226">
                  <c:v>1.1161168980473668</c:v>
                </c:pt>
                <c:pt idx="227">
                  <c:v>1.1161168980473668</c:v>
                </c:pt>
                <c:pt idx="228">
                  <c:v>1.1161168980473668</c:v>
                </c:pt>
                <c:pt idx="229">
                  <c:v>1.1161168980473668</c:v>
                </c:pt>
                <c:pt idx="230">
                  <c:v>1.1161168980473668</c:v>
                </c:pt>
                <c:pt idx="231">
                  <c:v>1.1161168980473668</c:v>
                </c:pt>
                <c:pt idx="232">
                  <c:v>1.1161168980473668</c:v>
                </c:pt>
                <c:pt idx="233">
                  <c:v>1.1161168980473668</c:v>
                </c:pt>
                <c:pt idx="234">
                  <c:v>1.1161168980473668</c:v>
                </c:pt>
                <c:pt idx="235">
                  <c:v>1.1161168980473668</c:v>
                </c:pt>
                <c:pt idx="236">
                  <c:v>1.1161168980473668</c:v>
                </c:pt>
                <c:pt idx="237">
                  <c:v>1.1161168980473668</c:v>
                </c:pt>
                <c:pt idx="238">
                  <c:v>1.1161168980473668</c:v>
                </c:pt>
                <c:pt idx="239">
                  <c:v>1.1161168980473668</c:v>
                </c:pt>
                <c:pt idx="240">
                  <c:v>1.1161168980473668</c:v>
                </c:pt>
                <c:pt idx="241">
                  <c:v>1.1161168980473668</c:v>
                </c:pt>
                <c:pt idx="242">
                  <c:v>1.1161168980473668</c:v>
                </c:pt>
                <c:pt idx="243">
                  <c:v>1.1161168980473668</c:v>
                </c:pt>
                <c:pt idx="244">
                  <c:v>1.1161168980473668</c:v>
                </c:pt>
                <c:pt idx="245">
                  <c:v>1.1161168980473668</c:v>
                </c:pt>
                <c:pt idx="246">
                  <c:v>1.1161168980473668</c:v>
                </c:pt>
                <c:pt idx="247">
                  <c:v>1.1161168980473668</c:v>
                </c:pt>
                <c:pt idx="248">
                  <c:v>1.123448186383083</c:v>
                </c:pt>
                <c:pt idx="249">
                  <c:v>1.123448186383083</c:v>
                </c:pt>
                <c:pt idx="250">
                  <c:v>1.123448186383083</c:v>
                </c:pt>
                <c:pt idx="251">
                  <c:v>1.123448186383083</c:v>
                </c:pt>
                <c:pt idx="252">
                  <c:v>1.123448186383083</c:v>
                </c:pt>
                <c:pt idx="253">
                  <c:v>1.123448186383083</c:v>
                </c:pt>
                <c:pt idx="254">
                  <c:v>1.123448186383083</c:v>
                </c:pt>
                <c:pt idx="255">
                  <c:v>1.123448186383083</c:v>
                </c:pt>
                <c:pt idx="256">
                  <c:v>1.123448186383083</c:v>
                </c:pt>
                <c:pt idx="257">
                  <c:v>1.123448186383083</c:v>
                </c:pt>
                <c:pt idx="258">
                  <c:v>1.123448186383083</c:v>
                </c:pt>
                <c:pt idx="259">
                  <c:v>1.123448186383083</c:v>
                </c:pt>
                <c:pt idx="260">
                  <c:v>1.123448186383083</c:v>
                </c:pt>
                <c:pt idx="261">
                  <c:v>1.123448186383083</c:v>
                </c:pt>
                <c:pt idx="262">
                  <c:v>1.123448186383083</c:v>
                </c:pt>
                <c:pt idx="263">
                  <c:v>1.123448186383083</c:v>
                </c:pt>
                <c:pt idx="264">
                  <c:v>1.123448186383083</c:v>
                </c:pt>
                <c:pt idx="265">
                  <c:v>1.123448186383083</c:v>
                </c:pt>
                <c:pt idx="266">
                  <c:v>1.123448186383083</c:v>
                </c:pt>
                <c:pt idx="267">
                  <c:v>1.123448186383083</c:v>
                </c:pt>
                <c:pt idx="268">
                  <c:v>1.123448186383083</c:v>
                </c:pt>
                <c:pt idx="269">
                  <c:v>1.1328496836750501</c:v>
                </c:pt>
                <c:pt idx="270">
                  <c:v>1.1328496836750501</c:v>
                </c:pt>
                <c:pt idx="271">
                  <c:v>1.1328496836750501</c:v>
                </c:pt>
                <c:pt idx="272">
                  <c:v>1.1328496836750501</c:v>
                </c:pt>
                <c:pt idx="273">
                  <c:v>1.1328496836750501</c:v>
                </c:pt>
                <c:pt idx="274">
                  <c:v>1.1328496836750501</c:v>
                </c:pt>
                <c:pt idx="275">
                  <c:v>1.1328496836750501</c:v>
                </c:pt>
                <c:pt idx="276">
                  <c:v>1.1328496836750501</c:v>
                </c:pt>
                <c:pt idx="277">
                  <c:v>1.1328496836750501</c:v>
                </c:pt>
                <c:pt idx="278">
                  <c:v>1.1328496836750501</c:v>
                </c:pt>
                <c:pt idx="279">
                  <c:v>1.1328496836750501</c:v>
                </c:pt>
                <c:pt idx="280">
                  <c:v>1.1328496836750501</c:v>
                </c:pt>
                <c:pt idx="281">
                  <c:v>1.1328496836750501</c:v>
                </c:pt>
                <c:pt idx="282">
                  <c:v>1.1328496836750501</c:v>
                </c:pt>
                <c:pt idx="283">
                  <c:v>1.1328496836750501</c:v>
                </c:pt>
                <c:pt idx="284">
                  <c:v>1.1328496836750501</c:v>
                </c:pt>
                <c:pt idx="285">
                  <c:v>1.1328496836750501</c:v>
                </c:pt>
                <c:pt idx="286">
                  <c:v>1.1328496836750501</c:v>
                </c:pt>
                <c:pt idx="287">
                  <c:v>1.1328496836750501</c:v>
                </c:pt>
                <c:pt idx="288">
                  <c:v>1.1328496836750501</c:v>
                </c:pt>
                <c:pt idx="289">
                  <c:v>1.1468587035519893</c:v>
                </c:pt>
                <c:pt idx="290">
                  <c:v>1.1468587035519893</c:v>
                </c:pt>
                <c:pt idx="291">
                  <c:v>1.1468587035519893</c:v>
                </c:pt>
                <c:pt idx="292">
                  <c:v>1.1468587035519893</c:v>
                </c:pt>
                <c:pt idx="293">
                  <c:v>1.1468587035519893</c:v>
                </c:pt>
                <c:pt idx="294">
                  <c:v>1.1468587035519893</c:v>
                </c:pt>
                <c:pt idx="295">
                  <c:v>1.1468587035519893</c:v>
                </c:pt>
                <c:pt idx="296">
                  <c:v>1.1468587035519893</c:v>
                </c:pt>
                <c:pt idx="297">
                  <c:v>1.1468587035519893</c:v>
                </c:pt>
                <c:pt idx="298">
                  <c:v>1.1468587035519893</c:v>
                </c:pt>
                <c:pt idx="299">
                  <c:v>1.1468587035519893</c:v>
                </c:pt>
                <c:pt idx="300">
                  <c:v>1.1468587035519893</c:v>
                </c:pt>
                <c:pt idx="301">
                  <c:v>1.1468587035519893</c:v>
                </c:pt>
                <c:pt idx="302">
                  <c:v>1.1468587035519893</c:v>
                </c:pt>
                <c:pt idx="303">
                  <c:v>1.1468587035519893</c:v>
                </c:pt>
                <c:pt idx="304">
                  <c:v>1.1468587035519893</c:v>
                </c:pt>
                <c:pt idx="305">
                  <c:v>1.1468587035519893</c:v>
                </c:pt>
                <c:pt idx="306">
                  <c:v>1.1468587035519893</c:v>
                </c:pt>
                <c:pt idx="307">
                  <c:v>1.1468587035519893</c:v>
                </c:pt>
                <c:pt idx="308">
                  <c:v>1.1468587035519893</c:v>
                </c:pt>
                <c:pt idx="309">
                  <c:v>1.1587494148365733</c:v>
                </c:pt>
                <c:pt idx="310">
                  <c:v>1.1587494148365733</c:v>
                </c:pt>
                <c:pt idx="311">
                  <c:v>1.1587494148365733</c:v>
                </c:pt>
                <c:pt idx="312">
                  <c:v>1.1587494148365733</c:v>
                </c:pt>
                <c:pt idx="313">
                  <c:v>1.1587494148365733</c:v>
                </c:pt>
                <c:pt idx="314">
                  <c:v>1.1587494148365733</c:v>
                </c:pt>
                <c:pt idx="315">
                  <c:v>1.1587494148365733</c:v>
                </c:pt>
                <c:pt idx="316">
                  <c:v>1.1587494148365733</c:v>
                </c:pt>
                <c:pt idx="317">
                  <c:v>1.1587494148365733</c:v>
                </c:pt>
                <c:pt idx="318">
                  <c:v>1.1587494148365733</c:v>
                </c:pt>
                <c:pt idx="319">
                  <c:v>1.1587494148365733</c:v>
                </c:pt>
                <c:pt idx="320">
                  <c:v>1.1587494148365733</c:v>
                </c:pt>
                <c:pt idx="321">
                  <c:v>1.1587494148365733</c:v>
                </c:pt>
                <c:pt idx="322">
                  <c:v>1.1587494148365733</c:v>
                </c:pt>
                <c:pt idx="323">
                  <c:v>1.1587494148365733</c:v>
                </c:pt>
                <c:pt idx="324">
                  <c:v>1.1587494148365733</c:v>
                </c:pt>
                <c:pt idx="325">
                  <c:v>1.1587494148365733</c:v>
                </c:pt>
                <c:pt idx="326">
                  <c:v>1.1587494148365733</c:v>
                </c:pt>
                <c:pt idx="327">
                  <c:v>1.1587494148365733</c:v>
                </c:pt>
                <c:pt idx="328">
                  <c:v>1.1587494148365733</c:v>
                </c:pt>
                <c:pt idx="329">
                  <c:v>1.1587494148365733</c:v>
                </c:pt>
                <c:pt idx="330">
                  <c:v>1.1587494148365733</c:v>
                </c:pt>
                <c:pt idx="331">
                  <c:v>1.1685590209988364</c:v>
                </c:pt>
                <c:pt idx="332">
                  <c:v>1.1685590209988364</c:v>
                </c:pt>
                <c:pt idx="333">
                  <c:v>1.1685590209988364</c:v>
                </c:pt>
                <c:pt idx="334">
                  <c:v>1.1685590209988364</c:v>
                </c:pt>
                <c:pt idx="335">
                  <c:v>1.1685590209988364</c:v>
                </c:pt>
                <c:pt idx="336">
                  <c:v>1.1685590209988364</c:v>
                </c:pt>
                <c:pt idx="337">
                  <c:v>1.1685590209988364</c:v>
                </c:pt>
                <c:pt idx="338">
                  <c:v>1.1685590209988364</c:v>
                </c:pt>
                <c:pt idx="339">
                  <c:v>1.1685590209988364</c:v>
                </c:pt>
                <c:pt idx="340">
                  <c:v>1.1685590209988364</c:v>
                </c:pt>
                <c:pt idx="341">
                  <c:v>1.1685590209988364</c:v>
                </c:pt>
                <c:pt idx="342">
                  <c:v>1.1685590209988364</c:v>
                </c:pt>
                <c:pt idx="343">
                  <c:v>1.1685590209988364</c:v>
                </c:pt>
                <c:pt idx="344">
                  <c:v>1.1685590209988364</c:v>
                </c:pt>
                <c:pt idx="345">
                  <c:v>1.1685590209988364</c:v>
                </c:pt>
                <c:pt idx="346">
                  <c:v>1.1685590209988364</c:v>
                </c:pt>
                <c:pt idx="347">
                  <c:v>1.1685590209988364</c:v>
                </c:pt>
                <c:pt idx="348">
                  <c:v>1.1685590209988364</c:v>
                </c:pt>
                <c:pt idx="349">
                  <c:v>1.1685590209988364</c:v>
                </c:pt>
                <c:pt idx="350">
                  <c:v>1.1685590209988364</c:v>
                </c:pt>
                <c:pt idx="351">
                  <c:v>1.1811420647689541</c:v>
                </c:pt>
                <c:pt idx="352">
                  <c:v>1.1811420647689541</c:v>
                </c:pt>
                <c:pt idx="353">
                  <c:v>1.1811420647689541</c:v>
                </c:pt>
                <c:pt idx="354">
                  <c:v>1.1811420647689541</c:v>
                </c:pt>
                <c:pt idx="355">
                  <c:v>1.1811420647689541</c:v>
                </c:pt>
                <c:pt idx="356">
                  <c:v>1.1811420647689541</c:v>
                </c:pt>
                <c:pt idx="357">
                  <c:v>1.1811420647689541</c:v>
                </c:pt>
                <c:pt idx="358">
                  <c:v>1.1811420647689541</c:v>
                </c:pt>
                <c:pt idx="359">
                  <c:v>1.1811420647689541</c:v>
                </c:pt>
                <c:pt idx="360">
                  <c:v>1.1811420647689541</c:v>
                </c:pt>
                <c:pt idx="361">
                  <c:v>1.1811420647689541</c:v>
                </c:pt>
                <c:pt idx="362">
                  <c:v>1.1811420647689541</c:v>
                </c:pt>
                <c:pt idx="363">
                  <c:v>1.1811420647689541</c:v>
                </c:pt>
                <c:pt idx="364">
                  <c:v>1.1811420647689541</c:v>
                </c:pt>
                <c:pt idx="365">
                  <c:v>1.1811420647689541</c:v>
                </c:pt>
                <c:pt idx="366">
                  <c:v>1.1811420647689541</c:v>
                </c:pt>
                <c:pt idx="367">
                  <c:v>1.1811420647689541</c:v>
                </c:pt>
                <c:pt idx="368">
                  <c:v>1.1811420647689541</c:v>
                </c:pt>
                <c:pt idx="369">
                  <c:v>1.1811420647689541</c:v>
                </c:pt>
                <c:pt idx="370">
                  <c:v>1.1917356480212291</c:v>
                </c:pt>
                <c:pt idx="371">
                  <c:v>1.1917356480212291</c:v>
                </c:pt>
                <c:pt idx="372">
                  <c:v>1.1917356480212291</c:v>
                </c:pt>
                <c:pt idx="373">
                  <c:v>1.1917356480212291</c:v>
                </c:pt>
                <c:pt idx="374">
                  <c:v>1.1917356480212291</c:v>
                </c:pt>
                <c:pt idx="375">
                  <c:v>1.1917356480212291</c:v>
                </c:pt>
                <c:pt idx="376">
                  <c:v>1.1917356480212291</c:v>
                </c:pt>
                <c:pt idx="377">
                  <c:v>1.1917356480212291</c:v>
                </c:pt>
                <c:pt idx="378">
                  <c:v>1.1917356480212291</c:v>
                </c:pt>
                <c:pt idx="379">
                  <c:v>1.1917356480212291</c:v>
                </c:pt>
                <c:pt idx="380">
                  <c:v>1.1917356480212291</c:v>
                </c:pt>
                <c:pt idx="381">
                  <c:v>1.1917356480212291</c:v>
                </c:pt>
                <c:pt idx="382">
                  <c:v>1.1917356480212291</c:v>
                </c:pt>
                <c:pt idx="383">
                  <c:v>1.1917356480212291</c:v>
                </c:pt>
                <c:pt idx="384">
                  <c:v>1.1917356480212291</c:v>
                </c:pt>
                <c:pt idx="385">
                  <c:v>1.1917356480212291</c:v>
                </c:pt>
                <c:pt idx="386">
                  <c:v>1.1917356480212291</c:v>
                </c:pt>
                <c:pt idx="387">
                  <c:v>1.1917356480212291</c:v>
                </c:pt>
                <c:pt idx="388">
                  <c:v>1.1917356480212291</c:v>
                </c:pt>
                <c:pt idx="389">
                  <c:v>1.1917356480212291</c:v>
                </c:pt>
                <c:pt idx="390">
                  <c:v>1.1917356480212291</c:v>
                </c:pt>
                <c:pt idx="391">
                  <c:v>1.1917356480212291</c:v>
                </c:pt>
                <c:pt idx="392">
                  <c:v>1.2026602346762869</c:v>
                </c:pt>
                <c:pt idx="393">
                  <c:v>1.2026602346762869</c:v>
                </c:pt>
                <c:pt idx="394">
                  <c:v>1.2026602346762869</c:v>
                </c:pt>
                <c:pt idx="395">
                  <c:v>1.2026602346762869</c:v>
                </c:pt>
                <c:pt idx="396">
                  <c:v>1.2026602346762869</c:v>
                </c:pt>
                <c:pt idx="397">
                  <c:v>1.2026602346762869</c:v>
                </c:pt>
                <c:pt idx="398">
                  <c:v>1.2026602346762869</c:v>
                </c:pt>
                <c:pt idx="399">
                  <c:v>1.2026602346762869</c:v>
                </c:pt>
                <c:pt idx="400">
                  <c:v>1.2026602346762869</c:v>
                </c:pt>
                <c:pt idx="401">
                  <c:v>1.2026602346762869</c:v>
                </c:pt>
                <c:pt idx="402">
                  <c:v>1.2026602346762869</c:v>
                </c:pt>
                <c:pt idx="403">
                  <c:v>1.2026602346762869</c:v>
                </c:pt>
                <c:pt idx="404">
                  <c:v>1.2026602346762869</c:v>
                </c:pt>
                <c:pt idx="405">
                  <c:v>1.2026602346762869</c:v>
                </c:pt>
                <c:pt idx="406">
                  <c:v>1.2026602346762869</c:v>
                </c:pt>
                <c:pt idx="407">
                  <c:v>1.2026602346762869</c:v>
                </c:pt>
                <c:pt idx="408">
                  <c:v>1.2026602346762869</c:v>
                </c:pt>
                <c:pt idx="409">
                  <c:v>1.2026602346762869</c:v>
                </c:pt>
                <c:pt idx="410">
                  <c:v>1.2026602346762869</c:v>
                </c:pt>
                <c:pt idx="411">
                  <c:v>1.2110394364637485</c:v>
                </c:pt>
                <c:pt idx="412">
                  <c:v>1.2110394364637485</c:v>
                </c:pt>
                <c:pt idx="413">
                  <c:v>1.2110394364637485</c:v>
                </c:pt>
                <c:pt idx="414">
                  <c:v>1.2110394364637485</c:v>
                </c:pt>
                <c:pt idx="415">
                  <c:v>1.2110394364637485</c:v>
                </c:pt>
                <c:pt idx="416">
                  <c:v>1.2110394364637485</c:v>
                </c:pt>
                <c:pt idx="417">
                  <c:v>1.2110394364637485</c:v>
                </c:pt>
                <c:pt idx="418">
                  <c:v>1.2110394364637485</c:v>
                </c:pt>
                <c:pt idx="419">
                  <c:v>1.2110394364637485</c:v>
                </c:pt>
                <c:pt idx="420">
                  <c:v>1.2110394364637485</c:v>
                </c:pt>
                <c:pt idx="421">
                  <c:v>1.2110394364637485</c:v>
                </c:pt>
                <c:pt idx="422">
                  <c:v>1.2110394364637485</c:v>
                </c:pt>
                <c:pt idx="423">
                  <c:v>1.2110394364637485</c:v>
                </c:pt>
                <c:pt idx="424">
                  <c:v>1.2110394364637485</c:v>
                </c:pt>
                <c:pt idx="425">
                  <c:v>1.2110394364637485</c:v>
                </c:pt>
                <c:pt idx="426">
                  <c:v>1.2110394364637485</c:v>
                </c:pt>
                <c:pt idx="427">
                  <c:v>1.2110394364637485</c:v>
                </c:pt>
                <c:pt idx="428">
                  <c:v>1.2110394364637485</c:v>
                </c:pt>
                <c:pt idx="429">
                  <c:v>1.2110394364637485</c:v>
                </c:pt>
                <c:pt idx="430">
                  <c:v>1.2110394364637485</c:v>
                </c:pt>
                <c:pt idx="431">
                  <c:v>1.2110394364637485</c:v>
                </c:pt>
                <c:pt idx="432">
                  <c:v>1.218146573215813</c:v>
                </c:pt>
                <c:pt idx="433">
                  <c:v>1.218146573215813</c:v>
                </c:pt>
                <c:pt idx="434">
                  <c:v>1.218146573215813</c:v>
                </c:pt>
                <c:pt idx="435">
                  <c:v>1.218146573215813</c:v>
                </c:pt>
                <c:pt idx="436">
                  <c:v>1.218146573215813</c:v>
                </c:pt>
                <c:pt idx="437">
                  <c:v>1.218146573215813</c:v>
                </c:pt>
                <c:pt idx="438">
                  <c:v>1.218146573215813</c:v>
                </c:pt>
                <c:pt idx="439">
                  <c:v>1.218146573215813</c:v>
                </c:pt>
                <c:pt idx="440">
                  <c:v>1.218146573215813</c:v>
                </c:pt>
                <c:pt idx="441">
                  <c:v>1.218146573215813</c:v>
                </c:pt>
                <c:pt idx="442">
                  <c:v>1.218146573215813</c:v>
                </c:pt>
                <c:pt idx="443">
                  <c:v>1.218146573215813</c:v>
                </c:pt>
                <c:pt idx="444">
                  <c:v>1.218146573215813</c:v>
                </c:pt>
                <c:pt idx="445">
                  <c:v>1.218146573215813</c:v>
                </c:pt>
                <c:pt idx="446">
                  <c:v>1.218146573215813</c:v>
                </c:pt>
                <c:pt idx="447">
                  <c:v>1.218146573215813</c:v>
                </c:pt>
                <c:pt idx="448">
                  <c:v>1.218146573215813</c:v>
                </c:pt>
                <c:pt idx="449">
                  <c:v>1.218146573215813</c:v>
                </c:pt>
                <c:pt idx="450">
                  <c:v>1.218146573215813</c:v>
                </c:pt>
                <c:pt idx="451">
                  <c:v>1.218146573215813</c:v>
                </c:pt>
                <c:pt idx="452">
                  <c:v>1.218146573215813</c:v>
                </c:pt>
                <c:pt idx="453">
                  <c:v>1.2215167226823127</c:v>
                </c:pt>
                <c:pt idx="454">
                  <c:v>1.2215167226823127</c:v>
                </c:pt>
                <c:pt idx="455">
                  <c:v>1.2215167226823127</c:v>
                </c:pt>
                <c:pt idx="456">
                  <c:v>1.2215167226823127</c:v>
                </c:pt>
                <c:pt idx="457">
                  <c:v>1.2215167226823127</c:v>
                </c:pt>
                <c:pt idx="458">
                  <c:v>1.2215167226823127</c:v>
                </c:pt>
                <c:pt idx="459">
                  <c:v>1.2215167226823127</c:v>
                </c:pt>
                <c:pt idx="460">
                  <c:v>1.2215167226823127</c:v>
                </c:pt>
                <c:pt idx="461">
                  <c:v>1.2215167226823127</c:v>
                </c:pt>
                <c:pt idx="462">
                  <c:v>1.2215167226823127</c:v>
                </c:pt>
                <c:pt idx="463">
                  <c:v>1.2215167226823127</c:v>
                </c:pt>
                <c:pt idx="464">
                  <c:v>1.2215167226823127</c:v>
                </c:pt>
                <c:pt idx="465">
                  <c:v>1.2215167226823127</c:v>
                </c:pt>
                <c:pt idx="466">
                  <c:v>1.2215167226823127</c:v>
                </c:pt>
                <c:pt idx="467">
                  <c:v>1.2215167226823127</c:v>
                </c:pt>
                <c:pt idx="468">
                  <c:v>1.2215167226823127</c:v>
                </c:pt>
                <c:pt idx="469">
                  <c:v>1.2215167226823127</c:v>
                </c:pt>
                <c:pt idx="470">
                  <c:v>1.2215167226823127</c:v>
                </c:pt>
                <c:pt idx="471">
                  <c:v>1.2215167226823127</c:v>
                </c:pt>
                <c:pt idx="472">
                  <c:v>1.2215167226823127</c:v>
                </c:pt>
                <c:pt idx="473">
                  <c:v>1.2215167226823127</c:v>
                </c:pt>
                <c:pt idx="474">
                  <c:v>1.2297827625812985</c:v>
                </c:pt>
                <c:pt idx="475">
                  <c:v>1.2297827625812985</c:v>
                </c:pt>
                <c:pt idx="476">
                  <c:v>1.2297827625812985</c:v>
                </c:pt>
                <c:pt idx="477">
                  <c:v>1.2297827625812985</c:v>
                </c:pt>
                <c:pt idx="478">
                  <c:v>1.2297827625812985</c:v>
                </c:pt>
                <c:pt idx="479">
                  <c:v>1.2297827625812985</c:v>
                </c:pt>
                <c:pt idx="480">
                  <c:v>1.2297827625812985</c:v>
                </c:pt>
                <c:pt idx="481">
                  <c:v>1.2297827625812985</c:v>
                </c:pt>
                <c:pt idx="482">
                  <c:v>1.2297827625812985</c:v>
                </c:pt>
                <c:pt idx="483">
                  <c:v>1.2297827625812985</c:v>
                </c:pt>
                <c:pt idx="484">
                  <c:v>1.2297827625812985</c:v>
                </c:pt>
                <c:pt idx="485">
                  <c:v>1.2297827625812985</c:v>
                </c:pt>
                <c:pt idx="486">
                  <c:v>1.2297827625812985</c:v>
                </c:pt>
                <c:pt idx="487">
                  <c:v>1.2297827625812985</c:v>
                </c:pt>
                <c:pt idx="488">
                  <c:v>1.2297827625812985</c:v>
                </c:pt>
                <c:pt idx="489">
                  <c:v>1.2297827625812985</c:v>
                </c:pt>
                <c:pt idx="490">
                  <c:v>1.2297827625812985</c:v>
                </c:pt>
                <c:pt idx="491">
                  <c:v>1.2297827625812985</c:v>
                </c:pt>
                <c:pt idx="492">
                  <c:v>1.2297827625812985</c:v>
                </c:pt>
                <c:pt idx="493">
                  <c:v>1.2297827625812985</c:v>
                </c:pt>
                <c:pt idx="494">
                  <c:v>1.2297827625812985</c:v>
                </c:pt>
                <c:pt idx="495">
                  <c:v>1.2297827625812985</c:v>
                </c:pt>
                <c:pt idx="496">
                  <c:v>1.2297827625812985</c:v>
                </c:pt>
                <c:pt idx="497">
                  <c:v>1.2363838553893365</c:v>
                </c:pt>
                <c:pt idx="498">
                  <c:v>1.2363838553893365</c:v>
                </c:pt>
                <c:pt idx="499">
                  <c:v>1.2363838553893365</c:v>
                </c:pt>
                <c:pt idx="500">
                  <c:v>1.2363838553893365</c:v>
                </c:pt>
                <c:pt idx="501">
                  <c:v>1.2363838553893365</c:v>
                </c:pt>
                <c:pt idx="502">
                  <c:v>1.2363838553893365</c:v>
                </c:pt>
                <c:pt idx="503">
                  <c:v>1.2363838553893365</c:v>
                </c:pt>
                <c:pt idx="504">
                  <c:v>1.2363838553893365</c:v>
                </c:pt>
                <c:pt idx="505">
                  <c:v>1.2363838553893365</c:v>
                </c:pt>
                <c:pt idx="506">
                  <c:v>1.2363838553893365</c:v>
                </c:pt>
                <c:pt idx="507">
                  <c:v>1.2363838553893365</c:v>
                </c:pt>
                <c:pt idx="508">
                  <c:v>1.2363838553893365</c:v>
                </c:pt>
                <c:pt idx="509">
                  <c:v>1.2363838553893365</c:v>
                </c:pt>
                <c:pt idx="510">
                  <c:v>1.2363838553893365</c:v>
                </c:pt>
                <c:pt idx="511">
                  <c:v>1.2363838553893365</c:v>
                </c:pt>
                <c:pt idx="512">
                  <c:v>1.2363838553893365</c:v>
                </c:pt>
                <c:pt idx="513">
                  <c:v>1.2363838553893365</c:v>
                </c:pt>
                <c:pt idx="514">
                  <c:v>1.2363838553893365</c:v>
                </c:pt>
                <c:pt idx="515">
                  <c:v>1.2363838553893365</c:v>
                </c:pt>
                <c:pt idx="516">
                  <c:v>1.2363838553893365</c:v>
                </c:pt>
                <c:pt idx="517">
                  <c:v>1.2363838553893365</c:v>
                </c:pt>
                <c:pt idx="518">
                  <c:v>1.2449988071474318</c:v>
                </c:pt>
                <c:pt idx="519">
                  <c:v>1.2449988071474318</c:v>
                </c:pt>
                <c:pt idx="520">
                  <c:v>1.2449988071474318</c:v>
                </c:pt>
                <c:pt idx="521">
                  <c:v>1.2449988071474318</c:v>
                </c:pt>
                <c:pt idx="522">
                  <c:v>1.2449988071474318</c:v>
                </c:pt>
                <c:pt idx="523">
                  <c:v>1.2449988071474318</c:v>
                </c:pt>
                <c:pt idx="524">
                  <c:v>1.2449988071474318</c:v>
                </c:pt>
                <c:pt idx="525">
                  <c:v>1.2449988071474318</c:v>
                </c:pt>
                <c:pt idx="526">
                  <c:v>1.2449988071474318</c:v>
                </c:pt>
                <c:pt idx="527">
                  <c:v>1.2449988071474318</c:v>
                </c:pt>
                <c:pt idx="528">
                  <c:v>1.2449988071474318</c:v>
                </c:pt>
                <c:pt idx="529">
                  <c:v>1.2449988071474318</c:v>
                </c:pt>
                <c:pt idx="530">
                  <c:v>1.2449988071474318</c:v>
                </c:pt>
                <c:pt idx="531">
                  <c:v>1.2449988071474318</c:v>
                </c:pt>
                <c:pt idx="532">
                  <c:v>1.2449988071474318</c:v>
                </c:pt>
                <c:pt idx="533">
                  <c:v>1.2449988071474318</c:v>
                </c:pt>
                <c:pt idx="534">
                  <c:v>1.2449988071474318</c:v>
                </c:pt>
                <c:pt idx="535">
                  <c:v>1.2449988071474318</c:v>
                </c:pt>
                <c:pt idx="536">
                  <c:v>1.2449988071474318</c:v>
                </c:pt>
                <c:pt idx="537">
                  <c:v>1.2449988071474318</c:v>
                </c:pt>
                <c:pt idx="538">
                  <c:v>1.2551655842744385</c:v>
                </c:pt>
                <c:pt idx="539">
                  <c:v>1.2551655842744385</c:v>
                </c:pt>
                <c:pt idx="540">
                  <c:v>1.2551655842744385</c:v>
                </c:pt>
                <c:pt idx="541">
                  <c:v>1.2551655842744385</c:v>
                </c:pt>
                <c:pt idx="542">
                  <c:v>1.2551655842744385</c:v>
                </c:pt>
                <c:pt idx="543">
                  <c:v>1.2551655842744385</c:v>
                </c:pt>
                <c:pt idx="544">
                  <c:v>1.2551655842744385</c:v>
                </c:pt>
                <c:pt idx="545">
                  <c:v>1.2551655842744385</c:v>
                </c:pt>
                <c:pt idx="546">
                  <c:v>1.2551655842744385</c:v>
                </c:pt>
                <c:pt idx="547">
                  <c:v>1.2551655842744385</c:v>
                </c:pt>
                <c:pt idx="548">
                  <c:v>1.2551655842744385</c:v>
                </c:pt>
                <c:pt idx="549">
                  <c:v>1.2551655842744385</c:v>
                </c:pt>
                <c:pt idx="550">
                  <c:v>1.2551655842744385</c:v>
                </c:pt>
                <c:pt idx="551">
                  <c:v>1.2551655842744385</c:v>
                </c:pt>
                <c:pt idx="552">
                  <c:v>1.2551655842744385</c:v>
                </c:pt>
                <c:pt idx="553">
                  <c:v>1.2551655842744385</c:v>
                </c:pt>
                <c:pt idx="554">
                  <c:v>1.2551655842744385</c:v>
                </c:pt>
                <c:pt idx="555">
                  <c:v>1.2551655842744385</c:v>
                </c:pt>
                <c:pt idx="556">
                  <c:v>1.2551655842744385</c:v>
                </c:pt>
                <c:pt idx="557">
                  <c:v>1.2651647224027831</c:v>
                </c:pt>
                <c:pt idx="558">
                  <c:v>1.2651647224027831</c:v>
                </c:pt>
                <c:pt idx="559">
                  <c:v>1.2651647224027831</c:v>
                </c:pt>
                <c:pt idx="560">
                  <c:v>1.2651647224027831</c:v>
                </c:pt>
                <c:pt idx="561">
                  <c:v>1.2651647224027831</c:v>
                </c:pt>
                <c:pt idx="562">
                  <c:v>1.2651647224027831</c:v>
                </c:pt>
                <c:pt idx="563">
                  <c:v>1.2651647224027831</c:v>
                </c:pt>
                <c:pt idx="564">
                  <c:v>1.2651647224027831</c:v>
                </c:pt>
                <c:pt idx="565">
                  <c:v>1.2651647224027831</c:v>
                </c:pt>
                <c:pt idx="566">
                  <c:v>1.2651647224027831</c:v>
                </c:pt>
                <c:pt idx="567">
                  <c:v>1.2651647224027831</c:v>
                </c:pt>
                <c:pt idx="568">
                  <c:v>1.2651647224027831</c:v>
                </c:pt>
                <c:pt idx="569">
                  <c:v>1.2651647224027831</c:v>
                </c:pt>
                <c:pt idx="570">
                  <c:v>1.2651647224027831</c:v>
                </c:pt>
                <c:pt idx="571">
                  <c:v>1.2651647224027831</c:v>
                </c:pt>
                <c:pt idx="572">
                  <c:v>1.2651647224027831</c:v>
                </c:pt>
                <c:pt idx="573">
                  <c:v>1.2651647224027831</c:v>
                </c:pt>
                <c:pt idx="574">
                  <c:v>1.2651647224027831</c:v>
                </c:pt>
                <c:pt idx="575">
                  <c:v>1.2651647224027831</c:v>
                </c:pt>
                <c:pt idx="576">
                  <c:v>1.2651647224027831</c:v>
                </c:pt>
                <c:pt idx="577">
                  <c:v>1.2773946540802827</c:v>
                </c:pt>
                <c:pt idx="578">
                  <c:v>1.2773946540802827</c:v>
                </c:pt>
                <c:pt idx="579">
                  <c:v>1.2773946540802827</c:v>
                </c:pt>
                <c:pt idx="580">
                  <c:v>1.2773946540802827</c:v>
                </c:pt>
                <c:pt idx="581">
                  <c:v>1.2773946540802827</c:v>
                </c:pt>
                <c:pt idx="582">
                  <c:v>1.2773946540802827</c:v>
                </c:pt>
                <c:pt idx="583">
                  <c:v>1.2773946540802827</c:v>
                </c:pt>
                <c:pt idx="584">
                  <c:v>1.2773946540802827</c:v>
                </c:pt>
                <c:pt idx="585">
                  <c:v>1.2773946540802827</c:v>
                </c:pt>
                <c:pt idx="586">
                  <c:v>1.2773946540802827</c:v>
                </c:pt>
                <c:pt idx="587">
                  <c:v>1.2773946540802827</c:v>
                </c:pt>
                <c:pt idx="588">
                  <c:v>1.2773946540802827</c:v>
                </c:pt>
                <c:pt idx="589">
                  <c:v>1.2773946540802827</c:v>
                </c:pt>
                <c:pt idx="590">
                  <c:v>1.2773946540802827</c:v>
                </c:pt>
                <c:pt idx="591">
                  <c:v>1.2773946540802827</c:v>
                </c:pt>
                <c:pt idx="592">
                  <c:v>1.2773946540802827</c:v>
                </c:pt>
                <c:pt idx="593">
                  <c:v>1.2773946540802827</c:v>
                </c:pt>
                <c:pt idx="594">
                  <c:v>1.2773946540802827</c:v>
                </c:pt>
                <c:pt idx="595">
                  <c:v>1.2773946540802827</c:v>
                </c:pt>
                <c:pt idx="596">
                  <c:v>1.2773946540802827</c:v>
                </c:pt>
                <c:pt idx="597">
                  <c:v>1.2892348200760866</c:v>
                </c:pt>
                <c:pt idx="598">
                  <c:v>1.2892348200760866</c:v>
                </c:pt>
                <c:pt idx="599">
                  <c:v>1.2892348200760866</c:v>
                </c:pt>
                <c:pt idx="600">
                  <c:v>1.2892348200760866</c:v>
                </c:pt>
                <c:pt idx="601">
                  <c:v>1.2892348200760866</c:v>
                </c:pt>
                <c:pt idx="602">
                  <c:v>1.2892348200760866</c:v>
                </c:pt>
                <c:pt idx="603">
                  <c:v>1.2892348200760866</c:v>
                </c:pt>
                <c:pt idx="604">
                  <c:v>1.2892348200760866</c:v>
                </c:pt>
                <c:pt idx="605">
                  <c:v>1.2892348200760866</c:v>
                </c:pt>
                <c:pt idx="606">
                  <c:v>1.2892348200760866</c:v>
                </c:pt>
                <c:pt idx="607">
                  <c:v>1.2892348200760866</c:v>
                </c:pt>
                <c:pt idx="608">
                  <c:v>1.2892348200760866</c:v>
                </c:pt>
                <c:pt idx="609">
                  <c:v>1.2892348200760866</c:v>
                </c:pt>
                <c:pt idx="610">
                  <c:v>1.2892348200760866</c:v>
                </c:pt>
                <c:pt idx="611">
                  <c:v>1.2892348200760866</c:v>
                </c:pt>
                <c:pt idx="612">
                  <c:v>1.2892348200760866</c:v>
                </c:pt>
                <c:pt idx="613">
                  <c:v>1.2892348200760866</c:v>
                </c:pt>
                <c:pt idx="614">
                  <c:v>1.2892348200760866</c:v>
                </c:pt>
                <c:pt idx="615">
                  <c:v>1.301184408252829</c:v>
                </c:pt>
                <c:pt idx="616">
                  <c:v>1.301184408252829</c:v>
                </c:pt>
                <c:pt idx="617">
                  <c:v>1.301184408252829</c:v>
                </c:pt>
                <c:pt idx="618">
                  <c:v>1.301184408252829</c:v>
                </c:pt>
                <c:pt idx="619">
                  <c:v>1.301184408252829</c:v>
                </c:pt>
                <c:pt idx="620">
                  <c:v>1.301184408252829</c:v>
                </c:pt>
                <c:pt idx="621">
                  <c:v>1.301184408252829</c:v>
                </c:pt>
                <c:pt idx="622">
                  <c:v>1.301184408252829</c:v>
                </c:pt>
                <c:pt idx="623">
                  <c:v>1.301184408252829</c:v>
                </c:pt>
                <c:pt idx="624">
                  <c:v>1.301184408252829</c:v>
                </c:pt>
                <c:pt idx="625">
                  <c:v>1.301184408252829</c:v>
                </c:pt>
                <c:pt idx="626">
                  <c:v>1.301184408252829</c:v>
                </c:pt>
                <c:pt idx="627">
                  <c:v>1.301184408252829</c:v>
                </c:pt>
                <c:pt idx="628">
                  <c:v>1.301184408252829</c:v>
                </c:pt>
                <c:pt idx="629">
                  <c:v>1.301184408252829</c:v>
                </c:pt>
                <c:pt idx="630">
                  <c:v>1.301184408252829</c:v>
                </c:pt>
                <c:pt idx="631">
                  <c:v>1.301184408252829</c:v>
                </c:pt>
                <c:pt idx="632">
                  <c:v>1.301184408252829</c:v>
                </c:pt>
                <c:pt idx="633">
                  <c:v>1.301184408252829</c:v>
                </c:pt>
                <c:pt idx="634">
                  <c:v>1.301184408252829</c:v>
                </c:pt>
                <c:pt idx="635">
                  <c:v>1.301184408252829</c:v>
                </c:pt>
                <c:pt idx="636">
                  <c:v>1.301184408252829</c:v>
                </c:pt>
                <c:pt idx="637">
                  <c:v>1.301184408252829</c:v>
                </c:pt>
                <c:pt idx="638">
                  <c:v>1.3123318565393927</c:v>
                </c:pt>
                <c:pt idx="639">
                  <c:v>1.3123318565393927</c:v>
                </c:pt>
                <c:pt idx="640">
                  <c:v>1.3123318565393927</c:v>
                </c:pt>
                <c:pt idx="641">
                  <c:v>1.3123318565393927</c:v>
                </c:pt>
                <c:pt idx="642">
                  <c:v>1.3123318565393927</c:v>
                </c:pt>
                <c:pt idx="643">
                  <c:v>1.3123318565393927</c:v>
                </c:pt>
                <c:pt idx="644">
                  <c:v>1.3123318565393927</c:v>
                </c:pt>
                <c:pt idx="645">
                  <c:v>1.3123318565393927</c:v>
                </c:pt>
                <c:pt idx="646">
                  <c:v>1.3123318565393927</c:v>
                </c:pt>
                <c:pt idx="647">
                  <c:v>1.3123318565393927</c:v>
                </c:pt>
                <c:pt idx="648">
                  <c:v>1.3123318565393927</c:v>
                </c:pt>
                <c:pt idx="649">
                  <c:v>1.3123318565393927</c:v>
                </c:pt>
                <c:pt idx="650">
                  <c:v>1.3123318565393927</c:v>
                </c:pt>
                <c:pt idx="651">
                  <c:v>1.3123318565393927</c:v>
                </c:pt>
                <c:pt idx="652">
                  <c:v>1.3123318565393927</c:v>
                </c:pt>
                <c:pt idx="653">
                  <c:v>1.3123318565393927</c:v>
                </c:pt>
                <c:pt idx="654">
                  <c:v>1.3123318565393927</c:v>
                </c:pt>
                <c:pt idx="655">
                  <c:v>1.3123318565393927</c:v>
                </c:pt>
                <c:pt idx="656">
                  <c:v>1.3123318565393927</c:v>
                </c:pt>
                <c:pt idx="657">
                  <c:v>1.3220006765357755</c:v>
                </c:pt>
                <c:pt idx="658">
                  <c:v>1.3220006765357755</c:v>
                </c:pt>
                <c:pt idx="659">
                  <c:v>1.3220006765357755</c:v>
                </c:pt>
                <c:pt idx="660">
                  <c:v>1.3220006765357755</c:v>
                </c:pt>
                <c:pt idx="661">
                  <c:v>1.3220006765357755</c:v>
                </c:pt>
                <c:pt idx="662">
                  <c:v>1.3220006765357755</c:v>
                </c:pt>
                <c:pt idx="663">
                  <c:v>1.3220006765357755</c:v>
                </c:pt>
                <c:pt idx="664">
                  <c:v>1.3220006765357755</c:v>
                </c:pt>
                <c:pt idx="665">
                  <c:v>1.3220006765357755</c:v>
                </c:pt>
                <c:pt idx="666">
                  <c:v>1.3220006765357755</c:v>
                </c:pt>
                <c:pt idx="667">
                  <c:v>1.3220006765357755</c:v>
                </c:pt>
                <c:pt idx="668">
                  <c:v>1.3220006765357755</c:v>
                </c:pt>
                <c:pt idx="669">
                  <c:v>1.3220006765357755</c:v>
                </c:pt>
                <c:pt idx="670">
                  <c:v>1.3220006765357755</c:v>
                </c:pt>
                <c:pt idx="671">
                  <c:v>1.3220006765357755</c:v>
                </c:pt>
                <c:pt idx="672">
                  <c:v>1.3220006765357755</c:v>
                </c:pt>
                <c:pt idx="673">
                  <c:v>1.3220006765357755</c:v>
                </c:pt>
                <c:pt idx="674">
                  <c:v>1.3220006765357755</c:v>
                </c:pt>
                <c:pt idx="675">
                  <c:v>1.3220006765357755</c:v>
                </c:pt>
                <c:pt idx="676">
                  <c:v>1.3220006765357755</c:v>
                </c:pt>
                <c:pt idx="677">
                  <c:v>1.3220006765357755</c:v>
                </c:pt>
                <c:pt idx="678">
                  <c:v>1.3220006765357755</c:v>
                </c:pt>
                <c:pt idx="679">
                  <c:v>1.3321358887120798</c:v>
                </c:pt>
                <c:pt idx="680">
                  <c:v>1.3321358887120798</c:v>
                </c:pt>
                <c:pt idx="681">
                  <c:v>1.3321358887120798</c:v>
                </c:pt>
                <c:pt idx="682">
                  <c:v>1.3321358887120798</c:v>
                </c:pt>
                <c:pt idx="683">
                  <c:v>1.3321358887120798</c:v>
                </c:pt>
                <c:pt idx="684">
                  <c:v>1.3321358887120798</c:v>
                </c:pt>
                <c:pt idx="685">
                  <c:v>1.3321358887120798</c:v>
                </c:pt>
                <c:pt idx="686">
                  <c:v>1.3321358887120798</c:v>
                </c:pt>
                <c:pt idx="687">
                  <c:v>1.3321358887120798</c:v>
                </c:pt>
                <c:pt idx="688">
                  <c:v>1.3321358887120798</c:v>
                </c:pt>
                <c:pt idx="689">
                  <c:v>1.3321358887120798</c:v>
                </c:pt>
                <c:pt idx="690">
                  <c:v>1.3321358887120798</c:v>
                </c:pt>
                <c:pt idx="691">
                  <c:v>1.3321358887120798</c:v>
                </c:pt>
                <c:pt idx="692">
                  <c:v>1.3321358887120798</c:v>
                </c:pt>
                <c:pt idx="693">
                  <c:v>1.3321358887120798</c:v>
                </c:pt>
                <c:pt idx="694">
                  <c:v>1.3321358887120798</c:v>
                </c:pt>
                <c:pt idx="695">
                  <c:v>1.3321358887120798</c:v>
                </c:pt>
                <c:pt idx="696">
                  <c:v>1.3321358887120798</c:v>
                </c:pt>
                <c:pt idx="697">
                  <c:v>1.3321358887120798</c:v>
                </c:pt>
                <c:pt idx="698">
                  <c:v>1.3321358887120798</c:v>
                </c:pt>
                <c:pt idx="699">
                  <c:v>1.3321358887120798</c:v>
                </c:pt>
                <c:pt idx="700">
                  <c:v>1.3423484045013889</c:v>
                </c:pt>
                <c:pt idx="701">
                  <c:v>1.3423484045013889</c:v>
                </c:pt>
                <c:pt idx="702">
                  <c:v>1.3423484045013889</c:v>
                </c:pt>
                <c:pt idx="703">
                  <c:v>1.3423484045013889</c:v>
                </c:pt>
                <c:pt idx="704">
                  <c:v>1.3423484045013889</c:v>
                </c:pt>
                <c:pt idx="705">
                  <c:v>1.3423484045013889</c:v>
                </c:pt>
                <c:pt idx="706">
                  <c:v>1.3423484045013889</c:v>
                </c:pt>
                <c:pt idx="707">
                  <c:v>1.3423484045013889</c:v>
                </c:pt>
                <c:pt idx="708">
                  <c:v>1.3423484045013889</c:v>
                </c:pt>
                <c:pt idx="709">
                  <c:v>1.3423484045013889</c:v>
                </c:pt>
                <c:pt idx="710">
                  <c:v>1.3423484045013889</c:v>
                </c:pt>
                <c:pt idx="711">
                  <c:v>1.3423484045013889</c:v>
                </c:pt>
                <c:pt idx="712">
                  <c:v>1.3423484045013889</c:v>
                </c:pt>
                <c:pt idx="713">
                  <c:v>1.3423484045013889</c:v>
                </c:pt>
                <c:pt idx="714">
                  <c:v>1.3423484045013889</c:v>
                </c:pt>
                <c:pt idx="715">
                  <c:v>1.3423484045013889</c:v>
                </c:pt>
                <c:pt idx="716">
                  <c:v>1.3423484045013889</c:v>
                </c:pt>
                <c:pt idx="717">
                  <c:v>1.3423484045013889</c:v>
                </c:pt>
                <c:pt idx="718">
                  <c:v>1.3423484045013889</c:v>
                </c:pt>
                <c:pt idx="719">
                  <c:v>1.3423484045013889</c:v>
                </c:pt>
                <c:pt idx="720">
                  <c:v>1.352105743414421</c:v>
                </c:pt>
                <c:pt idx="721">
                  <c:v>1.352105743414421</c:v>
                </c:pt>
                <c:pt idx="722">
                  <c:v>1.352105743414421</c:v>
                </c:pt>
                <c:pt idx="723">
                  <c:v>1.352105743414421</c:v>
                </c:pt>
                <c:pt idx="724">
                  <c:v>1.352105743414421</c:v>
                </c:pt>
                <c:pt idx="725">
                  <c:v>1.352105743414421</c:v>
                </c:pt>
                <c:pt idx="726">
                  <c:v>1.352105743414421</c:v>
                </c:pt>
                <c:pt idx="727">
                  <c:v>1.352105743414421</c:v>
                </c:pt>
                <c:pt idx="728">
                  <c:v>1.352105743414421</c:v>
                </c:pt>
                <c:pt idx="729">
                  <c:v>1.352105743414421</c:v>
                </c:pt>
                <c:pt idx="730">
                  <c:v>1.352105743414421</c:v>
                </c:pt>
                <c:pt idx="731">
                  <c:v>1.352105743414421</c:v>
                </c:pt>
                <c:pt idx="732">
                  <c:v>1.352105743414421</c:v>
                </c:pt>
                <c:pt idx="733">
                  <c:v>1.352105743414421</c:v>
                </c:pt>
                <c:pt idx="734">
                  <c:v>1.352105743414421</c:v>
                </c:pt>
                <c:pt idx="735">
                  <c:v>1.352105743414421</c:v>
                </c:pt>
                <c:pt idx="736">
                  <c:v>1.352105743414421</c:v>
                </c:pt>
                <c:pt idx="737">
                  <c:v>1.352105743414421</c:v>
                </c:pt>
                <c:pt idx="738">
                  <c:v>1.352105743414421</c:v>
                </c:pt>
                <c:pt idx="739">
                  <c:v>1.352105743414421</c:v>
                </c:pt>
                <c:pt idx="740">
                  <c:v>1.352105743414421</c:v>
                </c:pt>
                <c:pt idx="741">
                  <c:v>1.352105743414421</c:v>
                </c:pt>
                <c:pt idx="742">
                  <c:v>1.352105743414421</c:v>
                </c:pt>
                <c:pt idx="743">
                  <c:v>1.3650439970964523</c:v>
                </c:pt>
                <c:pt idx="744">
                  <c:v>1.3650439970964523</c:v>
                </c:pt>
                <c:pt idx="745">
                  <c:v>1.3650439970964523</c:v>
                </c:pt>
                <c:pt idx="746">
                  <c:v>1.3650439970964523</c:v>
                </c:pt>
                <c:pt idx="747">
                  <c:v>1.3650439970964523</c:v>
                </c:pt>
                <c:pt idx="748">
                  <c:v>1.3650439970964523</c:v>
                </c:pt>
                <c:pt idx="749">
                  <c:v>1.3650439970964523</c:v>
                </c:pt>
                <c:pt idx="750">
                  <c:v>1.3650439970964523</c:v>
                </c:pt>
                <c:pt idx="751">
                  <c:v>1.3650439970964523</c:v>
                </c:pt>
                <c:pt idx="752">
                  <c:v>1.3650439970964523</c:v>
                </c:pt>
                <c:pt idx="753">
                  <c:v>1.3650439970964523</c:v>
                </c:pt>
                <c:pt idx="754">
                  <c:v>1.3650439970964523</c:v>
                </c:pt>
                <c:pt idx="755">
                  <c:v>1.3650439970964523</c:v>
                </c:pt>
                <c:pt idx="756">
                  <c:v>1.3650439970964523</c:v>
                </c:pt>
                <c:pt idx="757">
                  <c:v>1.3650439970964523</c:v>
                </c:pt>
                <c:pt idx="758">
                  <c:v>1.3650439970964523</c:v>
                </c:pt>
                <c:pt idx="759">
                  <c:v>1.3650439970964523</c:v>
                </c:pt>
                <c:pt idx="760">
                  <c:v>1.3650439970964523</c:v>
                </c:pt>
                <c:pt idx="761">
                  <c:v>1.3650439970964523</c:v>
                </c:pt>
                <c:pt idx="762">
                  <c:v>1.3650439970964523</c:v>
                </c:pt>
                <c:pt idx="763">
                  <c:v>1.3741459712178943</c:v>
                </c:pt>
                <c:pt idx="764">
                  <c:v>1.3741459712178943</c:v>
                </c:pt>
                <c:pt idx="765">
                  <c:v>1.3741459712178943</c:v>
                </c:pt>
                <c:pt idx="766">
                  <c:v>1.3741459712178943</c:v>
                </c:pt>
                <c:pt idx="767">
                  <c:v>1.3741459712178943</c:v>
                </c:pt>
                <c:pt idx="768">
                  <c:v>1.3741459712178943</c:v>
                </c:pt>
                <c:pt idx="769">
                  <c:v>1.3741459712178943</c:v>
                </c:pt>
                <c:pt idx="770">
                  <c:v>1.3741459712178943</c:v>
                </c:pt>
                <c:pt idx="771">
                  <c:v>1.3741459712178943</c:v>
                </c:pt>
                <c:pt idx="772">
                  <c:v>1.3741459712178943</c:v>
                </c:pt>
                <c:pt idx="773">
                  <c:v>1.3741459712178943</c:v>
                </c:pt>
                <c:pt idx="774">
                  <c:v>1.3741459712178943</c:v>
                </c:pt>
                <c:pt idx="775">
                  <c:v>1.3741459712178943</c:v>
                </c:pt>
                <c:pt idx="776">
                  <c:v>1.3741459712178943</c:v>
                </c:pt>
                <c:pt idx="777">
                  <c:v>1.3741459712178943</c:v>
                </c:pt>
                <c:pt idx="778">
                  <c:v>1.3741459712178943</c:v>
                </c:pt>
                <c:pt idx="779">
                  <c:v>1.3741459712178943</c:v>
                </c:pt>
                <c:pt idx="780">
                  <c:v>1.3741459712178943</c:v>
                </c:pt>
                <c:pt idx="781">
                  <c:v>1.3741459712178943</c:v>
                </c:pt>
                <c:pt idx="782">
                  <c:v>1.3741459712178943</c:v>
                </c:pt>
                <c:pt idx="783">
                  <c:v>1.3741459712178943</c:v>
                </c:pt>
                <c:pt idx="784">
                  <c:v>1.3849573229142618</c:v>
                </c:pt>
                <c:pt idx="785">
                  <c:v>1.3849573229142618</c:v>
                </c:pt>
                <c:pt idx="786">
                  <c:v>1.3849573229142618</c:v>
                </c:pt>
                <c:pt idx="787">
                  <c:v>1.3849573229142618</c:v>
                </c:pt>
                <c:pt idx="788">
                  <c:v>1.3849573229142618</c:v>
                </c:pt>
                <c:pt idx="789">
                  <c:v>1.3849573229142618</c:v>
                </c:pt>
                <c:pt idx="790">
                  <c:v>1.3849573229142618</c:v>
                </c:pt>
                <c:pt idx="791">
                  <c:v>1.3849573229142618</c:v>
                </c:pt>
                <c:pt idx="792">
                  <c:v>1.3849573229142618</c:v>
                </c:pt>
                <c:pt idx="793">
                  <c:v>1.3849573229142618</c:v>
                </c:pt>
                <c:pt idx="794">
                  <c:v>1.3849573229142618</c:v>
                </c:pt>
                <c:pt idx="795">
                  <c:v>1.3849573229142618</c:v>
                </c:pt>
                <c:pt idx="796">
                  <c:v>1.3849573229142618</c:v>
                </c:pt>
                <c:pt idx="797">
                  <c:v>1.3849573229142618</c:v>
                </c:pt>
                <c:pt idx="798">
                  <c:v>1.3849573229142618</c:v>
                </c:pt>
                <c:pt idx="799">
                  <c:v>1.3849573229142618</c:v>
                </c:pt>
                <c:pt idx="800">
                  <c:v>1.3849573229142618</c:v>
                </c:pt>
                <c:pt idx="801">
                  <c:v>1.3849573229142618</c:v>
                </c:pt>
                <c:pt idx="802">
                  <c:v>1.3849573229142618</c:v>
                </c:pt>
                <c:pt idx="803">
                  <c:v>1.3969589972752843</c:v>
                </c:pt>
                <c:pt idx="804">
                  <c:v>1.3969589972752843</c:v>
                </c:pt>
                <c:pt idx="805">
                  <c:v>1.3969589972752843</c:v>
                </c:pt>
                <c:pt idx="806">
                  <c:v>1.3969589972752843</c:v>
                </c:pt>
                <c:pt idx="807">
                  <c:v>1.3969589972752843</c:v>
                </c:pt>
                <c:pt idx="808">
                  <c:v>1.3969589972752843</c:v>
                </c:pt>
                <c:pt idx="809">
                  <c:v>1.3969589972752843</c:v>
                </c:pt>
                <c:pt idx="810">
                  <c:v>1.3969589972752843</c:v>
                </c:pt>
                <c:pt idx="811">
                  <c:v>1.3969589972752843</c:v>
                </c:pt>
                <c:pt idx="812">
                  <c:v>1.3969589972752843</c:v>
                </c:pt>
                <c:pt idx="813">
                  <c:v>1.3969589972752843</c:v>
                </c:pt>
                <c:pt idx="814">
                  <c:v>1.3969589972752843</c:v>
                </c:pt>
                <c:pt idx="815">
                  <c:v>1.3969589972752843</c:v>
                </c:pt>
                <c:pt idx="816">
                  <c:v>1.3969589972752843</c:v>
                </c:pt>
                <c:pt idx="817">
                  <c:v>1.3969589972752843</c:v>
                </c:pt>
                <c:pt idx="818">
                  <c:v>1.3969589972752843</c:v>
                </c:pt>
                <c:pt idx="819">
                  <c:v>1.3969589972752843</c:v>
                </c:pt>
                <c:pt idx="820">
                  <c:v>1.3969589972752843</c:v>
                </c:pt>
                <c:pt idx="821">
                  <c:v>1.3969589972752843</c:v>
                </c:pt>
                <c:pt idx="822">
                  <c:v>1.4140985962153401</c:v>
                </c:pt>
                <c:pt idx="823">
                  <c:v>1.4140985962153401</c:v>
                </c:pt>
                <c:pt idx="824">
                  <c:v>1.4140985962153401</c:v>
                </c:pt>
                <c:pt idx="825">
                  <c:v>1.4140985962153401</c:v>
                </c:pt>
                <c:pt idx="826">
                  <c:v>1.4140985962153401</c:v>
                </c:pt>
                <c:pt idx="827">
                  <c:v>1.4140985962153401</c:v>
                </c:pt>
                <c:pt idx="828">
                  <c:v>1.4140985962153401</c:v>
                </c:pt>
                <c:pt idx="829">
                  <c:v>1.4140985962153401</c:v>
                </c:pt>
                <c:pt idx="830">
                  <c:v>1.4140985962153401</c:v>
                </c:pt>
                <c:pt idx="831">
                  <c:v>1.4140985962153401</c:v>
                </c:pt>
                <c:pt idx="832">
                  <c:v>1.4140985962153401</c:v>
                </c:pt>
                <c:pt idx="833">
                  <c:v>1.4140985962153401</c:v>
                </c:pt>
                <c:pt idx="834">
                  <c:v>1.4140985962153401</c:v>
                </c:pt>
                <c:pt idx="835">
                  <c:v>1.4140985962153401</c:v>
                </c:pt>
                <c:pt idx="836">
                  <c:v>1.4140985962153401</c:v>
                </c:pt>
                <c:pt idx="837">
                  <c:v>1.4140985962153401</c:v>
                </c:pt>
                <c:pt idx="838">
                  <c:v>1.4140985962153401</c:v>
                </c:pt>
                <c:pt idx="839">
                  <c:v>1.4140985962153401</c:v>
                </c:pt>
                <c:pt idx="840">
                  <c:v>1.4140985962153401</c:v>
                </c:pt>
                <c:pt idx="841">
                  <c:v>1.4140985962153401</c:v>
                </c:pt>
                <c:pt idx="842">
                  <c:v>1.4286175378334867</c:v>
                </c:pt>
                <c:pt idx="843">
                  <c:v>1.4286175378334867</c:v>
                </c:pt>
                <c:pt idx="844">
                  <c:v>1.4286175378334867</c:v>
                </c:pt>
                <c:pt idx="845">
                  <c:v>1.4286175378334867</c:v>
                </c:pt>
                <c:pt idx="846">
                  <c:v>1.4286175378334867</c:v>
                </c:pt>
                <c:pt idx="847">
                  <c:v>1.4286175378334867</c:v>
                </c:pt>
                <c:pt idx="848">
                  <c:v>1.4286175378334867</c:v>
                </c:pt>
                <c:pt idx="849">
                  <c:v>1.4286175378334867</c:v>
                </c:pt>
                <c:pt idx="850">
                  <c:v>1.4286175378334867</c:v>
                </c:pt>
                <c:pt idx="851">
                  <c:v>1.4286175378334867</c:v>
                </c:pt>
                <c:pt idx="852">
                  <c:v>1.4286175378334867</c:v>
                </c:pt>
                <c:pt idx="853">
                  <c:v>1.4286175378334867</c:v>
                </c:pt>
                <c:pt idx="854">
                  <c:v>1.4286175378334867</c:v>
                </c:pt>
                <c:pt idx="855">
                  <c:v>1.4286175378334867</c:v>
                </c:pt>
                <c:pt idx="856">
                  <c:v>1.4286175378334867</c:v>
                </c:pt>
                <c:pt idx="857">
                  <c:v>1.4286175378334867</c:v>
                </c:pt>
                <c:pt idx="858">
                  <c:v>1.4286175378334867</c:v>
                </c:pt>
                <c:pt idx="859">
                  <c:v>1.4286175378334867</c:v>
                </c:pt>
                <c:pt idx="860">
                  <c:v>1.4286175378334867</c:v>
                </c:pt>
                <c:pt idx="861">
                  <c:v>1.4425730816254219</c:v>
                </c:pt>
                <c:pt idx="862">
                  <c:v>1.4425730816254219</c:v>
                </c:pt>
                <c:pt idx="863">
                  <c:v>1.4425730816254219</c:v>
                </c:pt>
                <c:pt idx="864">
                  <c:v>1.4425730816254219</c:v>
                </c:pt>
                <c:pt idx="865">
                  <c:v>1.4425730816254219</c:v>
                </c:pt>
                <c:pt idx="866">
                  <c:v>1.4425730816254219</c:v>
                </c:pt>
                <c:pt idx="867">
                  <c:v>1.4425730816254219</c:v>
                </c:pt>
                <c:pt idx="868">
                  <c:v>1.4425730816254219</c:v>
                </c:pt>
                <c:pt idx="869">
                  <c:v>1.4425730816254219</c:v>
                </c:pt>
                <c:pt idx="870">
                  <c:v>1.4425730816254219</c:v>
                </c:pt>
                <c:pt idx="871">
                  <c:v>1.4425730816254219</c:v>
                </c:pt>
                <c:pt idx="872">
                  <c:v>1.4425730816254219</c:v>
                </c:pt>
                <c:pt idx="873">
                  <c:v>1.4425730816254219</c:v>
                </c:pt>
                <c:pt idx="874">
                  <c:v>1.4425730816254219</c:v>
                </c:pt>
                <c:pt idx="875">
                  <c:v>1.4425730816254219</c:v>
                </c:pt>
                <c:pt idx="876">
                  <c:v>1.4425730816254219</c:v>
                </c:pt>
                <c:pt idx="877">
                  <c:v>1.4425730816254219</c:v>
                </c:pt>
                <c:pt idx="878">
                  <c:v>1.4425730816254219</c:v>
                </c:pt>
                <c:pt idx="879">
                  <c:v>1.4425730816254219</c:v>
                </c:pt>
                <c:pt idx="880">
                  <c:v>1.4425730816254219</c:v>
                </c:pt>
                <c:pt idx="881">
                  <c:v>1.4565207017695814</c:v>
                </c:pt>
                <c:pt idx="882">
                  <c:v>1.4565207017695814</c:v>
                </c:pt>
                <c:pt idx="883">
                  <c:v>1.4565207017695814</c:v>
                </c:pt>
                <c:pt idx="884">
                  <c:v>1.4565207017695814</c:v>
                </c:pt>
                <c:pt idx="885">
                  <c:v>1.4565207017695814</c:v>
                </c:pt>
                <c:pt idx="886">
                  <c:v>1.4565207017695814</c:v>
                </c:pt>
                <c:pt idx="887">
                  <c:v>1.4565207017695814</c:v>
                </c:pt>
                <c:pt idx="888">
                  <c:v>1.4565207017695814</c:v>
                </c:pt>
                <c:pt idx="889">
                  <c:v>1.4565207017695814</c:v>
                </c:pt>
                <c:pt idx="890">
                  <c:v>1.4565207017695814</c:v>
                </c:pt>
                <c:pt idx="891">
                  <c:v>1.4565207017695814</c:v>
                </c:pt>
                <c:pt idx="892">
                  <c:v>1.4565207017695814</c:v>
                </c:pt>
                <c:pt idx="893">
                  <c:v>1.4565207017695814</c:v>
                </c:pt>
                <c:pt idx="894">
                  <c:v>1.4565207017695814</c:v>
                </c:pt>
                <c:pt idx="895">
                  <c:v>1.4565207017695814</c:v>
                </c:pt>
                <c:pt idx="896">
                  <c:v>1.4565207017695814</c:v>
                </c:pt>
                <c:pt idx="897">
                  <c:v>1.4565207017695814</c:v>
                </c:pt>
                <c:pt idx="898">
                  <c:v>1.4565207017695814</c:v>
                </c:pt>
                <c:pt idx="899">
                  <c:v>1.4565207017695814</c:v>
                </c:pt>
                <c:pt idx="900">
                  <c:v>1.4565207017695814</c:v>
                </c:pt>
                <c:pt idx="901">
                  <c:v>1.4565207017695814</c:v>
                </c:pt>
                <c:pt idx="902">
                  <c:v>1.4716202348373277</c:v>
                </c:pt>
                <c:pt idx="903">
                  <c:v>1.4716202348373277</c:v>
                </c:pt>
                <c:pt idx="904">
                  <c:v>1.4716202348373277</c:v>
                </c:pt>
                <c:pt idx="905">
                  <c:v>1.4716202348373277</c:v>
                </c:pt>
                <c:pt idx="906">
                  <c:v>1.4716202348373277</c:v>
                </c:pt>
                <c:pt idx="907">
                  <c:v>1.4716202348373277</c:v>
                </c:pt>
                <c:pt idx="908">
                  <c:v>1.4716202348373277</c:v>
                </c:pt>
                <c:pt idx="909">
                  <c:v>1.4716202348373277</c:v>
                </c:pt>
                <c:pt idx="910">
                  <c:v>1.4716202348373277</c:v>
                </c:pt>
                <c:pt idx="911">
                  <c:v>1.4716202348373277</c:v>
                </c:pt>
                <c:pt idx="912">
                  <c:v>1.4716202348373277</c:v>
                </c:pt>
                <c:pt idx="913">
                  <c:v>1.4716202348373277</c:v>
                </c:pt>
                <c:pt idx="914">
                  <c:v>1.4716202348373277</c:v>
                </c:pt>
                <c:pt idx="915">
                  <c:v>1.4716202348373277</c:v>
                </c:pt>
                <c:pt idx="916">
                  <c:v>1.4716202348373277</c:v>
                </c:pt>
                <c:pt idx="917">
                  <c:v>1.4716202348373277</c:v>
                </c:pt>
                <c:pt idx="918">
                  <c:v>1.4716202348373277</c:v>
                </c:pt>
                <c:pt idx="919">
                  <c:v>1.4716202348373277</c:v>
                </c:pt>
                <c:pt idx="920">
                  <c:v>1.4716202348373277</c:v>
                </c:pt>
                <c:pt idx="921">
                  <c:v>1.4716202348373277</c:v>
                </c:pt>
                <c:pt idx="922">
                  <c:v>1.4716202348373277</c:v>
                </c:pt>
                <c:pt idx="923">
                  <c:v>1.4904103780165392</c:v>
                </c:pt>
                <c:pt idx="924">
                  <c:v>1.4904103780165392</c:v>
                </c:pt>
                <c:pt idx="925">
                  <c:v>1.4904103780165392</c:v>
                </c:pt>
                <c:pt idx="926">
                  <c:v>1.4904103780165392</c:v>
                </c:pt>
                <c:pt idx="927">
                  <c:v>1.4904103780165392</c:v>
                </c:pt>
                <c:pt idx="928">
                  <c:v>1.4904103780165392</c:v>
                </c:pt>
                <c:pt idx="929">
                  <c:v>1.4904103780165392</c:v>
                </c:pt>
                <c:pt idx="930">
                  <c:v>1.4904103780165392</c:v>
                </c:pt>
                <c:pt idx="931">
                  <c:v>1.4904103780165392</c:v>
                </c:pt>
                <c:pt idx="932">
                  <c:v>1.4904103780165392</c:v>
                </c:pt>
                <c:pt idx="933">
                  <c:v>1.4904103780165392</c:v>
                </c:pt>
                <c:pt idx="934">
                  <c:v>1.4904103780165392</c:v>
                </c:pt>
                <c:pt idx="935">
                  <c:v>1.4904103780165392</c:v>
                </c:pt>
                <c:pt idx="936">
                  <c:v>1.4904103780165392</c:v>
                </c:pt>
                <c:pt idx="937">
                  <c:v>1.4904103780165392</c:v>
                </c:pt>
                <c:pt idx="938">
                  <c:v>1.4904103780165392</c:v>
                </c:pt>
                <c:pt idx="939">
                  <c:v>1.4904103780165392</c:v>
                </c:pt>
                <c:pt idx="940">
                  <c:v>1.4904103780165392</c:v>
                </c:pt>
                <c:pt idx="941">
                  <c:v>1.4904103780165392</c:v>
                </c:pt>
                <c:pt idx="942">
                  <c:v>1.4904103780165392</c:v>
                </c:pt>
                <c:pt idx="943">
                  <c:v>1.5086958318635419</c:v>
                </c:pt>
                <c:pt idx="944">
                  <c:v>1.5086958318635419</c:v>
                </c:pt>
                <c:pt idx="945">
                  <c:v>1.5086958318635419</c:v>
                </c:pt>
                <c:pt idx="946">
                  <c:v>1.5086958318635419</c:v>
                </c:pt>
                <c:pt idx="947">
                  <c:v>1.5086958318635419</c:v>
                </c:pt>
                <c:pt idx="948">
                  <c:v>1.5086958318635419</c:v>
                </c:pt>
                <c:pt idx="949">
                  <c:v>1.5086958318635419</c:v>
                </c:pt>
                <c:pt idx="950">
                  <c:v>1.5086958318635419</c:v>
                </c:pt>
                <c:pt idx="951">
                  <c:v>1.5086958318635419</c:v>
                </c:pt>
                <c:pt idx="952">
                  <c:v>1.5086958318635419</c:v>
                </c:pt>
                <c:pt idx="953">
                  <c:v>1.5086958318635419</c:v>
                </c:pt>
                <c:pt idx="954">
                  <c:v>1.5086958318635419</c:v>
                </c:pt>
                <c:pt idx="955">
                  <c:v>1.5086958318635419</c:v>
                </c:pt>
                <c:pt idx="956">
                  <c:v>1.5086958318635419</c:v>
                </c:pt>
                <c:pt idx="957">
                  <c:v>1.5086958318635419</c:v>
                </c:pt>
                <c:pt idx="958">
                  <c:v>1.5086958318635419</c:v>
                </c:pt>
                <c:pt idx="959">
                  <c:v>1.5086958318635419</c:v>
                </c:pt>
                <c:pt idx="960">
                  <c:v>1.5086958318635419</c:v>
                </c:pt>
                <c:pt idx="961">
                  <c:v>1.5086958318635419</c:v>
                </c:pt>
                <c:pt idx="962">
                  <c:v>1.5086958318635419</c:v>
                </c:pt>
                <c:pt idx="963">
                  <c:v>1.5086958318635419</c:v>
                </c:pt>
                <c:pt idx="964">
                  <c:v>1.5086958318635419</c:v>
                </c:pt>
                <c:pt idx="965">
                  <c:v>1.5240328297058725</c:v>
                </c:pt>
                <c:pt idx="966">
                  <c:v>1.5240328297058725</c:v>
                </c:pt>
                <c:pt idx="967">
                  <c:v>1.5240328297058725</c:v>
                </c:pt>
                <c:pt idx="968">
                  <c:v>1.5240328297058725</c:v>
                </c:pt>
                <c:pt idx="969">
                  <c:v>1.5240328297058725</c:v>
                </c:pt>
                <c:pt idx="970">
                  <c:v>1.5240328297058725</c:v>
                </c:pt>
                <c:pt idx="971">
                  <c:v>1.5240328297058725</c:v>
                </c:pt>
                <c:pt idx="972">
                  <c:v>1.5240328297058725</c:v>
                </c:pt>
                <c:pt idx="973">
                  <c:v>1.5240328297058725</c:v>
                </c:pt>
                <c:pt idx="974">
                  <c:v>1.5240328297058725</c:v>
                </c:pt>
                <c:pt idx="975">
                  <c:v>1.5240328297058725</c:v>
                </c:pt>
                <c:pt idx="976">
                  <c:v>1.5240328297058725</c:v>
                </c:pt>
                <c:pt idx="977">
                  <c:v>1.5240328297058725</c:v>
                </c:pt>
                <c:pt idx="978">
                  <c:v>1.5240328297058725</c:v>
                </c:pt>
                <c:pt idx="979">
                  <c:v>1.5240328297058725</c:v>
                </c:pt>
                <c:pt idx="980">
                  <c:v>1.5240328297058725</c:v>
                </c:pt>
                <c:pt idx="981">
                  <c:v>1.5240328297058725</c:v>
                </c:pt>
                <c:pt idx="982">
                  <c:v>1.5240328297058725</c:v>
                </c:pt>
                <c:pt idx="983">
                  <c:v>1.5240328297058725</c:v>
                </c:pt>
                <c:pt idx="984">
                  <c:v>1.5240328297058725</c:v>
                </c:pt>
                <c:pt idx="985">
                  <c:v>1.5240328297058725</c:v>
                </c:pt>
                <c:pt idx="986">
                  <c:v>1.5240328297058725</c:v>
                </c:pt>
                <c:pt idx="987">
                  <c:v>1.5357188311642023</c:v>
                </c:pt>
                <c:pt idx="988">
                  <c:v>1.5357188311642023</c:v>
                </c:pt>
                <c:pt idx="989">
                  <c:v>1.5357188311642023</c:v>
                </c:pt>
                <c:pt idx="990">
                  <c:v>1.5357188311642023</c:v>
                </c:pt>
                <c:pt idx="991">
                  <c:v>1.5357188311642023</c:v>
                </c:pt>
                <c:pt idx="992">
                  <c:v>1.5357188311642023</c:v>
                </c:pt>
                <c:pt idx="993">
                  <c:v>1.5357188311642023</c:v>
                </c:pt>
                <c:pt idx="994">
                  <c:v>1.5357188311642023</c:v>
                </c:pt>
                <c:pt idx="995">
                  <c:v>1.5357188311642023</c:v>
                </c:pt>
                <c:pt idx="996">
                  <c:v>1.5357188311642023</c:v>
                </c:pt>
                <c:pt idx="997">
                  <c:v>1.5357188311642023</c:v>
                </c:pt>
                <c:pt idx="998">
                  <c:v>1.5357188311642023</c:v>
                </c:pt>
                <c:pt idx="999">
                  <c:v>1.5357188311642023</c:v>
                </c:pt>
                <c:pt idx="1000">
                  <c:v>1.5357188311642023</c:v>
                </c:pt>
                <c:pt idx="1001">
                  <c:v>1.5357188311642023</c:v>
                </c:pt>
                <c:pt idx="1002">
                  <c:v>1.5357188311642023</c:v>
                </c:pt>
                <c:pt idx="1003">
                  <c:v>1.5357188311642023</c:v>
                </c:pt>
                <c:pt idx="1004">
                  <c:v>1.5357188311642023</c:v>
                </c:pt>
                <c:pt idx="1005">
                  <c:v>1.5357188311642023</c:v>
                </c:pt>
                <c:pt idx="1006">
                  <c:v>1.5357188311642023</c:v>
                </c:pt>
                <c:pt idx="1007">
                  <c:v>1.5357188311642023</c:v>
                </c:pt>
                <c:pt idx="1008">
                  <c:v>1.5471864920951597</c:v>
                </c:pt>
                <c:pt idx="1009">
                  <c:v>1.5471864920951597</c:v>
                </c:pt>
                <c:pt idx="1010">
                  <c:v>1.5471864920951597</c:v>
                </c:pt>
                <c:pt idx="1011">
                  <c:v>1.5471864920951597</c:v>
                </c:pt>
                <c:pt idx="1012">
                  <c:v>1.5471864920951597</c:v>
                </c:pt>
                <c:pt idx="1013">
                  <c:v>1.5471864920951597</c:v>
                </c:pt>
                <c:pt idx="1014">
                  <c:v>1.5471864920951597</c:v>
                </c:pt>
                <c:pt idx="1015">
                  <c:v>1.5471864920951597</c:v>
                </c:pt>
                <c:pt idx="1016">
                  <c:v>1.5471864920951597</c:v>
                </c:pt>
                <c:pt idx="1017">
                  <c:v>1.5471864920951597</c:v>
                </c:pt>
                <c:pt idx="1018">
                  <c:v>1.5471864920951597</c:v>
                </c:pt>
                <c:pt idx="1019">
                  <c:v>1.5471864920951597</c:v>
                </c:pt>
                <c:pt idx="1020">
                  <c:v>1.5471864920951597</c:v>
                </c:pt>
                <c:pt idx="1021">
                  <c:v>1.5471864920951597</c:v>
                </c:pt>
                <c:pt idx="1022">
                  <c:v>1.5471864920951597</c:v>
                </c:pt>
                <c:pt idx="1023">
                  <c:v>1.5471864920951597</c:v>
                </c:pt>
                <c:pt idx="1024">
                  <c:v>1.5471864920951597</c:v>
                </c:pt>
                <c:pt idx="1025">
                  <c:v>1.5471864920951597</c:v>
                </c:pt>
                <c:pt idx="1026">
                  <c:v>1.5471864920951597</c:v>
                </c:pt>
                <c:pt idx="1027">
                  <c:v>1.5471864920951597</c:v>
                </c:pt>
                <c:pt idx="1028">
                  <c:v>1.5471864920951597</c:v>
                </c:pt>
                <c:pt idx="1029">
                  <c:v>1.5471864920951597</c:v>
                </c:pt>
                <c:pt idx="1030">
                  <c:v>1.5471864920951597</c:v>
                </c:pt>
                <c:pt idx="1031">
                  <c:v>1.5616814753547226</c:v>
                </c:pt>
                <c:pt idx="1032">
                  <c:v>1.5616814753547226</c:v>
                </c:pt>
                <c:pt idx="1033">
                  <c:v>1.5616814753547226</c:v>
                </c:pt>
                <c:pt idx="1034">
                  <c:v>1.5616814753547226</c:v>
                </c:pt>
                <c:pt idx="1035">
                  <c:v>1.5616814753547226</c:v>
                </c:pt>
                <c:pt idx="1036">
                  <c:v>1.5616814753547226</c:v>
                </c:pt>
                <c:pt idx="1037">
                  <c:v>1.5616814753547226</c:v>
                </c:pt>
                <c:pt idx="1038">
                  <c:v>1.5616814753547226</c:v>
                </c:pt>
                <c:pt idx="1039">
                  <c:v>1.5616814753547226</c:v>
                </c:pt>
                <c:pt idx="1040">
                  <c:v>1.5616814753547226</c:v>
                </c:pt>
                <c:pt idx="1041">
                  <c:v>1.5616814753547226</c:v>
                </c:pt>
                <c:pt idx="1042">
                  <c:v>1.5616814753547226</c:v>
                </c:pt>
                <c:pt idx="1043">
                  <c:v>1.5616814753547226</c:v>
                </c:pt>
                <c:pt idx="1044">
                  <c:v>1.5616814753547226</c:v>
                </c:pt>
                <c:pt idx="1045">
                  <c:v>1.5616814753547226</c:v>
                </c:pt>
                <c:pt idx="1046">
                  <c:v>1.5616814753547226</c:v>
                </c:pt>
                <c:pt idx="1047">
                  <c:v>1.5616814753547226</c:v>
                </c:pt>
                <c:pt idx="1048">
                  <c:v>1.5616814753547226</c:v>
                </c:pt>
                <c:pt idx="1049">
                  <c:v>1.5616814753547226</c:v>
                </c:pt>
                <c:pt idx="1050">
                  <c:v>1.5616814753547226</c:v>
                </c:pt>
                <c:pt idx="1051">
                  <c:v>1.5749062070684585</c:v>
                </c:pt>
                <c:pt idx="1052">
                  <c:v>1.5749062070684585</c:v>
                </c:pt>
                <c:pt idx="1053">
                  <c:v>1.5749062070684585</c:v>
                </c:pt>
                <c:pt idx="1054">
                  <c:v>1.5749062070684585</c:v>
                </c:pt>
                <c:pt idx="1055">
                  <c:v>1.5749062070684585</c:v>
                </c:pt>
                <c:pt idx="1056">
                  <c:v>1.5749062070684585</c:v>
                </c:pt>
                <c:pt idx="1057">
                  <c:v>1.5749062070684585</c:v>
                </c:pt>
                <c:pt idx="1058">
                  <c:v>1.5749062070684585</c:v>
                </c:pt>
                <c:pt idx="1059">
                  <c:v>1.5749062070684585</c:v>
                </c:pt>
                <c:pt idx="1060">
                  <c:v>1.5749062070684585</c:v>
                </c:pt>
                <c:pt idx="1061">
                  <c:v>1.5749062070684585</c:v>
                </c:pt>
                <c:pt idx="1062">
                  <c:v>1.5749062070684585</c:v>
                </c:pt>
                <c:pt idx="1063">
                  <c:v>1.5749062070684585</c:v>
                </c:pt>
                <c:pt idx="1064">
                  <c:v>1.5749062070684585</c:v>
                </c:pt>
                <c:pt idx="1065">
                  <c:v>1.5749062070684585</c:v>
                </c:pt>
                <c:pt idx="1066">
                  <c:v>1.5749062070684585</c:v>
                </c:pt>
                <c:pt idx="1067">
                  <c:v>1.5749062070684585</c:v>
                </c:pt>
                <c:pt idx="1068">
                  <c:v>1.5749062070684585</c:v>
                </c:pt>
                <c:pt idx="1069">
                  <c:v>1.5749062070684585</c:v>
                </c:pt>
                <c:pt idx="1070">
                  <c:v>1.5749062070684585</c:v>
                </c:pt>
                <c:pt idx="1071">
                  <c:v>1.5869833082162688</c:v>
                </c:pt>
                <c:pt idx="1072">
                  <c:v>1.5869833082162688</c:v>
                </c:pt>
                <c:pt idx="1073">
                  <c:v>1.5869833082162688</c:v>
                </c:pt>
                <c:pt idx="1074">
                  <c:v>1.5869833082162688</c:v>
                </c:pt>
                <c:pt idx="1075">
                  <c:v>1.5869833082162688</c:v>
                </c:pt>
                <c:pt idx="1076">
                  <c:v>1.5869833082162688</c:v>
                </c:pt>
                <c:pt idx="1077">
                  <c:v>1.5869833082162688</c:v>
                </c:pt>
                <c:pt idx="1078">
                  <c:v>1.5869833082162688</c:v>
                </c:pt>
                <c:pt idx="1079">
                  <c:v>1.5869833082162688</c:v>
                </c:pt>
                <c:pt idx="1080">
                  <c:v>1.5869833082162688</c:v>
                </c:pt>
                <c:pt idx="1081">
                  <c:v>1.5869833082162688</c:v>
                </c:pt>
                <c:pt idx="1082">
                  <c:v>1.5869833082162688</c:v>
                </c:pt>
                <c:pt idx="1083">
                  <c:v>1.5869833082162688</c:v>
                </c:pt>
                <c:pt idx="1084">
                  <c:v>1.5869833082162688</c:v>
                </c:pt>
                <c:pt idx="1085">
                  <c:v>1.5869833082162688</c:v>
                </c:pt>
                <c:pt idx="1086">
                  <c:v>1.5869833082162688</c:v>
                </c:pt>
                <c:pt idx="1087">
                  <c:v>1.5869833082162688</c:v>
                </c:pt>
                <c:pt idx="1088">
                  <c:v>1.5869833082162688</c:v>
                </c:pt>
                <c:pt idx="1089">
                  <c:v>1.5869833082162688</c:v>
                </c:pt>
                <c:pt idx="1090">
                  <c:v>1.5869833082162688</c:v>
                </c:pt>
                <c:pt idx="1091">
                  <c:v>1.5869833082162688</c:v>
                </c:pt>
                <c:pt idx="1092">
                  <c:v>1.6023224072925886</c:v>
                </c:pt>
                <c:pt idx="1093">
                  <c:v>1.6023224072925886</c:v>
                </c:pt>
                <c:pt idx="1094">
                  <c:v>1.6023224072925886</c:v>
                </c:pt>
                <c:pt idx="1095">
                  <c:v>1.6023224072925886</c:v>
                </c:pt>
                <c:pt idx="1096">
                  <c:v>1.6023224072925886</c:v>
                </c:pt>
                <c:pt idx="1097">
                  <c:v>1.6023224072925886</c:v>
                </c:pt>
                <c:pt idx="1098">
                  <c:v>1.6023224072925886</c:v>
                </c:pt>
                <c:pt idx="1099">
                  <c:v>1.6023224072925886</c:v>
                </c:pt>
                <c:pt idx="1100">
                  <c:v>1.6023224072925886</c:v>
                </c:pt>
                <c:pt idx="1101">
                  <c:v>1.6023224072925886</c:v>
                </c:pt>
                <c:pt idx="1102">
                  <c:v>1.6023224072925886</c:v>
                </c:pt>
                <c:pt idx="1103">
                  <c:v>1.6023224072925886</c:v>
                </c:pt>
                <c:pt idx="1104">
                  <c:v>1.6023224072925886</c:v>
                </c:pt>
                <c:pt idx="1105">
                  <c:v>1.6023224072925886</c:v>
                </c:pt>
                <c:pt idx="1106">
                  <c:v>1.6023224072925886</c:v>
                </c:pt>
                <c:pt idx="1107">
                  <c:v>1.6023224072925886</c:v>
                </c:pt>
                <c:pt idx="1108">
                  <c:v>1.6023224072925886</c:v>
                </c:pt>
                <c:pt idx="1109">
                  <c:v>1.6023224072925886</c:v>
                </c:pt>
                <c:pt idx="1110">
                  <c:v>1.618936181016515</c:v>
                </c:pt>
                <c:pt idx="1111">
                  <c:v>1.618936181016515</c:v>
                </c:pt>
                <c:pt idx="1112">
                  <c:v>1.618936181016515</c:v>
                </c:pt>
                <c:pt idx="1113">
                  <c:v>1.618936181016515</c:v>
                </c:pt>
                <c:pt idx="1114">
                  <c:v>1.618936181016515</c:v>
                </c:pt>
                <c:pt idx="1115">
                  <c:v>1.618936181016515</c:v>
                </c:pt>
                <c:pt idx="1116">
                  <c:v>1.618936181016515</c:v>
                </c:pt>
                <c:pt idx="1117">
                  <c:v>1.618936181016515</c:v>
                </c:pt>
                <c:pt idx="1118">
                  <c:v>1.618936181016515</c:v>
                </c:pt>
                <c:pt idx="1119">
                  <c:v>1.618936181016515</c:v>
                </c:pt>
                <c:pt idx="1120">
                  <c:v>1.618936181016515</c:v>
                </c:pt>
                <c:pt idx="1121">
                  <c:v>1.618936181016515</c:v>
                </c:pt>
                <c:pt idx="1122">
                  <c:v>1.618936181016515</c:v>
                </c:pt>
                <c:pt idx="1123">
                  <c:v>1.618936181016515</c:v>
                </c:pt>
                <c:pt idx="1124">
                  <c:v>1.618936181016515</c:v>
                </c:pt>
                <c:pt idx="1125">
                  <c:v>1.618936181016515</c:v>
                </c:pt>
                <c:pt idx="1126">
                  <c:v>1.618936181016515</c:v>
                </c:pt>
                <c:pt idx="1127">
                  <c:v>1.618936181016515</c:v>
                </c:pt>
                <c:pt idx="1128">
                  <c:v>1.618936181016515</c:v>
                </c:pt>
                <c:pt idx="1129">
                  <c:v>1.618936181016515</c:v>
                </c:pt>
                <c:pt idx="1130">
                  <c:v>1.618936181016515</c:v>
                </c:pt>
                <c:pt idx="1131">
                  <c:v>1.6300512827403939</c:v>
                </c:pt>
                <c:pt idx="1132">
                  <c:v>1.6300512827403939</c:v>
                </c:pt>
                <c:pt idx="1133">
                  <c:v>1.6300512827403939</c:v>
                </c:pt>
                <c:pt idx="1134">
                  <c:v>1.6300512827403939</c:v>
                </c:pt>
                <c:pt idx="1135">
                  <c:v>1.6300512827403939</c:v>
                </c:pt>
                <c:pt idx="1136">
                  <c:v>1.6300512827403939</c:v>
                </c:pt>
                <c:pt idx="1137">
                  <c:v>1.6300512827403939</c:v>
                </c:pt>
                <c:pt idx="1138">
                  <c:v>1.6300512827403939</c:v>
                </c:pt>
                <c:pt idx="1139">
                  <c:v>1.6300512827403939</c:v>
                </c:pt>
                <c:pt idx="1140">
                  <c:v>1.6300512827403939</c:v>
                </c:pt>
                <c:pt idx="1141">
                  <c:v>1.6300512827403939</c:v>
                </c:pt>
                <c:pt idx="1142">
                  <c:v>1.6300512827403939</c:v>
                </c:pt>
                <c:pt idx="1143">
                  <c:v>1.6300512827403939</c:v>
                </c:pt>
                <c:pt idx="1144">
                  <c:v>1.6300512827403939</c:v>
                </c:pt>
                <c:pt idx="1145">
                  <c:v>1.6300512827403939</c:v>
                </c:pt>
                <c:pt idx="1146">
                  <c:v>1.6300512827403939</c:v>
                </c:pt>
                <c:pt idx="1147">
                  <c:v>1.6300512827403939</c:v>
                </c:pt>
                <c:pt idx="1148">
                  <c:v>1.6300512827403939</c:v>
                </c:pt>
                <c:pt idx="1149">
                  <c:v>1.6300512827403939</c:v>
                </c:pt>
                <c:pt idx="1150">
                  <c:v>1.6300512827403939</c:v>
                </c:pt>
                <c:pt idx="1151">
                  <c:v>1.6458114800518064</c:v>
                </c:pt>
                <c:pt idx="1152">
                  <c:v>1.6458114800518064</c:v>
                </c:pt>
                <c:pt idx="1153">
                  <c:v>1.6458114800518064</c:v>
                </c:pt>
                <c:pt idx="1154">
                  <c:v>1.6458114800518064</c:v>
                </c:pt>
                <c:pt idx="1155">
                  <c:v>1.6458114800518064</c:v>
                </c:pt>
                <c:pt idx="1156">
                  <c:v>1.6458114800518064</c:v>
                </c:pt>
                <c:pt idx="1157">
                  <c:v>1.6458114800518064</c:v>
                </c:pt>
                <c:pt idx="1158">
                  <c:v>1.6458114800518064</c:v>
                </c:pt>
                <c:pt idx="1159">
                  <c:v>1.6458114800518064</c:v>
                </c:pt>
                <c:pt idx="1160">
                  <c:v>1.6458114800518064</c:v>
                </c:pt>
                <c:pt idx="1161">
                  <c:v>1.6458114800518064</c:v>
                </c:pt>
                <c:pt idx="1162">
                  <c:v>1.6458114800518064</c:v>
                </c:pt>
                <c:pt idx="1163">
                  <c:v>1.6458114800518064</c:v>
                </c:pt>
                <c:pt idx="1164">
                  <c:v>1.6458114800518064</c:v>
                </c:pt>
                <c:pt idx="1165">
                  <c:v>1.6458114800518064</c:v>
                </c:pt>
                <c:pt idx="1166">
                  <c:v>1.6458114800518064</c:v>
                </c:pt>
                <c:pt idx="1167">
                  <c:v>1.6458114800518064</c:v>
                </c:pt>
                <c:pt idx="1168">
                  <c:v>1.6458114800518064</c:v>
                </c:pt>
                <c:pt idx="1169">
                  <c:v>1.6458114800518064</c:v>
                </c:pt>
                <c:pt idx="1170">
                  <c:v>1.6458114800518064</c:v>
                </c:pt>
                <c:pt idx="1171">
                  <c:v>1.6458114800518064</c:v>
                </c:pt>
                <c:pt idx="1172">
                  <c:v>1.6615576627011057</c:v>
                </c:pt>
                <c:pt idx="1173">
                  <c:v>1.6615576627011057</c:v>
                </c:pt>
                <c:pt idx="1174">
                  <c:v>1.6615576627011057</c:v>
                </c:pt>
                <c:pt idx="1175">
                  <c:v>1.6615576627011057</c:v>
                </c:pt>
                <c:pt idx="1176">
                  <c:v>1.6615576627011057</c:v>
                </c:pt>
                <c:pt idx="1177">
                  <c:v>1.6615576627011057</c:v>
                </c:pt>
                <c:pt idx="1178">
                  <c:v>1.6615576627011057</c:v>
                </c:pt>
                <c:pt idx="1179">
                  <c:v>1.6615576627011057</c:v>
                </c:pt>
                <c:pt idx="1180">
                  <c:v>1.6615576627011057</c:v>
                </c:pt>
                <c:pt idx="1181">
                  <c:v>1.6615576627011057</c:v>
                </c:pt>
                <c:pt idx="1182">
                  <c:v>1.6615576627011057</c:v>
                </c:pt>
                <c:pt idx="1183">
                  <c:v>1.6615576627011057</c:v>
                </c:pt>
                <c:pt idx="1184">
                  <c:v>1.6615576627011057</c:v>
                </c:pt>
                <c:pt idx="1185">
                  <c:v>1.6615576627011057</c:v>
                </c:pt>
                <c:pt idx="1186">
                  <c:v>1.6615576627011057</c:v>
                </c:pt>
                <c:pt idx="1187">
                  <c:v>1.6615576627011057</c:v>
                </c:pt>
                <c:pt idx="1188">
                  <c:v>1.6615576627011057</c:v>
                </c:pt>
                <c:pt idx="1189">
                  <c:v>1.6615576627011057</c:v>
                </c:pt>
                <c:pt idx="1190">
                  <c:v>1.6615576627011057</c:v>
                </c:pt>
                <c:pt idx="1191">
                  <c:v>1.6615576627011057</c:v>
                </c:pt>
                <c:pt idx="1192">
                  <c:v>1.6756251563253679</c:v>
                </c:pt>
                <c:pt idx="1193">
                  <c:v>1.6756251563253679</c:v>
                </c:pt>
                <c:pt idx="1194">
                  <c:v>1.6756251563253679</c:v>
                </c:pt>
                <c:pt idx="1195">
                  <c:v>1.6756251563253679</c:v>
                </c:pt>
                <c:pt idx="1196">
                  <c:v>1.6756251563253679</c:v>
                </c:pt>
                <c:pt idx="1197">
                  <c:v>1.6756251563253679</c:v>
                </c:pt>
                <c:pt idx="1198">
                  <c:v>1.6756251563253679</c:v>
                </c:pt>
                <c:pt idx="1199">
                  <c:v>1.6756251563253679</c:v>
                </c:pt>
                <c:pt idx="1200">
                  <c:v>1.6756251563253679</c:v>
                </c:pt>
                <c:pt idx="1201">
                  <c:v>1.6756251563253679</c:v>
                </c:pt>
                <c:pt idx="1202">
                  <c:v>1.6756251563253679</c:v>
                </c:pt>
                <c:pt idx="1203">
                  <c:v>1.6756251563253679</c:v>
                </c:pt>
                <c:pt idx="1204">
                  <c:v>1.6756251563253679</c:v>
                </c:pt>
                <c:pt idx="1205">
                  <c:v>1.6756251563253679</c:v>
                </c:pt>
                <c:pt idx="1206">
                  <c:v>1.6756251563253679</c:v>
                </c:pt>
                <c:pt idx="1207">
                  <c:v>1.6756251563253679</c:v>
                </c:pt>
                <c:pt idx="1208">
                  <c:v>1.6756251563253679</c:v>
                </c:pt>
                <c:pt idx="1209">
                  <c:v>1.6756251563253679</c:v>
                </c:pt>
                <c:pt idx="1210">
                  <c:v>1.6756251563253679</c:v>
                </c:pt>
                <c:pt idx="1211">
                  <c:v>1.6756251563253679</c:v>
                </c:pt>
                <c:pt idx="1212">
                  <c:v>1.6756251563253679</c:v>
                </c:pt>
                <c:pt idx="1213">
                  <c:v>1.6756251563253679</c:v>
                </c:pt>
                <c:pt idx="1214">
                  <c:v>1.687802259553145</c:v>
                </c:pt>
                <c:pt idx="1215">
                  <c:v>1.687802259553145</c:v>
                </c:pt>
                <c:pt idx="1216">
                  <c:v>1.687802259553145</c:v>
                </c:pt>
                <c:pt idx="1217">
                  <c:v>1.687802259553145</c:v>
                </c:pt>
                <c:pt idx="1218">
                  <c:v>1.687802259553145</c:v>
                </c:pt>
                <c:pt idx="1219">
                  <c:v>1.687802259553145</c:v>
                </c:pt>
                <c:pt idx="1220">
                  <c:v>1.687802259553145</c:v>
                </c:pt>
                <c:pt idx="1221">
                  <c:v>1.687802259553145</c:v>
                </c:pt>
                <c:pt idx="1222">
                  <c:v>1.687802259553145</c:v>
                </c:pt>
                <c:pt idx="1223">
                  <c:v>1.687802259553145</c:v>
                </c:pt>
                <c:pt idx="1224">
                  <c:v>1.687802259553145</c:v>
                </c:pt>
                <c:pt idx="1225">
                  <c:v>1.687802259553145</c:v>
                </c:pt>
                <c:pt idx="1226">
                  <c:v>1.687802259553145</c:v>
                </c:pt>
                <c:pt idx="1227">
                  <c:v>1.687802259553145</c:v>
                </c:pt>
                <c:pt idx="1228">
                  <c:v>1.687802259553145</c:v>
                </c:pt>
                <c:pt idx="1229">
                  <c:v>1.687802259553145</c:v>
                </c:pt>
                <c:pt idx="1230">
                  <c:v>1.687802259553145</c:v>
                </c:pt>
                <c:pt idx="1231">
                  <c:v>1.687802259553145</c:v>
                </c:pt>
                <c:pt idx="1232">
                  <c:v>1.687802259553145</c:v>
                </c:pt>
                <c:pt idx="1233">
                  <c:v>1.687802259553145</c:v>
                </c:pt>
                <c:pt idx="1234">
                  <c:v>1.687802259553145</c:v>
                </c:pt>
                <c:pt idx="1235">
                  <c:v>1.6985486710403748</c:v>
                </c:pt>
                <c:pt idx="1236">
                  <c:v>1.6985486710403748</c:v>
                </c:pt>
                <c:pt idx="1237">
                  <c:v>1.6985486710403748</c:v>
                </c:pt>
                <c:pt idx="1238">
                  <c:v>1.6985486710403748</c:v>
                </c:pt>
                <c:pt idx="1239">
                  <c:v>1.6985486710403748</c:v>
                </c:pt>
                <c:pt idx="1240">
                  <c:v>1.6985486710403748</c:v>
                </c:pt>
                <c:pt idx="1241">
                  <c:v>1.6985486710403748</c:v>
                </c:pt>
                <c:pt idx="1242">
                  <c:v>1.6985486710403748</c:v>
                </c:pt>
                <c:pt idx="1243">
                  <c:v>1.6985486710403748</c:v>
                </c:pt>
                <c:pt idx="1244">
                  <c:v>1.6985486710403748</c:v>
                </c:pt>
                <c:pt idx="1245">
                  <c:v>1.6985486710403748</c:v>
                </c:pt>
                <c:pt idx="1246">
                  <c:v>1.6985486710403748</c:v>
                </c:pt>
                <c:pt idx="1247">
                  <c:v>1.6985486710403748</c:v>
                </c:pt>
                <c:pt idx="1248">
                  <c:v>1.6985486710403748</c:v>
                </c:pt>
                <c:pt idx="1249">
                  <c:v>1.6985486710403748</c:v>
                </c:pt>
                <c:pt idx="1250">
                  <c:v>1.6985486710403748</c:v>
                </c:pt>
                <c:pt idx="1251">
                  <c:v>1.6985486710403748</c:v>
                </c:pt>
                <c:pt idx="1252">
                  <c:v>1.6985486710403748</c:v>
                </c:pt>
                <c:pt idx="1253">
                  <c:v>1.6985486710403748</c:v>
                </c:pt>
                <c:pt idx="1254">
                  <c:v>1.6985486710403748</c:v>
                </c:pt>
                <c:pt idx="1255">
                  <c:v>1.6985486710403748</c:v>
                </c:pt>
                <c:pt idx="1256">
                  <c:v>1.7108936254297611</c:v>
                </c:pt>
                <c:pt idx="1257">
                  <c:v>1.7108936254297611</c:v>
                </c:pt>
                <c:pt idx="1258">
                  <c:v>1.7108936254297611</c:v>
                </c:pt>
                <c:pt idx="1259">
                  <c:v>1.7108936254297611</c:v>
                </c:pt>
                <c:pt idx="1260">
                  <c:v>1.7108936254297611</c:v>
                </c:pt>
                <c:pt idx="1261">
                  <c:v>1.7108936254297611</c:v>
                </c:pt>
                <c:pt idx="1262">
                  <c:v>1.7108936254297611</c:v>
                </c:pt>
                <c:pt idx="1263">
                  <c:v>1.7108936254297611</c:v>
                </c:pt>
                <c:pt idx="1264">
                  <c:v>1.7108936254297611</c:v>
                </c:pt>
                <c:pt idx="1265">
                  <c:v>1.7108936254297611</c:v>
                </c:pt>
                <c:pt idx="1266">
                  <c:v>1.7108936254297611</c:v>
                </c:pt>
                <c:pt idx="1267">
                  <c:v>1.7108936254297611</c:v>
                </c:pt>
                <c:pt idx="1268">
                  <c:v>1.7108936254297611</c:v>
                </c:pt>
                <c:pt idx="1269">
                  <c:v>1.7108936254297611</c:v>
                </c:pt>
                <c:pt idx="1270">
                  <c:v>1.7108936254297611</c:v>
                </c:pt>
                <c:pt idx="1271">
                  <c:v>1.7108936254297611</c:v>
                </c:pt>
                <c:pt idx="1272">
                  <c:v>1.7108936254297611</c:v>
                </c:pt>
                <c:pt idx="1273">
                  <c:v>1.7108936254297611</c:v>
                </c:pt>
                <c:pt idx="1274">
                  <c:v>1.7108936254297611</c:v>
                </c:pt>
                <c:pt idx="1275">
                  <c:v>1.7108936254297611</c:v>
                </c:pt>
                <c:pt idx="1276">
                  <c:v>1.7108936254297611</c:v>
                </c:pt>
                <c:pt idx="1277">
                  <c:v>1.7108936254297611</c:v>
                </c:pt>
                <c:pt idx="1278">
                  <c:v>1.7240118031612526</c:v>
                </c:pt>
                <c:pt idx="1279">
                  <c:v>1.7240118031612526</c:v>
                </c:pt>
                <c:pt idx="1280">
                  <c:v>1.7240118031612526</c:v>
                </c:pt>
                <c:pt idx="1281">
                  <c:v>1.7240118031612526</c:v>
                </c:pt>
                <c:pt idx="1282">
                  <c:v>1.7240118031612526</c:v>
                </c:pt>
                <c:pt idx="1283">
                  <c:v>1.7240118031612526</c:v>
                </c:pt>
                <c:pt idx="1284">
                  <c:v>1.7240118031612526</c:v>
                </c:pt>
                <c:pt idx="1285">
                  <c:v>1.7240118031612526</c:v>
                </c:pt>
                <c:pt idx="1286">
                  <c:v>1.7240118031612526</c:v>
                </c:pt>
                <c:pt idx="1287">
                  <c:v>1.7240118031612526</c:v>
                </c:pt>
                <c:pt idx="1288">
                  <c:v>1.7240118031612526</c:v>
                </c:pt>
                <c:pt idx="1289">
                  <c:v>1.7240118031612526</c:v>
                </c:pt>
                <c:pt idx="1290">
                  <c:v>1.7240118031612526</c:v>
                </c:pt>
                <c:pt idx="1291">
                  <c:v>1.7240118031612526</c:v>
                </c:pt>
                <c:pt idx="1292">
                  <c:v>1.7240118031612526</c:v>
                </c:pt>
                <c:pt idx="1293">
                  <c:v>1.7240118031612526</c:v>
                </c:pt>
                <c:pt idx="1294">
                  <c:v>1.7240118031612526</c:v>
                </c:pt>
                <c:pt idx="1295">
                  <c:v>1.7240118031612526</c:v>
                </c:pt>
                <c:pt idx="1296">
                  <c:v>1.739474166258532</c:v>
                </c:pt>
                <c:pt idx="1297">
                  <c:v>1.739474166258532</c:v>
                </c:pt>
                <c:pt idx="1298">
                  <c:v>1.739474166258532</c:v>
                </c:pt>
                <c:pt idx="1299">
                  <c:v>1.739474166258532</c:v>
                </c:pt>
                <c:pt idx="1300">
                  <c:v>1.739474166258532</c:v>
                </c:pt>
                <c:pt idx="1301">
                  <c:v>1.739474166258532</c:v>
                </c:pt>
                <c:pt idx="1302">
                  <c:v>1.739474166258532</c:v>
                </c:pt>
                <c:pt idx="1303">
                  <c:v>1.739474166258532</c:v>
                </c:pt>
                <c:pt idx="1304">
                  <c:v>1.739474166258532</c:v>
                </c:pt>
                <c:pt idx="1305">
                  <c:v>1.739474166258532</c:v>
                </c:pt>
                <c:pt idx="1306">
                  <c:v>1.739474166258532</c:v>
                </c:pt>
                <c:pt idx="1307">
                  <c:v>1.739474166258532</c:v>
                </c:pt>
                <c:pt idx="1308">
                  <c:v>1.739474166258532</c:v>
                </c:pt>
                <c:pt idx="1309">
                  <c:v>1.739474166258532</c:v>
                </c:pt>
                <c:pt idx="1310">
                  <c:v>1.739474166258532</c:v>
                </c:pt>
                <c:pt idx="1311">
                  <c:v>1.739474166258532</c:v>
                </c:pt>
                <c:pt idx="1312">
                  <c:v>1.739474166258532</c:v>
                </c:pt>
                <c:pt idx="1313">
                  <c:v>1.739474166258532</c:v>
                </c:pt>
                <c:pt idx="1314">
                  <c:v>1.739474166258532</c:v>
                </c:pt>
                <c:pt idx="1315">
                  <c:v>1.739474166258532</c:v>
                </c:pt>
                <c:pt idx="1316">
                  <c:v>1.739474166258532</c:v>
                </c:pt>
                <c:pt idx="1317">
                  <c:v>1.7543749201205543</c:v>
                </c:pt>
                <c:pt idx="1318">
                  <c:v>1.7543749201205543</c:v>
                </c:pt>
                <c:pt idx="1319">
                  <c:v>1.7543749201205543</c:v>
                </c:pt>
                <c:pt idx="1320">
                  <c:v>1.7543749201205543</c:v>
                </c:pt>
                <c:pt idx="1321">
                  <c:v>1.7543749201205543</c:v>
                </c:pt>
                <c:pt idx="1322">
                  <c:v>1.7543749201205543</c:v>
                </c:pt>
                <c:pt idx="1323">
                  <c:v>1.7543749201205543</c:v>
                </c:pt>
                <c:pt idx="1324">
                  <c:v>1.7543749201205543</c:v>
                </c:pt>
                <c:pt idx="1325">
                  <c:v>1.7543749201205543</c:v>
                </c:pt>
                <c:pt idx="1326">
                  <c:v>1.7543749201205543</c:v>
                </c:pt>
                <c:pt idx="1327">
                  <c:v>1.7543749201205543</c:v>
                </c:pt>
                <c:pt idx="1328">
                  <c:v>1.7543749201205543</c:v>
                </c:pt>
                <c:pt idx="1329">
                  <c:v>1.7543749201205543</c:v>
                </c:pt>
                <c:pt idx="1330">
                  <c:v>1.7543749201205543</c:v>
                </c:pt>
                <c:pt idx="1331">
                  <c:v>1.7543749201205543</c:v>
                </c:pt>
                <c:pt idx="1332">
                  <c:v>1.7543749201205543</c:v>
                </c:pt>
                <c:pt idx="1333">
                  <c:v>1.7543749201205543</c:v>
                </c:pt>
                <c:pt idx="1334">
                  <c:v>1.7543749201205543</c:v>
                </c:pt>
                <c:pt idx="1335">
                  <c:v>1.7543749201205543</c:v>
                </c:pt>
                <c:pt idx="1336">
                  <c:v>1.7760711214938267</c:v>
                </c:pt>
                <c:pt idx="1337">
                  <c:v>1.7760711214938267</c:v>
                </c:pt>
                <c:pt idx="1338">
                  <c:v>1.7760711214938267</c:v>
                </c:pt>
                <c:pt idx="1339">
                  <c:v>1.7760711214938267</c:v>
                </c:pt>
                <c:pt idx="1340">
                  <c:v>1.7760711214938267</c:v>
                </c:pt>
                <c:pt idx="1341">
                  <c:v>1.7760711214938267</c:v>
                </c:pt>
                <c:pt idx="1342">
                  <c:v>1.7760711214938267</c:v>
                </c:pt>
                <c:pt idx="1343">
                  <c:v>1.7760711214938267</c:v>
                </c:pt>
                <c:pt idx="1344">
                  <c:v>1.7760711214938267</c:v>
                </c:pt>
                <c:pt idx="1345">
                  <c:v>1.7760711214938267</c:v>
                </c:pt>
                <c:pt idx="1346">
                  <c:v>1.7760711214938267</c:v>
                </c:pt>
                <c:pt idx="1347">
                  <c:v>1.7760711214938267</c:v>
                </c:pt>
                <c:pt idx="1348">
                  <c:v>1.7760711214938267</c:v>
                </c:pt>
                <c:pt idx="1349">
                  <c:v>1.7760711214938267</c:v>
                </c:pt>
                <c:pt idx="1350">
                  <c:v>1.7760711214938267</c:v>
                </c:pt>
                <c:pt idx="1351">
                  <c:v>1.7760711214938267</c:v>
                </c:pt>
                <c:pt idx="1352">
                  <c:v>1.7760711214938267</c:v>
                </c:pt>
                <c:pt idx="1353">
                  <c:v>1.7760711214938267</c:v>
                </c:pt>
                <c:pt idx="1354">
                  <c:v>1.7985674213768443</c:v>
                </c:pt>
                <c:pt idx="1355">
                  <c:v>1.7985674213768443</c:v>
                </c:pt>
                <c:pt idx="1356">
                  <c:v>1.7985674213768443</c:v>
                </c:pt>
                <c:pt idx="1357">
                  <c:v>1.7985674213768443</c:v>
                </c:pt>
                <c:pt idx="1358">
                  <c:v>1.7985674213768443</c:v>
                </c:pt>
                <c:pt idx="1359">
                  <c:v>1.7985674213768443</c:v>
                </c:pt>
                <c:pt idx="1360">
                  <c:v>1.7985674213768443</c:v>
                </c:pt>
                <c:pt idx="1361">
                  <c:v>1.7985674213768443</c:v>
                </c:pt>
                <c:pt idx="1362">
                  <c:v>1.7985674213768443</c:v>
                </c:pt>
                <c:pt idx="1363">
                  <c:v>1.7985674213768443</c:v>
                </c:pt>
                <c:pt idx="1364">
                  <c:v>1.7985674213768443</c:v>
                </c:pt>
                <c:pt idx="1365">
                  <c:v>1.7985674213768443</c:v>
                </c:pt>
                <c:pt idx="1366">
                  <c:v>1.7985674213768443</c:v>
                </c:pt>
                <c:pt idx="1367">
                  <c:v>1.7985674213768443</c:v>
                </c:pt>
                <c:pt idx="1368">
                  <c:v>1.7985674213768443</c:v>
                </c:pt>
                <c:pt idx="1369">
                  <c:v>1.7985674213768443</c:v>
                </c:pt>
                <c:pt idx="1370">
                  <c:v>1.7985674213768443</c:v>
                </c:pt>
                <c:pt idx="1371">
                  <c:v>1.7985674213768443</c:v>
                </c:pt>
                <c:pt idx="1372">
                  <c:v>1.7985674213768443</c:v>
                </c:pt>
                <c:pt idx="1373">
                  <c:v>1.7985674213768443</c:v>
                </c:pt>
                <c:pt idx="1374">
                  <c:v>1.7985674213768443</c:v>
                </c:pt>
                <c:pt idx="1375">
                  <c:v>1.7985674213768443</c:v>
                </c:pt>
                <c:pt idx="1376">
                  <c:v>1.8166731598725254</c:v>
                </c:pt>
                <c:pt idx="1377">
                  <c:v>1.8166731598725254</c:v>
                </c:pt>
                <c:pt idx="1378">
                  <c:v>1.8166731598725254</c:v>
                </c:pt>
                <c:pt idx="1379">
                  <c:v>1.8166731598725254</c:v>
                </c:pt>
                <c:pt idx="1380">
                  <c:v>1.8166731598725254</c:v>
                </c:pt>
                <c:pt idx="1381">
                  <c:v>1.8166731598725254</c:v>
                </c:pt>
                <c:pt idx="1382">
                  <c:v>1.8166731598725254</c:v>
                </c:pt>
                <c:pt idx="1383">
                  <c:v>1.8166731598725254</c:v>
                </c:pt>
                <c:pt idx="1384">
                  <c:v>1.8166731598725254</c:v>
                </c:pt>
                <c:pt idx="1385">
                  <c:v>1.8166731598725254</c:v>
                </c:pt>
                <c:pt idx="1386">
                  <c:v>1.8166731598725254</c:v>
                </c:pt>
                <c:pt idx="1387">
                  <c:v>1.8166731598725254</c:v>
                </c:pt>
                <c:pt idx="1388">
                  <c:v>1.8166731598725254</c:v>
                </c:pt>
                <c:pt idx="1389">
                  <c:v>1.8166731598725254</c:v>
                </c:pt>
                <c:pt idx="1390">
                  <c:v>1.8166731598725254</c:v>
                </c:pt>
                <c:pt idx="1391">
                  <c:v>1.8166731598725254</c:v>
                </c:pt>
                <c:pt idx="1392">
                  <c:v>1.8166731598725254</c:v>
                </c:pt>
                <c:pt idx="1393">
                  <c:v>1.8166731598725254</c:v>
                </c:pt>
                <c:pt idx="1394">
                  <c:v>1.8166731598725254</c:v>
                </c:pt>
                <c:pt idx="1395">
                  <c:v>1.8166731598725254</c:v>
                </c:pt>
                <c:pt idx="1396">
                  <c:v>1.8358737754781145</c:v>
                </c:pt>
                <c:pt idx="1397">
                  <c:v>1.8358737754781145</c:v>
                </c:pt>
                <c:pt idx="1398">
                  <c:v>1.8358737754781145</c:v>
                </c:pt>
                <c:pt idx="1399">
                  <c:v>1.8358737754781145</c:v>
                </c:pt>
                <c:pt idx="1400">
                  <c:v>1.8358737754781145</c:v>
                </c:pt>
                <c:pt idx="1401">
                  <c:v>1.8358737754781145</c:v>
                </c:pt>
                <c:pt idx="1402">
                  <c:v>1.8358737754781145</c:v>
                </c:pt>
                <c:pt idx="1403">
                  <c:v>1.8358737754781145</c:v>
                </c:pt>
                <c:pt idx="1404">
                  <c:v>1.8358737754781145</c:v>
                </c:pt>
                <c:pt idx="1405">
                  <c:v>1.8358737754781145</c:v>
                </c:pt>
                <c:pt idx="1406">
                  <c:v>1.8358737754781145</c:v>
                </c:pt>
                <c:pt idx="1407">
                  <c:v>1.8358737754781145</c:v>
                </c:pt>
                <c:pt idx="1408">
                  <c:v>1.8358737754781145</c:v>
                </c:pt>
                <c:pt idx="1409">
                  <c:v>1.8358737754781145</c:v>
                </c:pt>
                <c:pt idx="1410">
                  <c:v>1.8358737754781145</c:v>
                </c:pt>
                <c:pt idx="1411">
                  <c:v>1.8358737754781145</c:v>
                </c:pt>
                <c:pt idx="1412">
                  <c:v>1.8358737754781145</c:v>
                </c:pt>
                <c:pt idx="1413">
                  <c:v>1.8358737754781145</c:v>
                </c:pt>
                <c:pt idx="1414">
                  <c:v>1.8358737754781145</c:v>
                </c:pt>
                <c:pt idx="1415">
                  <c:v>1.8358737754781145</c:v>
                </c:pt>
                <c:pt idx="1416">
                  <c:v>1.8358737754781145</c:v>
                </c:pt>
                <c:pt idx="1417">
                  <c:v>1.8527048895718319</c:v>
                </c:pt>
                <c:pt idx="1418">
                  <c:v>1.8527048895718319</c:v>
                </c:pt>
                <c:pt idx="1419">
                  <c:v>1.8527048895718319</c:v>
                </c:pt>
                <c:pt idx="1420">
                  <c:v>1.8527048895718319</c:v>
                </c:pt>
                <c:pt idx="1421">
                  <c:v>1.8527048895718319</c:v>
                </c:pt>
                <c:pt idx="1422">
                  <c:v>1.8527048895718319</c:v>
                </c:pt>
                <c:pt idx="1423">
                  <c:v>1.8527048895718319</c:v>
                </c:pt>
                <c:pt idx="1424">
                  <c:v>1.8527048895718319</c:v>
                </c:pt>
                <c:pt idx="1425">
                  <c:v>1.8527048895718319</c:v>
                </c:pt>
                <c:pt idx="1426">
                  <c:v>1.8527048895718319</c:v>
                </c:pt>
                <c:pt idx="1427">
                  <c:v>1.8527048895718319</c:v>
                </c:pt>
                <c:pt idx="1428">
                  <c:v>1.8527048895718319</c:v>
                </c:pt>
                <c:pt idx="1429">
                  <c:v>1.8527048895718319</c:v>
                </c:pt>
                <c:pt idx="1430">
                  <c:v>1.8527048895718319</c:v>
                </c:pt>
                <c:pt idx="1431">
                  <c:v>1.8527048895718319</c:v>
                </c:pt>
                <c:pt idx="1432">
                  <c:v>1.8527048895718319</c:v>
                </c:pt>
                <c:pt idx="1433">
                  <c:v>1.8527048895718319</c:v>
                </c:pt>
                <c:pt idx="1434">
                  <c:v>1.8527048895718319</c:v>
                </c:pt>
                <c:pt idx="1435">
                  <c:v>1.8527048895718319</c:v>
                </c:pt>
                <c:pt idx="1436">
                  <c:v>1.8527048895718319</c:v>
                </c:pt>
                <c:pt idx="1437">
                  <c:v>1.8527048895718319</c:v>
                </c:pt>
                <c:pt idx="1438">
                  <c:v>1.8527048895718319</c:v>
                </c:pt>
                <c:pt idx="1439">
                  <c:v>1.8527048895718319</c:v>
                </c:pt>
                <c:pt idx="1440">
                  <c:v>1.8527048895718319</c:v>
                </c:pt>
                <c:pt idx="1441">
                  <c:v>1.8527048895718319</c:v>
                </c:pt>
                <c:pt idx="1442">
                  <c:v>1.8527048895718319</c:v>
                </c:pt>
                <c:pt idx="1443">
                  <c:v>1.8527048895718319</c:v>
                </c:pt>
                <c:pt idx="1444">
                  <c:v>1.8527048895718319</c:v>
                </c:pt>
                <c:pt idx="1445">
                  <c:v>1.8527048895718319</c:v>
                </c:pt>
                <c:pt idx="1446">
                  <c:v>1.8527048895718319</c:v>
                </c:pt>
                <c:pt idx="1447">
                  <c:v>1.8527048895718319</c:v>
                </c:pt>
                <c:pt idx="1448">
                  <c:v>1.8527048895718319</c:v>
                </c:pt>
                <c:pt idx="1449">
                  <c:v>1.8527048895718319</c:v>
                </c:pt>
                <c:pt idx="1450">
                  <c:v>1.8527048895718319</c:v>
                </c:pt>
                <c:pt idx="1451">
                  <c:v>1.8527048895718319</c:v>
                </c:pt>
                <c:pt idx="1452">
                  <c:v>1.8527048895718319</c:v>
                </c:pt>
                <c:pt idx="1453">
                  <c:v>1.8527048895718319</c:v>
                </c:pt>
                <c:pt idx="1454">
                  <c:v>1.8527048895718319</c:v>
                </c:pt>
                <c:pt idx="1455">
                  <c:v>1.8527048895718319</c:v>
                </c:pt>
                <c:pt idx="1456">
                  <c:v>1.8527048895718319</c:v>
                </c:pt>
                <c:pt idx="1457">
                  <c:v>1.8527048895718319</c:v>
                </c:pt>
                <c:pt idx="1458">
                  <c:v>1.8527048895718319</c:v>
                </c:pt>
                <c:pt idx="1459">
                  <c:v>1.8527048895718319</c:v>
                </c:pt>
                <c:pt idx="1460">
                  <c:v>1.8619076551369416</c:v>
                </c:pt>
                <c:pt idx="1461">
                  <c:v>1.8619076551369416</c:v>
                </c:pt>
                <c:pt idx="1462">
                  <c:v>1.8619076551369416</c:v>
                </c:pt>
                <c:pt idx="1463">
                  <c:v>1.8619076551369416</c:v>
                </c:pt>
                <c:pt idx="1464">
                  <c:v>1.8619076551369416</c:v>
                </c:pt>
                <c:pt idx="1465">
                  <c:v>1.8619076551369416</c:v>
                </c:pt>
                <c:pt idx="1466">
                  <c:v>1.8619076551369416</c:v>
                </c:pt>
                <c:pt idx="1467">
                  <c:v>1.8619076551369416</c:v>
                </c:pt>
                <c:pt idx="1468">
                  <c:v>1.8619076551369416</c:v>
                </c:pt>
                <c:pt idx="1469">
                  <c:v>1.8619076551369416</c:v>
                </c:pt>
                <c:pt idx="1470">
                  <c:v>1.8619076551369416</c:v>
                </c:pt>
                <c:pt idx="1471">
                  <c:v>1.8619076551369416</c:v>
                </c:pt>
                <c:pt idx="1472">
                  <c:v>1.8619076551369416</c:v>
                </c:pt>
                <c:pt idx="1473">
                  <c:v>1.8619076551369416</c:v>
                </c:pt>
                <c:pt idx="1474">
                  <c:v>1.8619076551369416</c:v>
                </c:pt>
                <c:pt idx="1475">
                  <c:v>1.8619076551369416</c:v>
                </c:pt>
                <c:pt idx="1476">
                  <c:v>1.8619076551369416</c:v>
                </c:pt>
                <c:pt idx="1477">
                  <c:v>1.8619076551369416</c:v>
                </c:pt>
                <c:pt idx="1478">
                  <c:v>1.8619076551369416</c:v>
                </c:pt>
                <c:pt idx="1479">
                  <c:v>1.8619076551369416</c:v>
                </c:pt>
                <c:pt idx="1480">
                  <c:v>1.8619076551369416</c:v>
                </c:pt>
                <c:pt idx="1481">
                  <c:v>1.871712702567609</c:v>
                </c:pt>
                <c:pt idx="1482">
                  <c:v>1.871712702567609</c:v>
                </c:pt>
                <c:pt idx="1483">
                  <c:v>1.871712702567609</c:v>
                </c:pt>
                <c:pt idx="1484">
                  <c:v>1.871712702567609</c:v>
                </c:pt>
                <c:pt idx="1485">
                  <c:v>1.871712702567609</c:v>
                </c:pt>
                <c:pt idx="1486">
                  <c:v>1.871712702567609</c:v>
                </c:pt>
                <c:pt idx="1487">
                  <c:v>1.871712702567609</c:v>
                </c:pt>
                <c:pt idx="1488">
                  <c:v>1.871712702567609</c:v>
                </c:pt>
                <c:pt idx="1489">
                  <c:v>1.871712702567609</c:v>
                </c:pt>
                <c:pt idx="1490">
                  <c:v>1.871712702567609</c:v>
                </c:pt>
                <c:pt idx="1491">
                  <c:v>1.871712702567609</c:v>
                </c:pt>
                <c:pt idx="1492">
                  <c:v>1.871712702567609</c:v>
                </c:pt>
                <c:pt idx="1493">
                  <c:v>1.871712702567609</c:v>
                </c:pt>
                <c:pt idx="1494">
                  <c:v>1.871712702567609</c:v>
                </c:pt>
                <c:pt idx="1495">
                  <c:v>1.871712702567609</c:v>
                </c:pt>
                <c:pt idx="1496">
                  <c:v>1.871712702567609</c:v>
                </c:pt>
                <c:pt idx="1497">
                  <c:v>1.871712702567609</c:v>
                </c:pt>
                <c:pt idx="1498">
                  <c:v>1.871712702567609</c:v>
                </c:pt>
                <c:pt idx="1499">
                  <c:v>1.871712702567609</c:v>
                </c:pt>
                <c:pt idx="1500">
                  <c:v>1.871712702567609</c:v>
                </c:pt>
                <c:pt idx="1501">
                  <c:v>1.871712702567609</c:v>
                </c:pt>
                <c:pt idx="1502">
                  <c:v>1.8892428755572457</c:v>
                </c:pt>
                <c:pt idx="1503">
                  <c:v>1.8892428755572457</c:v>
                </c:pt>
                <c:pt idx="1504">
                  <c:v>1.8892428755572457</c:v>
                </c:pt>
                <c:pt idx="1505">
                  <c:v>1.8892428755572457</c:v>
                </c:pt>
                <c:pt idx="1506">
                  <c:v>1.8892428755572457</c:v>
                </c:pt>
                <c:pt idx="1507">
                  <c:v>1.8892428755572457</c:v>
                </c:pt>
                <c:pt idx="1508">
                  <c:v>1.8892428755572457</c:v>
                </c:pt>
                <c:pt idx="1509">
                  <c:v>1.8892428755572457</c:v>
                </c:pt>
                <c:pt idx="1510">
                  <c:v>1.8892428755572457</c:v>
                </c:pt>
                <c:pt idx="1511">
                  <c:v>1.8892428755572457</c:v>
                </c:pt>
                <c:pt idx="1512">
                  <c:v>1.8892428755572457</c:v>
                </c:pt>
                <c:pt idx="1513">
                  <c:v>1.8892428755572457</c:v>
                </c:pt>
                <c:pt idx="1514">
                  <c:v>1.8892428755572457</c:v>
                </c:pt>
                <c:pt idx="1515">
                  <c:v>1.8892428755572457</c:v>
                </c:pt>
                <c:pt idx="1516">
                  <c:v>1.8892428755572457</c:v>
                </c:pt>
                <c:pt idx="1517">
                  <c:v>1.8892428755572457</c:v>
                </c:pt>
                <c:pt idx="1518">
                  <c:v>1.8892428755572457</c:v>
                </c:pt>
                <c:pt idx="1519">
                  <c:v>1.8892428755572457</c:v>
                </c:pt>
                <c:pt idx="1520">
                  <c:v>1.8892428755572457</c:v>
                </c:pt>
                <c:pt idx="1521">
                  <c:v>1.8892428755572457</c:v>
                </c:pt>
                <c:pt idx="1522">
                  <c:v>1.8892428755572457</c:v>
                </c:pt>
                <c:pt idx="1523">
                  <c:v>1.9126098895217531</c:v>
                </c:pt>
                <c:pt idx="1524">
                  <c:v>1.9126098895217531</c:v>
                </c:pt>
                <c:pt idx="1525">
                  <c:v>1.9126098895217531</c:v>
                </c:pt>
                <c:pt idx="1526">
                  <c:v>1.9126098895217531</c:v>
                </c:pt>
                <c:pt idx="1527">
                  <c:v>1.9126098895217531</c:v>
                </c:pt>
                <c:pt idx="1528">
                  <c:v>1.9126098895217531</c:v>
                </c:pt>
                <c:pt idx="1529">
                  <c:v>1.9126098895217531</c:v>
                </c:pt>
                <c:pt idx="1530">
                  <c:v>1.9126098895217531</c:v>
                </c:pt>
                <c:pt idx="1531">
                  <c:v>1.9126098895217531</c:v>
                </c:pt>
                <c:pt idx="1532">
                  <c:v>1.9126098895217531</c:v>
                </c:pt>
                <c:pt idx="1533">
                  <c:v>1.9126098895217531</c:v>
                </c:pt>
                <c:pt idx="1534">
                  <c:v>1.9126098895217531</c:v>
                </c:pt>
                <c:pt idx="1535">
                  <c:v>1.9126098895217531</c:v>
                </c:pt>
                <c:pt idx="1536">
                  <c:v>1.9126098895217531</c:v>
                </c:pt>
                <c:pt idx="1537">
                  <c:v>1.9126098895217531</c:v>
                </c:pt>
                <c:pt idx="1538">
                  <c:v>1.9126098895217531</c:v>
                </c:pt>
                <c:pt idx="1539">
                  <c:v>1.9126098895217531</c:v>
                </c:pt>
                <c:pt idx="1540">
                  <c:v>1.9126098895217531</c:v>
                </c:pt>
                <c:pt idx="1541">
                  <c:v>1.9126098895217531</c:v>
                </c:pt>
                <c:pt idx="1542">
                  <c:v>1.9377925512122194</c:v>
                </c:pt>
                <c:pt idx="1543">
                  <c:v>1.9377925512122194</c:v>
                </c:pt>
                <c:pt idx="1544">
                  <c:v>1.9377925512122194</c:v>
                </c:pt>
                <c:pt idx="1545">
                  <c:v>1.9377925512122194</c:v>
                </c:pt>
                <c:pt idx="1546">
                  <c:v>1.9377925512122194</c:v>
                </c:pt>
                <c:pt idx="1547">
                  <c:v>1.9377925512122194</c:v>
                </c:pt>
                <c:pt idx="1548">
                  <c:v>1.9377925512122194</c:v>
                </c:pt>
                <c:pt idx="1549">
                  <c:v>1.9377925512122194</c:v>
                </c:pt>
                <c:pt idx="1550">
                  <c:v>1.9377925512122194</c:v>
                </c:pt>
                <c:pt idx="1551">
                  <c:v>1.9377925512122194</c:v>
                </c:pt>
                <c:pt idx="1552">
                  <c:v>1.9377925512122194</c:v>
                </c:pt>
                <c:pt idx="1553">
                  <c:v>1.9377925512122194</c:v>
                </c:pt>
                <c:pt idx="1554">
                  <c:v>1.9377925512122194</c:v>
                </c:pt>
                <c:pt idx="1555">
                  <c:v>1.9377925512122194</c:v>
                </c:pt>
                <c:pt idx="1556">
                  <c:v>1.9377925512122194</c:v>
                </c:pt>
                <c:pt idx="1557">
                  <c:v>1.9377925512122194</c:v>
                </c:pt>
                <c:pt idx="1558">
                  <c:v>1.9377925512122194</c:v>
                </c:pt>
                <c:pt idx="1559">
                  <c:v>1.9377925512122194</c:v>
                </c:pt>
                <c:pt idx="1560">
                  <c:v>1.9377925512122194</c:v>
                </c:pt>
                <c:pt idx="1561">
                  <c:v>1.9377925512122194</c:v>
                </c:pt>
                <c:pt idx="1562">
                  <c:v>1.9377925512122194</c:v>
                </c:pt>
                <c:pt idx="1563">
                  <c:v>1.9377925512122194</c:v>
                </c:pt>
                <c:pt idx="1564">
                  <c:v>1.9594341409845151</c:v>
                </c:pt>
                <c:pt idx="1565">
                  <c:v>1.9594341409845151</c:v>
                </c:pt>
                <c:pt idx="1566">
                  <c:v>1.9594341409845151</c:v>
                </c:pt>
                <c:pt idx="1567">
                  <c:v>1.9594341409845151</c:v>
                </c:pt>
                <c:pt idx="1568">
                  <c:v>1.9594341409845151</c:v>
                </c:pt>
                <c:pt idx="1569">
                  <c:v>1.9594341409845151</c:v>
                </c:pt>
                <c:pt idx="1570">
                  <c:v>1.9594341409845151</c:v>
                </c:pt>
                <c:pt idx="1571">
                  <c:v>1.9594341409845151</c:v>
                </c:pt>
                <c:pt idx="1572">
                  <c:v>1.9594341409845151</c:v>
                </c:pt>
                <c:pt idx="1573">
                  <c:v>1.9594341409845151</c:v>
                </c:pt>
                <c:pt idx="1574">
                  <c:v>1.9594341409845151</c:v>
                </c:pt>
                <c:pt idx="1575">
                  <c:v>1.9594341409845151</c:v>
                </c:pt>
                <c:pt idx="1576">
                  <c:v>1.9594341409845151</c:v>
                </c:pt>
                <c:pt idx="1577">
                  <c:v>1.9594341409845151</c:v>
                </c:pt>
                <c:pt idx="1578">
                  <c:v>1.9594341409845151</c:v>
                </c:pt>
                <c:pt idx="1579">
                  <c:v>1.9594341409845151</c:v>
                </c:pt>
                <c:pt idx="1580">
                  <c:v>1.9594341409845151</c:v>
                </c:pt>
                <c:pt idx="1581">
                  <c:v>1.9594341409845151</c:v>
                </c:pt>
                <c:pt idx="1582">
                  <c:v>1.9594341409845151</c:v>
                </c:pt>
                <c:pt idx="1583">
                  <c:v>1.9852376108394221</c:v>
                </c:pt>
                <c:pt idx="1584">
                  <c:v>1.9852376108394221</c:v>
                </c:pt>
                <c:pt idx="1585">
                  <c:v>1.9852376108394221</c:v>
                </c:pt>
                <c:pt idx="1586">
                  <c:v>1.9852376108394221</c:v>
                </c:pt>
                <c:pt idx="1587">
                  <c:v>1.9852376108394221</c:v>
                </c:pt>
                <c:pt idx="1588">
                  <c:v>1.9852376108394221</c:v>
                </c:pt>
                <c:pt idx="1589">
                  <c:v>1.9852376108394221</c:v>
                </c:pt>
                <c:pt idx="1590">
                  <c:v>1.9852376108394221</c:v>
                </c:pt>
                <c:pt idx="1591">
                  <c:v>1.9852376108394221</c:v>
                </c:pt>
                <c:pt idx="1592">
                  <c:v>1.9852376108394221</c:v>
                </c:pt>
                <c:pt idx="1593">
                  <c:v>1.9852376108394221</c:v>
                </c:pt>
                <c:pt idx="1594">
                  <c:v>1.9852376108394221</c:v>
                </c:pt>
                <c:pt idx="1595">
                  <c:v>1.9852376108394221</c:v>
                </c:pt>
                <c:pt idx="1596">
                  <c:v>1.9852376108394221</c:v>
                </c:pt>
                <c:pt idx="1597">
                  <c:v>1.9852376108394221</c:v>
                </c:pt>
                <c:pt idx="1598">
                  <c:v>1.9852376108394221</c:v>
                </c:pt>
                <c:pt idx="1599">
                  <c:v>1.9852376108394221</c:v>
                </c:pt>
                <c:pt idx="1600">
                  <c:v>1.9852376108394221</c:v>
                </c:pt>
                <c:pt idx="1601">
                  <c:v>1.9852376108394221</c:v>
                </c:pt>
                <c:pt idx="1602">
                  <c:v>1.9852376108394221</c:v>
                </c:pt>
                <c:pt idx="1603">
                  <c:v>2.0107831504661817</c:v>
                </c:pt>
                <c:pt idx="1604">
                  <c:v>2.0107831504661817</c:v>
                </c:pt>
                <c:pt idx="1605">
                  <c:v>2.0107831504661817</c:v>
                </c:pt>
                <c:pt idx="1606">
                  <c:v>2.0107831504661817</c:v>
                </c:pt>
                <c:pt idx="1607">
                  <c:v>2.0107831504661817</c:v>
                </c:pt>
                <c:pt idx="1608">
                  <c:v>2.0107831504661817</c:v>
                </c:pt>
                <c:pt idx="1609">
                  <c:v>2.0107831504661817</c:v>
                </c:pt>
                <c:pt idx="1610">
                  <c:v>2.0107831504661817</c:v>
                </c:pt>
                <c:pt idx="1611">
                  <c:v>2.0107831504661817</c:v>
                </c:pt>
                <c:pt idx="1612">
                  <c:v>2.0107831504661817</c:v>
                </c:pt>
                <c:pt idx="1613">
                  <c:v>2.0107831504661817</c:v>
                </c:pt>
                <c:pt idx="1614">
                  <c:v>2.0107831504661817</c:v>
                </c:pt>
                <c:pt idx="1615">
                  <c:v>2.0107831504661817</c:v>
                </c:pt>
                <c:pt idx="1616">
                  <c:v>2.0107831504661817</c:v>
                </c:pt>
                <c:pt idx="1617">
                  <c:v>2.0107831504661817</c:v>
                </c:pt>
                <c:pt idx="1618">
                  <c:v>2.0107831504661817</c:v>
                </c:pt>
                <c:pt idx="1619">
                  <c:v>2.0107831504661817</c:v>
                </c:pt>
                <c:pt idx="1620">
                  <c:v>2.0107831504661817</c:v>
                </c:pt>
                <c:pt idx="1621">
                  <c:v>2.0107831504661817</c:v>
                </c:pt>
                <c:pt idx="1622">
                  <c:v>2.0107831504661817</c:v>
                </c:pt>
                <c:pt idx="1623">
                  <c:v>2.0107831504661817</c:v>
                </c:pt>
                <c:pt idx="1624">
                  <c:v>2.0364554431603152</c:v>
                </c:pt>
                <c:pt idx="1625">
                  <c:v>2.0364554431603152</c:v>
                </c:pt>
                <c:pt idx="1626">
                  <c:v>2.0364554431603152</c:v>
                </c:pt>
                <c:pt idx="1627">
                  <c:v>2.0364554431603152</c:v>
                </c:pt>
                <c:pt idx="1628">
                  <c:v>2.0364554431603152</c:v>
                </c:pt>
                <c:pt idx="1629">
                  <c:v>2.0364554431603152</c:v>
                </c:pt>
                <c:pt idx="1630">
                  <c:v>2.0364554431603152</c:v>
                </c:pt>
                <c:pt idx="1631">
                  <c:v>2.0364554431603152</c:v>
                </c:pt>
                <c:pt idx="1632">
                  <c:v>2.0364554431603152</c:v>
                </c:pt>
                <c:pt idx="1633">
                  <c:v>2.0364554431603152</c:v>
                </c:pt>
                <c:pt idx="1634">
                  <c:v>2.0364554431603152</c:v>
                </c:pt>
                <c:pt idx="1635">
                  <c:v>2.0364554431603152</c:v>
                </c:pt>
                <c:pt idx="1636">
                  <c:v>2.0364554431603152</c:v>
                </c:pt>
                <c:pt idx="1637">
                  <c:v>2.0364554431603152</c:v>
                </c:pt>
                <c:pt idx="1638">
                  <c:v>2.0364554431603152</c:v>
                </c:pt>
                <c:pt idx="1639">
                  <c:v>2.0364554431603152</c:v>
                </c:pt>
                <c:pt idx="1640">
                  <c:v>2.0364554431603152</c:v>
                </c:pt>
                <c:pt idx="1641">
                  <c:v>2.0364554431603152</c:v>
                </c:pt>
                <c:pt idx="1642">
                  <c:v>2.0364554431603152</c:v>
                </c:pt>
                <c:pt idx="1643">
                  <c:v>2.0364554431603152</c:v>
                </c:pt>
                <c:pt idx="1644">
                  <c:v>2.0620494948770065</c:v>
                </c:pt>
                <c:pt idx="1645">
                  <c:v>2.0620494948770065</c:v>
                </c:pt>
                <c:pt idx="1646">
                  <c:v>2.0620494948770065</c:v>
                </c:pt>
                <c:pt idx="1647">
                  <c:v>2.0620494948770065</c:v>
                </c:pt>
                <c:pt idx="1648">
                  <c:v>2.0620494948770065</c:v>
                </c:pt>
                <c:pt idx="1649">
                  <c:v>2.0620494948770065</c:v>
                </c:pt>
                <c:pt idx="1650">
                  <c:v>2.0620494948770065</c:v>
                </c:pt>
                <c:pt idx="1651">
                  <c:v>2.0620494948770065</c:v>
                </c:pt>
                <c:pt idx="1652">
                  <c:v>2.0620494948770065</c:v>
                </c:pt>
                <c:pt idx="1653">
                  <c:v>2.0620494948770065</c:v>
                </c:pt>
                <c:pt idx="1654">
                  <c:v>2.0620494948770065</c:v>
                </c:pt>
                <c:pt idx="1655">
                  <c:v>2.0620494948770065</c:v>
                </c:pt>
                <c:pt idx="1656">
                  <c:v>2.0620494948770065</c:v>
                </c:pt>
                <c:pt idx="1657">
                  <c:v>2.0620494948770065</c:v>
                </c:pt>
                <c:pt idx="1658">
                  <c:v>2.0620494948770065</c:v>
                </c:pt>
                <c:pt idx="1659">
                  <c:v>2.0620494948770065</c:v>
                </c:pt>
                <c:pt idx="1660">
                  <c:v>2.0620494948770065</c:v>
                </c:pt>
                <c:pt idx="1661">
                  <c:v>2.0620494948770065</c:v>
                </c:pt>
                <c:pt idx="1662">
                  <c:v>2.0620494948770065</c:v>
                </c:pt>
                <c:pt idx="1663">
                  <c:v>2.0620494948770065</c:v>
                </c:pt>
                <c:pt idx="1664">
                  <c:v>2.0620494948770065</c:v>
                </c:pt>
                <c:pt idx="1665">
                  <c:v>2.0817809897357087</c:v>
                </c:pt>
                <c:pt idx="1666">
                  <c:v>2.0817809897357087</c:v>
                </c:pt>
                <c:pt idx="1667">
                  <c:v>2.0817809897357087</c:v>
                </c:pt>
                <c:pt idx="1668">
                  <c:v>2.0817809897357087</c:v>
                </c:pt>
                <c:pt idx="1669">
                  <c:v>2.0817809897357087</c:v>
                </c:pt>
                <c:pt idx="1670">
                  <c:v>2.0817809897357087</c:v>
                </c:pt>
                <c:pt idx="1671">
                  <c:v>2.0817809897357087</c:v>
                </c:pt>
                <c:pt idx="1672">
                  <c:v>2.0817809897357087</c:v>
                </c:pt>
                <c:pt idx="1673">
                  <c:v>2.0817809897357087</c:v>
                </c:pt>
                <c:pt idx="1674">
                  <c:v>2.0817809897357087</c:v>
                </c:pt>
                <c:pt idx="1675">
                  <c:v>2.0817809897357087</c:v>
                </c:pt>
                <c:pt idx="1676">
                  <c:v>2.0817809897357087</c:v>
                </c:pt>
                <c:pt idx="1677">
                  <c:v>2.0817809897357087</c:v>
                </c:pt>
                <c:pt idx="1678">
                  <c:v>2.0817809897357087</c:v>
                </c:pt>
                <c:pt idx="1679">
                  <c:v>2.0817809897357087</c:v>
                </c:pt>
                <c:pt idx="1680">
                  <c:v>2.0817809897357087</c:v>
                </c:pt>
                <c:pt idx="1681">
                  <c:v>2.0817809897357087</c:v>
                </c:pt>
                <c:pt idx="1682">
                  <c:v>2.0817809897357087</c:v>
                </c:pt>
                <c:pt idx="1683">
                  <c:v>2.0817809897357087</c:v>
                </c:pt>
                <c:pt idx="1684">
                  <c:v>2.0817809897357087</c:v>
                </c:pt>
                <c:pt idx="1685">
                  <c:v>2.0817809897357087</c:v>
                </c:pt>
                <c:pt idx="1686">
                  <c:v>2.0950356609670231</c:v>
                </c:pt>
                <c:pt idx="1687">
                  <c:v>2.0950356609670231</c:v>
                </c:pt>
                <c:pt idx="1688">
                  <c:v>2.0950356609670231</c:v>
                </c:pt>
                <c:pt idx="1689">
                  <c:v>2.0950356609670231</c:v>
                </c:pt>
                <c:pt idx="1690">
                  <c:v>2.0950356609670231</c:v>
                </c:pt>
                <c:pt idx="1691">
                  <c:v>2.0950356609670231</c:v>
                </c:pt>
                <c:pt idx="1692">
                  <c:v>2.0950356609670231</c:v>
                </c:pt>
                <c:pt idx="1693">
                  <c:v>2.0950356609670231</c:v>
                </c:pt>
                <c:pt idx="1694">
                  <c:v>2.0950356609670231</c:v>
                </c:pt>
                <c:pt idx="1695">
                  <c:v>2.0950356609670231</c:v>
                </c:pt>
                <c:pt idx="1696">
                  <c:v>2.0950356609670231</c:v>
                </c:pt>
                <c:pt idx="1697">
                  <c:v>2.0950356609670231</c:v>
                </c:pt>
                <c:pt idx="1698">
                  <c:v>2.0950356609670231</c:v>
                </c:pt>
                <c:pt idx="1699">
                  <c:v>2.0950356609670231</c:v>
                </c:pt>
                <c:pt idx="1700">
                  <c:v>2.0950356609670231</c:v>
                </c:pt>
                <c:pt idx="1701">
                  <c:v>2.0950356609670231</c:v>
                </c:pt>
                <c:pt idx="1702">
                  <c:v>2.0950356609670231</c:v>
                </c:pt>
                <c:pt idx="1703">
                  <c:v>2.0950356609670231</c:v>
                </c:pt>
                <c:pt idx="1704">
                  <c:v>2.0950356609670231</c:v>
                </c:pt>
                <c:pt idx="1705">
                  <c:v>2.0950356609670231</c:v>
                </c:pt>
                <c:pt idx="1706">
                  <c:v>2.0950356609670231</c:v>
                </c:pt>
                <c:pt idx="1707">
                  <c:v>2.0950356609670231</c:v>
                </c:pt>
                <c:pt idx="1708">
                  <c:v>2.1085846022064363</c:v>
                </c:pt>
                <c:pt idx="1709">
                  <c:v>2.1085846022064363</c:v>
                </c:pt>
                <c:pt idx="1710">
                  <c:v>2.1085846022064363</c:v>
                </c:pt>
                <c:pt idx="1711">
                  <c:v>2.1085846022064363</c:v>
                </c:pt>
                <c:pt idx="1712">
                  <c:v>2.1085846022064363</c:v>
                </c:pt>
                <c:pt idx="1713">
                  <c:v>2.1085846022064363</c:v>
                </c:pt>
                <c:pt idx="1714">
                  <c:v>2.1085846022064363</c:v>
                </c:pt>
                <c:pt idx="1715">
                  <c:v>2.1085846022064363</c:v>
                </c:pt>
                <c:pt idx="1716">
                  <c:v>2.1085846022064363</c:v>
                </c:pt>
                <c:pt idx="1717">
                  <c:v>2.1085846022064363</c:v>
                </c:pt>
                <c:pt idx="1718">
                  <c:v>2.1085846022064363</c:v>
                </c:pt>
                <c:pt idx="1719">
                  <c:v>2.1085846022064363</c:v>
                </c:pt>
                <c:pt idx="1720">
                  <c:v>2.1085846022064363</c:v>
                </c:pt>
                <c:pt idx="1721">
                  <c:v>2.1085846022064363</c:v>
                </c:pt>
                <c:pt idx="1722">
                  <c:v>2.1085846022064363</c:v>
                </c:pt>
                <c:pt idx="1723">
                  <c:v>2.1085846022064363</c:v>
                </c:pt>
                <c:pt idx="1724">
                  <c:v>2.1085846022064363</c:v>
                </c:pt>
                <c:pt idx="1725">
                  <c:v>2.1085846022064363</c:v>
                </c:pt>
                <c:pt idx="1726">
                  <c:v>2.1085846022064363</c:v>
                </c:pt>
                <c:pt idx="1727">
                  <c:v>2.1085846022064363</c:v>
                </c:pt>
                <c:pt idx="1728">
                  <c:v>2.1085846022064363</c:v>
                </c:pt>
                <c:pt idx="1729">
                  <c:v>2.1085846022064363</c:v>
                </c:pt>
                <c:pt idx="1730">
                  <c:v>2.1266487504475475</c:v>
                </c:pt>
                <c:pt idx="1731">
                  <c:v>2.1266487504475475</c:v>
                </c:pt>
                <c:pt idx="1732">
                  <c:v>2.1266487504475475</c:v>
                </c:pt>
                <c:pt idx="1733">
                  <c:v>2.1266487504475475</c:v>
                </c:pt>
                <c:pt idx="1734">
                  <c:v>2.1266487504475475</c:v>
                </c:pt>
                <c:pt idx="1735">
                  <c:v>2.1266487504475475</c:v>
                </c:pt>
                <c:pt idx="1736">
                  <c:v>2.1266487504475475</c:v>
                </c:pt>
                <c:pt idx="1737">
                  <c:v>2.1266487504475475</c:v>
                </c:pt>
                <c:pt idx="1738">
                  <c:v>2.1266487504475475</c:v>
                </c:pt>
                <c:pt idx="1739">
                  <c:v>2.1266487504475475</c:v>
                </c:pt>
                <c:pt idx="1740">
                  <c:v>2.1266487504475475</c:v>
                </c:pt>
                <c:pt idx="1741">
                  <c:v>2.1266487504475475</c:v>
                </c:pt>
                <c:pt idx="1742">
                  <c:v>2.1266487504475475</c:v>
                </c:pt>
                <c:pt idx="1743">
                  <c:v>2.1266487504475475</c:v>
                </c:pt>
                <c:pt idx="1744">
                  <c:v>2.1266487504475475</c:v>
                </c:pt>
                <c:pt idx="1745">
                  <c:v>2.1266487504475475</c:v>
                </c:pt>
                <c:pt idx="1746">
                  <c:v>2.1266487504475475</c:v>
                </c:pt>
                <c:pt idx="1747">
                  <c:v>2.1266487504475475</c:v>
                </c:pt>
                <c:pt idx="1748">
                  <c:v>2.1266487504475475</c:v>
                </c:pt>
                <c:pt idx="1749">
                  <c:v>2.1266487504475475</c:v>
                </c:pt>
                <c:pt idx="1750">
                  <c:v>2.1266487504475475</c:v>
                </c:pt>
                <c:pt idx="1751">
                  <c:v>2.1482735040792664</c:v>
                </c:pt>
                <c:pt idx="1752">
                  <c:v>2.1482735040792664</c:v>
                </c:pt>
                <c:pt idx="1753">
                  <c:v>2.1482735040792664</c:v>
                </c:pt>
                <c:pt idx="1754">
                  <c:v>2.1482735040792664</c:v>
                </c:pt>
                <c:pt idx="1755">
                  <c:v>2.1482735040792664</c:v>
                </c:pt>
                <c:pt idx="1756">
                  <c:v>2.1482735040792664</c:v>
                </c:pt>
                <c:pt idx="1757">
                  <c:v>2.1482735040792664</c:v>
                </c:pt>
                <c:pt idx="1758">
                  <c:v>2.1482735040792664</c:v>
                </c:pt>
                <c:pt idx="1759">
                  <c:v>2.1482735040792664</c:v>
                </c:pt>
                <c:pt idx="1760">
                  <c:v>2.1482735040792664</c:v>
                </c:pt>
                <c:pt idx="1761">
                  <c:v>2.1482735040792664</c:v>
                </c:pt>
                <c:pt idx="1762">
                  <c:v>2.1482735040792664</c:v>
                </c:pt>
                <c:pt idx="1763">
                  <c:v>2.1482735040792664</c:v>
                </c:pt>
                <c:pt idx="1764">
                  <c:v>2.1482735040792664</c:v>
                </c:pt>
                <c:pt idx="1765">
                  <c:v>2.1482735040792664</c:v>
                </c:pt>
                <c:pt idx="1766">
                  <c:v>2.1482735040792664</c:v>
                </c:pt>
                <c:pt idx="1767">
                  <c:v>2.1482735040792664</c:v>
                </c:pt>
                <c:pt idx="1768">
                  <c:v>2.1482735040792664</c:v>
                </c:pt>
                <c:pt idx="1769">
                  <c:v>2.1482735040792664</c:v>
                </c:pt>
                <c:pt idx="1770">
                  <c:v>2.1482735040792664</c:v>
                </c:pt>
                <c:pt idx="1771">
                  <c:v>2.1679705643010512</c:v>
                </c:pt>
                <c:pt idx="1772">
                  <c:v>2.1679705643010512</c:v>
                </c:pt>
                <c:pt idx="1773">
                  <c:v>2.1679705643010512</c:v>
                </c:pt>
                <c:pt idx="1774">
                  <c:v>2.1679705643010512</c:v>
                </c:pt>
                <c:pt idx="1775">
                  <c:v>2.1679705643010512</c:v>
                </c:pt>
                <c:pt idx="1776">
                  <c:v>2.1679705643010512</c:v>
                </c:pt>
                <c:pt idx="1777">
                  <c:v>2.1679705643010512</c:v>
                </c:pt>
                <c:pt idx="1778">
                  <c:v>2.1679705643010512</c:v>
                </c:pt>
                <c:pt idx="1779">
                  <c:v>2.1679705643010512</c:v>
                </c:pt>
                <c:pt idx="1780">
                  <c:v>2.1679705643010512</c:v>
                </c:pt>
                <c:pt idx="1781">
                  <c:v>2.1679705643010512</c:v>
                </c:pt>
                <c:pt idx="1782">
                  <c:v>2.1679705643010512</c:v>
                </c:pt>
                <c:pt idx="1783">
                  <c:v>2.1679705643010512</c:v>
                </c:pt>
                <c:pt idx="1784">
                  <c:v>2.1679705643010512</c:v>
                </c:pt>
                <c:pt idx="1785">
                  <c:v>2.1679705643010512</c:v>
                </c:pt>
                <c:pt idx="1786">
                  <c:v>2.1679705643010512</c:v>
                </c:pt>
                <c:pt idx="1787">
                  <c:v>2.1679705643010512</c:v>
                </c:pt>
                <c:pt idx="1788">
                  <c:v>2.1679705643010512</c:v>
                </c:pt>
                <c:pt idx="1789">
                  <c:v>2.1679705643010512</c:v>
                </c:pt>
                <c:pt idx="1790">
                  <c:v>2.1679705643010512</c:v>
                </c:pt>
                <c:pt idx="1791">
                  <c:v>2.1897965528575689</c:v>
                </c:pt>
                <c:pt idx="1792">
                  <c:v>2.1897965528575689</c:v>
                </c:pt>
                <c:pt idx="1793">
                  <c:v>2.1897965528575689</c:v>
                </c:pt>
                <c:pt idx="1794">
                  <c:v>2.1897965528575689</c:v>
                </c:pt>
                <c:pt idx="1795">
                  <c:v>2.1897965528575689</c:v>
                </c:pt>
                <c:pt idx="1796">
                  <c:v>2.1897965528575689</c:v>
                </c:pt>
                <c:pt idx="1797">
                  <c:v>2.1897965528575689</c:v>
                </c:pt>
                <c:pt idx="1798">
                  <c:v>2.1897965528575689</c:v>
                </c:pt>
                <c:pt idx="1799">
                  <c:v>2.1897965528575689</c:v>
                </c:pt>
                <c:pt idx="1800">
                  <c:v>2.1897965528575689</c:v>
                </c:pt>
                <c:pt idx="1801">
                  <c:v>2.1897965528575689</c:v>
                </c:pt>
                <c:pt idx="1802">
                  <c:v>2.1897965528575689</c:v>
                </c:pt>
                <c:pt idx="1803">
                  <c:v>2.1897965528575689</c:v>
                </c:pt>
                <c:pt idx="1804">
                  <c:v>2.1897965528575689</c:v>
                </c:pt>
                <c:pt idx="1805">
                  <c:v>2.1897965528575689</c:v>
                </c:pt>
                <c:pt idx="1806">
                  <c:v>2.1897965528575689</c:v>
                </c:pt>
                <c:pt idx="1807">
                  <c:v>2.1897965528575689</c:v>
                </c:pt>
                <c:pt idx="1808">
                  <c:v>2.1897965528575689</c:v>
                </c:pt>
                <c:pt idx="1809">
                  <c:v>2.1897965528575689</c:v>
                </c:pt>
                <c:pt idx="1810">
                  <c:v>2.1897965528575689</c:v>
                </c:pt>
                <c:pt idx="1811">
                  <c:v>2.1897965528575689</c:v>
                </c:pt>
                <c:pt idx="1812">
                  <c:v>2.1897965528575689</c:v>
                </c:pt>
                <c:pt idx="1813">
                  <c:v>2.2114018947986454</c:v>
                </c:pt>
                <c:pt idx="1814">
                  <c:v>2.2114018947986454</c:v>
                </c:pt>
                <c:pt idx="1815">
                  <c:v>2.2114018947986454</c:v>
                </c:pt>
                <c:pt idx="1816">
                  <c:v>2.2114018947986454</c:v>
                </c:pt>
                <c:pt idx="1817">
                  <c:v>2.2114018947986454</c:v>
                </c:pt>
                <c:pt idx="1818">
                  <c:v>2.2114018947986454</c:v>
                </c:pt>
                <c:pt idx="1819">
                  <c:v>2.2114018947986454</c:v>
                </c:pt>
                <c:pt idx="1820">
                  <c:v>2.2114018947986454</c:v>
                </c:pt>
                <c:pt idx="1821">
                  <c:v>2.2114018947986454</c:v>
                </c:pt>
                <c:pt idx="1822">
                  <c:v>2.2114018947986454</c:v>
                </c:pt>
                <c:pt idx="1823">
                  <c:v>2.2114018947986454</c:v>
                </c:pt>
                <c:pt idx="1824">
                  <c:v>2.2114018947986454</c:v>
                </c:pt>
                <c:pt idx="1825">
                  <c:v>2.2114018947986454</c:v>
                </c:pt>
                <c:pt idx="1826">
                  <c:v>2.2114018947986454</c:v>
                </c:pt>
                <c:pt idx="1827">
                  <c:v>2.2114018947986454</c:v>
                </c:pt>
                <c:pt idx="1828">
                  <c:v>2.2114018947986454</c:v>
                </c:pt>
                <c:pt idx="1829">
                  <c:v>2.2114018947986454</c:v>
                </c:pt>
                <c:pt idx="1830">
                  <c:v>2.2114018947986454</c:v>
                </c:pt>
                <c:pt idx="1831">
                  <c:v>2.2114018947986454</c:v>
                </c:pt>
                <c:pt idx="1832">
                  <c:v>2.2114018947986454</c:v>
                </c:pt>
                <c:pt idx="1833">
                  <c:v>2.2345492790195332</c:v>
                </c:pt>
                <c:pt idx="1834">
                  <c:v>2.2345492790195332</c:v>
                </c:pt>
                <c:pt idx="1835">
                  <c:v>2.2345492790195332</c:v>
                </c:pt>
                <c:pt idx="1836">
                  <c:v>2.2345492790195332</c:v>
                </c:pt>
                <c:pt idx="1837">
                  <c:v>2.2345492790195332</c:v>
                </c:pt>
                <c:pt idx="1838">
                  <c:v>2.2345492790195332</c:v>
                </c:pt>
                <c:pt idx="1839">
                  <c:v>2.2345492790195332</c:v>
                </c:pt>
                <c:pt idx="1840">
                  <c:v>2.2345492790195332</c:v>
                </c:pt>
                <c:pt idx="1841">
                  <c:v>2.2345492790195332</c:v>
                </c:pt>
                <c:pt idx="1842">
                  <c:v>2.2345492790195332</c:v>
                </c:pt>
                <c:pt idx="1843">
                  <c:v>2.2345492790195332</c:v>
                </c:pt>
                <c:pt idx="1844">
                  <c:v>2.2345492790195332</c:v>
                </c:pt>
                <c:pt idx="1845">
                  <c:v>2.2345492790195332</c:v>
                </c:pt>
                <c:pt idx="1846">
                  <c:v>2.2345492790195332</c:v>
                </c:pt>
                <c:pt idx="1847">
                  <c:v>2.2345492790195332</c:v>
                </c:pt>
                <c:pt idx="1848">
                  <c:v>2.2345492790195332</c:v>
                </c:pt>
                <c:pt idx="1849">
                  <c:v>2.2345492790195332</c:v>
                </c:pt>
                <c:pt idx="1850">
                  <c:v>2.2345492790195332</c:v>
                </c:pt>
                <c:pt idx="1851">
                  <c:v>2.2345492790195332</c:v>
                </c:pt>
                <c:pt idx="1852">
                  <c:v>2.2554798643640614</c:v>
                </c:pt>
                <c:pt idx="1853">
                  <c:v>2.2554798643640614</c:v>
                </c:pt>
                <c:pt idx="1854">
                  <c:v>2.2554798643640614</c:v>
                </c:pt>
                <c:pt idx="1855">
                  <c:v>2.2554798643640614</c:v>
                </c:pt>
                <c:pt idx="1856">
                  <c:v>2.2554798643640614</c:v>
                </c:pt>
                <c:pt idx="1857">
                  <c:v>2.2554798643640614</c:v>
                </c:pt>
                <c:pt idx="1858">
                  <c:v>2.2554798643640614</c:v>
                </c:pt>
                <c:pt idx="1859">
                  <c:v>2.2554798643640614</c:v>
                </c:pt>
                <c:pt idx="1860">
                  <c:v>2.2554798643640614</c:v>
                </c:pt>
                <c:pt idx="1861">
                  <c:v>2.2554798643640614</c:v>
                </c:pt>
                <c:pt idx="1862">
                  <c:v>2.2554798643640614</c:v>
                </c:pt>
                <c:pt idx="1863">
                  <c:v>2.2554798643640614</c:v>
                </c:pt>
                <c:pt idx="1864">
                  <c:v>2.2554798643640614</c:v>
                </c:pt>
                <c:pt idx="1865">
                  <c:v>2.2554798643640614</c:v>
                </c:pt>
                <c:pt idx="1866">
                  <c:v>2.2554798643640614</c:v>
                </c:pt>
                <c:pt idx="1867">
                  <c:v>2.2554798643640614</c:v>
                </c:pt>
                <c:pt idx="1868">
                  <c:v>2.2554798643640614</c:v>
                </c:pt>
                <c:pt idx="1869">
                  <c:v>2.2554798643640614</c:v>
                </c:pt>
                <c:pt idx="1870">
                  <c:v>2.2554798643640614</c:v>
                </c:pt>
                <c:pt idx="1871">
                  <c:v>2.2554798643640614</c:v>
                </c:pt>
                <c:pt idx="1872">
                  <c:v>2.2554798643640614</c:v>
                </c:pt>
                <c:pt idx="1873">
                  <c:v>2.2554798643640614</c:v>
                </c:pt>
                <c:pt idx="1874">
                  <c:v>2.2554798643640614</c:v>
                </c:pt>
                <c:pt idx="1875">
                  <c:v>2.2711949038225554</c:v>
                </c:pt>
                <c:pt idx="1876">
                  <c:v>2.2711949038225554</c:v>
                </c:pt>
                <c:pt idx="1877">
                  <c:v>2.2711949038225554</c:v>
                </c:pt>
                <c:pt idx="1878">
                  <c:v>2.2711949038225554</c:v>
                </c:pt>
                <c:pt idx="1879">
                  <c:v>2.2711949038225554</c:v>
                </c:pt>
                <c:pt idx="1880">
                  <c:v>2.2711949038225554</c:v>
                </c:pt>
                <c:pt idx="1881">
                  <c:v>2.2711949038225554</c:v>
                </c:pt>
                <c:pt idx="1882">
                  <c:v>2.2711949038225554</c:v>
                </c:pt>
                <c:pt idx="1883">
                  <c:v>2.2711949038225554</c:v>
                </c:pt>
                <c:pt idx="1884">
                  <c:v>2.2711949038225554</c:v>
                </c:pt>
                <c:pt idx="1885">
                  <c:v>2.2711949038225554</c:v>
                </c:pt>
                <c:pt idx="1886">
                  <c:v>2.2711949038225554</c:v>
                </c:pt>
                <c:pt idx="1887">
                  <c:v>2.2711949038225554</c:v>
                </c:pt>
                <c:pt idx="1888">
                  <c:v>2.2711949038225554</c:v>
                </c:pt>
                <c:pt idx="1889">
                  <c:v>2.2711949038225554</c:v>
                </c:pt>
                <c:pt idx="1890">
                  <c:v>2.2711949038225554</c:v>
                </c:pt>
                <c:pt idx="1891">
                  <c:v>2.2711949038225554</c:v>
                </c:pt>
                <c:pt idx="1892">
                  <c:v>2.2711949038225554</c:v>
                </c:pt>
                <c:pt idx="1893">
                  <c:v>2.2711949038225554</c:v>
                </c:pt>
                <c:pt idx="1894">
                  <c:v>2.2967852959078336</c:v>
                </c:pt>
                <c:pt idx="1895">
                  <c:v>2.2967852959078336</c:v>
                </c:pt>
                <c:pt idx="1896">
                  <c:v>2.2967852959078336</c:v>
                </c:pt>
                <c:pt idx="1897">
                  <c:v>2.2967852959078336</c:v>
                </c:pt>
                <c:pt idx="1898">
                  <c:v>2.2967852959078336</c:v>
                </c:pt>
                <c:pt idx="1899">
                  <c:v>2.2967852959078336</c:v>
                </c:pt>
                <c:pt idx="1900">
                  <c:v>2.2967852959078336</c:v>
                </c:pt>
                <c:pt idx="1901">
                  <c:v>2.2967852959078336</c:v>
                </c:pt>
                <c:pt idx="1902">
                  <c:v>2.2967852959078336</c:v>
                </c:pt>
                <c:pt idx="1903">
                  <c:v>2.2967852959078336</c:v>
                </c:pt>
                <c:pt idx="1904">
                  <c:v>2.2967852959078336</c:v>
                </c:pt>
                <c:pt idx="1905">
                  <c:v>2.2967852959078336</c:v>
                </c:pt>
                <c:pt idx="1906">
                  <c:v>2.2967852959078336</c:v>
                </c:pt>
                <c:pt idx="1907">
                  <c:v>2.2967852959078336</c:v>
                </c:pt>
                <c:pt idx="1908">
                  <c:v>2.2967852959078336</c:v>
                </c:pt>
                <c:pt idx="1909">
                  <c:v>2.2967852959078336</c:v>
                </c:pt>
                <c:pt idx="1910">
                  <c:v>2.2967852959078336</c:v>
                </c:pt>
                <c:pt idx="1911">
                  <c:v>2.2967852959078336</c:v>
                </c:pt>
                <c:pt idx="1912">
                  <c:v>2.2967852959078336</c:v>
                </c:pt>
                <c:pt idx="1913">
                  <c:v>2.2967852959078336</c:v>
                </c:pt>
                <c:pt idx="1914">
                  <c:v>2.2967852959078336</c:v>
                </c:pt>
                <c:pt idx="1915">
                  <c:v>2.2967852959078336</c:v>
                </c:pt>
                <c:pt idx="1916">
                  <c:v>2.3162315497738604</c:v>
                </c:pt>
                <c:pt idx="1917">
                  <c:v>2.3162315497738604</c:v>
                </c:pt>
                <c:pt idx="1918">
                  <c:v>2.3162315497738604</c:v>
                </c:pt>
                <c:pt idx="1919">
                  <c:v>2.3162315497738604</c:v>
                </c:pt>
                <c:pt idx="1920">
                  <c:v>2.3162315497738604</c:v>
                </c:pt>
                <c:pt idx="1921">
                  <c:v>2.3162315497738604</c:v>
                </c:pt>
                <c:pt idx="1922">
                  <c:v>2.3162315497738604</c:v>
                </c:pt>
                <c:pt idx="1923">
                  <c:v>2.3162315497738604</c:v>
                </c:pt>
                <c:pt idx="1924">
                  <c:v>2.3162315497738604</c:v>
                </c:pt>
                <c:pt idx="1925">
                  <c:v>2.3162315497738604</c:v>
                </c:pt>
                <c:pt idx="1926">
                  <c:v>2.3162315497738604</c:v>
                </c:pt>
                <c:pt idx="1927">
                  <c:v>2.3162315497738604</c:v>
                </c:pt>
                <c:pt idx="1928">
                  <c:v>2.3162315497738604</c:v>
                </c:pt>
                <c:pt idx="1929">
                  <c:v>2.3162315497738604</c:v>
                </c:pt>
                <c:pt idx="1930">
                  <c:v>2.3162315497738604</c:v>
                </c:pt>
                <c:pt idx="1931">
                  <c:v>2.3162315497738604</c:v>
                </c:pt>
                <c:pt idx="1932">
                  <c:v>2.3162315497738604</c:v>
                </c:pt>
                <c:pt idx="1933">
                  <c:v>2.3162315497738604</c:v>
                </c:pt>
                <c:pt idx="1934">
                  <c:v>2.3162315497738604</c:v>
                </c:pt>
                <c:pt idx="1935">
                  <c:v>2.3162315497738604</c:v>
                </c:pt>
                <c:pt idx="1936">
                  <c:v>2.3162315497738604</c:v>
                </c:pt>
                <c:pt idx="1937">
                  <c:v>2.3293562787708009</c:v>
                </c:pt>
                <c:pt idx="1938">
                  <c:v>2.3293562787708009</c:v>
                </c:pt>
                <c:pt idx="1939">
                  <c:v>2.3293562787708009</c:v>
                </c:pt>
                <c:pt idx="1940">
                  <c:v>2.3293562787708009</c:v>
                </c:pt>
                <c:pt idx="1941">
                  <c:v>2.3293562787708009</c:v>
                </c:pt>
                <c:pt idx="1942">
                  <c:v>2.3293562787708009</c:v>
                </c:pt>
                <c:pt idx="1943">
                  <c:v>2.3293562787708009</c:v>
                </c:pt>
                <c:pt idx="1944">
                  <c:v>2.3293562787708009</c:v>
                </c:pt>
                <c:pt idx="1945">
                  <c:v>2.3293562787708009</c:v>
                </c:pt>
                <c:pt idx="1946">
                  <c:v>2.3293562787708009</c:v>
                </c:pt>
                <c:pt idx="1947">
                  <c:v>2.3293562787708009</c:v>
                </c:pt>
                <c:pt idx="1948">
                  <c:v>2.3293562787708009</c:v>
                </c:pt>
                <c:pt idx="1949">
                  <c:v>2.3293562787708009</c:v>
                </c:pt>
                <c:pt idx="1950">
                  <c:v>2.3293562787708009</c:v>
                </c:pt>
                <c:pt idx="1951">
                  <c:v>2.3293562787708009</c:v>
                </c:pt>
                <c:pt idx="1952">
                  <c:v>2.3293562787708009</c:v>
                </c:pt>
                <c:pt idx="1953">
                  <c:v>2.3293562787708009</c:v>
                </c:pt>
                <c:pt idx="1954">
                  <c:v>2.3293562787708009</c:v>
                </c:pt>
                <c:pt idx="1955">
                  <c:v>2.3293562787708009</c:v>
                </c:pt>
                <c:pt idx="1956">
                  <c:v>2.3293562787708009</c:v>
                </c:pt>
                <c:pt idx="1957">
                  <c:v>2.3507136488961549</c:v>
                </c:pt>
                <c:pt idx="1958">
                  <c:v>2.3507136488961549</c:v>
                </c:pt>
                <c:pt idx="1959">
                  <c:v>2.3507136488961549</c:v>
                </c:pt>
                <c:pt idx="1960">
                  <c:v>2.3507136488961549</c:v>
                </c:pt>
                <c:pt idx="1961">
                  <c:v>2.3507136488961549</c:v>
                </c:pt>
                <c:pt idx="1962">
                  <c:v>2.3507136488961549</c:v>
                </c:pt>
                <c:pt idx="1963">
                  <c:v>2.3507136488961549</c:v>
                </c:pt>
                <c:pt idx="1964">
                  <c:v>2.3507136488961549</c:v>
                </c:pt>
                <c:pt idx="1965">
                  <c:v>2.3507136488961549</c:v>
                </c:pt>
                <c:pt idx="1966">
                  <c:v>2.3507136488961549</c:v>
                </c:pt>
                <c:pt idx="1967">
                  <c:v>2.3507136488961549</c:v>
                </c:pt>
                <c:pt idx="1968">
                  <c:v>2.3507136488961549</c:v>
                </c:pt>
                <c:pt idx="1969">
                  <c:v>2.3507136488961549</c:v>
                </c:pt>
                <c:pt idx="1970">
                  <c:v>2.3507136488961549</c:v>
                </c:pt>
                <c:pt idx="1971">
                  <c:v>2.3507136488961549</c:v>
                </c:pt>
                <c:pt idx="1972">
                  <c:v>2.3507136488961549</c:v>
                </c:pt>
                <c:pt idx="1973">
                  <c:v>2.3507136488961549</c:v>
                </c:pt>
                <c:pt idx="1974">
                  <c:v>2.3507136488961549</c:v>
                </c:pt>
                <c:pt idx="1975">
                  <c:v>2.3507136488961549</c:v>
                </c:pt>
                <c:pt idx="1976">
                  <c:v>2.3507136488961549</c:v>
                </c:pt>
                <c:pt idx="1977">
                  <c:v>2.3507136488961549</c:v>
                </c:pt>
                <c:pt idx="1978">
                  <c:v>2.3507136488961549</c:v>
                </c:pt>
                <c:pt idx="1979">
                  <c:v>2.3507136488961549</c:v>
                </c:pt>
                <c:pt idx="1980">
                  <c:v>2.3717934093250248</c:v>
                </c:pt>
                <c:pt idx="1981">
                  <c:v>2.3717934093250248</c:v>
                </c:pt>
                <c:pt idx="1982">
                  <c:v>2.3717934093250248</c:v>
                </c:pt>
                <c:pt idx="1983">
                  <c:v>2.3717934093250248</c:v>
                </c:pt>
                <c:pt idx="1984">
                  <c:v>2.3717934093250248</c:v>
                </c:pt>
                <c:pt idx="1985">
                  <c:v>2.3717934093250248</c:v>
                </c:pt>
                <c:pt idx="1986">
                  <c:v>2.3717934093250248</c:v>
                </c:pt>
                <c:pt idx="1987">
                  <c:v>2.3717934093250248</c:v>
                </c:pt>
                <c:pt idx="1988">
                  <c:v>2.3717934093250248</c:v>
                </c:pt>
                <c:pt idx="1989">
                  <c:v>2.3717934093250248</c:v>
                </c:pt>
                <c:pt idx="1990">
                  <c:v>2.3717934093250248</c:v>
                </c:pt>
                <c:pt idx="1991">
                  <c:v>2.3717934093250248</c:v>
                </c:pt>
                <c:pt idx="1992">
                  <c:v>2.3717934093250248</c:v>
                </c:pt>
                <c:pt idx="1993">
                  <c:v>2.3717934093250248</c:v>
                </c:pt>
                <c:pt idx="1994">
                  <c:v>2.3717934093250248</c:v>
                </c:pt>
                <c:pt idx="1995">
                  <c:v>2.3717934093250248</c:v>
                </c:pt>
                <c:pt idx="1996">
                  <c:v>2.3717934093250248</c:v>
                </c:pt>
                <c:pt idx="1997">
                  <c:v>2.3717934093250248</c:v>
                </c:pt>
                <c:pt idx="1998">
                  <c:v>2.3717934093250248</c:v>
                </c:pt>
                <c:pt idx="1999">
                  <c:v>2.3717934093250248</c:v>
                </c:pt>
                <c:pt idx="2000">
                  <c:v>2.3968583826642793</c:v>
                </c:pt>
                <c:pt idx="2001">
                  <c:v>2.3968583826642793</c:v>
                </c:pt>
                <c:pt idx="2002">
                  <c:v>2.3968583826642793</c:v>
                </c:pt>
                <c:pt idx="2003">
                  <c:v>2.3968583826642793</c:v>
                </c:pt>
                <c:pt idx="2004">
                  <c:v>2.3968583826642793</c:v>
                </c:pt>
                <c:pt idx="2005">
                  <c:v>2.3968583826642793</c:v>
                </c:pt>
                <c:pt idx="2006">
                  <c:v>2.3968583826642793</c:v>
                </c:pt>
                <c:pt idx="2007">
                  <c:v>2.3968583826642793</c:v>
                </c:pt>
                <c:pt idx="2008">
                  <c:v>2.3968583826642793</c:v>
                </c:pt>
                <c:pt idx="2009">
                  <c:v>2.3968583826642793</c:v>
                </c:pt>
                <c:pt idx="2010">
                  <c:v>2.3968583826642793</c:v>
                </c:pt>
                <c:pt idx="2011">
                  <c:v>2.3968583826642793</c:v>
                </c:pt>
                <c:pt idx="2012">
                  <c:v>2.3968583826642793</c:v>
                </c:pt>
                <c:pt idx="2013">
                  <c:v>2.3968583826642793</c:v>
                </c:pt>
                <c:pt idx="2014">
                  <c:v>2.3968583826642793</c:v>
                </c:pt>
                <c:pt idx="2015">
                  <c:v>2.3968583826642793</c:v>
                </c:pt>
                <c:pt idx="2016">
                  <c:v>2.3968583826642793</c:v>
                </c:pt>
                <c:pt idx="2017">
                  <c:v>2.3968583826642793</c:v>
                </c:pt>
                <c:pt idx="2018">
                  <c:v>2.3968583826642793</c:v>
                </c:pt>
                <c:pt idx="2019">
                  <c:v>2.3968583826642793</c:v>
                </c:pt>
                <c:pt idx="2020">
                  <c:v>2.3968583826642793</c:v>
                </c:pt>
                <c:pt idx="2021">
                  <c:v>2.4226672505937743</c:v>
                </c:pt>
                <c:pt idx="2022">
                  <c:v>2.4226672505937743</c:v>
                </c:pt>
                <c:pt idx="2023">
                  <c:v>2.4226672505937743</c:v>
                </c:pt>
                <c:pt idx="2024">
                  <c:v>2.4226672505937743</c:v>
                </c:pt>
                <c:pt idx="2025">
                  <c:v>2.4226672505937743</c:v>
                </c:pt>
                <c:pt idx="2026">
                  <c:v>2.4226672505937743</c:v>
                </c:pt>
                <c:pt idx="2027">
                  <c:v>2.4226672505937743</c:v>
                </c:pt>
                <c:pt idx="2028">
                  <c:v>2.4226672505937743</c:v>
                </c:pt>
                <c:pt idx="2029">
                  <c:v>2.4226672505937743</c:v>
                </c:pt>
                <c:pt idx="2030">
                  <c:v>2.4226672505937743</c:v>
                </c:pt>
                <c:pt idx="2031">
                  <c:v>2.4226672505937743</c:v>
                </c:pt>
                <c:pt idx="2032">
                  <c:v>2.4226672505937743</c:v>
                </c:pt>
                <c:pt idx="2033">
                  <c:v>2.4226672505937743</c:v>
                </c:pt>
                <c:pt idx="2034">
                  <c:v>2.4226672505937743</c:v>
                </c:pt>
                <c:pt idx="2035">
                  <c:v>2.4226672505937743</c:v>
                </c:pt>
                <c:pt idx="2036">
                  <c:v>2.4226672505937743</c:v>
                </c:pt>
                <c:pt idx="2037">
                  <c:v>2.4226672505937743</c:v>
                </c:pt>
                <c:pt idx="2038">
                  <c:v>2.4226672505937743</c:v>
                </c:pt>
                <c:pt idx="2039">
                  <c:v>2.4226672505937743</c:v>
                </c:pt>
                <c:pt idx="2040">
                  <c:v>2.4489974823421639</c:v>
                </c:pt>
                <c:pt idx="2041">
                  <c:v>2.4489974823421639</c:v>
                </c:pt>
                <c:pt idx="2042">
                  <c:v>2.4489974823421639</c:v>
                </c:pt>
                <c:pt idx="2043">
                  <c:v>2.4489974823421639</c:v>
                </c:pt>
                <c:pt idx="2044">
                  <c:v>2.4489974823421639</c:v>
                </c:pt>
                <c:pt idx="2045">
                  <c:v>2.4489974823421639</c:v>
                </c:pt>
                <c:pt idx="2046">
                  <c:v>2.4489974823421639</c:v>
                </c:pt>
                <c:pt idx="2047">
                  <c:v>2.4489974823421639</c:v>
                </c:pt>
                <c:pt idx="2048">
                  <c:v>2.4489974823421639</c:v>
                </c:pt>
                <c:pt idx="2049">
                  <c:v>2.4489974823421639</c:v>
                </c:pt>
                <c:pt idx="2050">
                  <c:v>2.4489974823421639</c:v>
                </c:pt>
                <c:pt idx="2051">
                  <c:v>2.4489974823421639</c:v>
                </c:pt>
                <c:pt idx="2052">
                  <c:v>2.4489974823421639</c:v>
                </c:pt>
                <c:pt idx="2053">
                  <c:v>2.4489974823421639</c:v>
                </c:pt>
                <c:pt idx="2054">
                  <c:v>2.4489974823421639</c:v>
                </c:pt>
                <c:pt idx="2055">
                  <c:v>2.4489974823421639</c:v>
                </c:pt>
                <c:pt idx="2056">
                  <c:v>2.4489974823421639</c:v>
                </c:pt>
                <c:pt idx="2057">
                  <c:v>2.4489974823421639</c:v>
                </c:pt>
                <c:pt idx="2058">
                  <c:v>2.4489974823421639</c:v>
                </c:pt>
                <c:pt idx="2059">
                  <c:v>2.4802676906752779</c:v>
                </c:pt>
                <c:pt idx="2060">
                  <c:v>2.4802676906752779</c:v>
                </c:pt>
                <c:pt idx="2061">
                  <c:v>2.4802676906752779</c:v>
                </c:pt>
                <c:pt idx="2062">
                  <c:v>2.4802676906752779</c:v>
                </c:pt>
                <c:pt idx="2063">
                  <c:v>2.4802676906752779</c:v>
                </c:pt>
                <c:pt idx="2064">
                  <c:v>2.4802676906752779</c:v>
                </c:pt>
                <c:pt idx="2065">
                  <c:v>2.4802676906752779</c:v>
                </c:pt>
                <c:pt idx="2066">
                  <c:v>2.4802676906752779</c:v>
                </c:pt>
                <c:pt idx="2067">
                  <c:v>2.4802676906752779</c:v>
                </c:pt>
                <c:pt idx="2068">
                  <c:v>2.4802676906752779</c:v>
                </c:pt>
                <c:pt idx="2069">
                  <c:v>2.4802676906752779</c:v>
                </c:pt>
                <c:pt idx="2070">
                  <c:v>2.4802676906752779</c:v>
                </c:pt>
                <c:pt idx="2071">
                  <c:v>2.4802676906752779</c:v>
                </c:pt>
                <c:pt idx="2072">
                  <c:v>2.4802676906752779</c:v>
                </c:pt>
                <c:pt idx="2073">
                  <c:v>2.4802676906752779</c:v>
                </c:pt>
                <c:pt idx="2074">
                  <c:v>2.4802676906752779</c:v>
                </c:pt>
                <c:pt idx="2075">
                  <c:v>2.4802676906752779</c:v>
                </c:pt>
                <c:pt idx="2076">
                  <c:v>2.4802676906752779</c:v>
                </c:pt>
                <c:pt idx="2077">
                  <c:v>2.4802676906752779</c:v>
                </c:pt>
                <c:pt idx="2078">
                  <c:v>2.4802676906752779</c:v>
                </c:pt>
                <c:pt idx="2079">
                  <c:v>2.5136700253173836</c:v>
                </c:pt>
                <c:pt idx="2080">
                  <c:v>2.5136700253173836</c:v>
                </c:pt>
                <c:pt idx="2081">
                  <c:v>2.5136700253173836</c:v>
                </c:pt>
                <c:pt idx="2082">
                  <c:v>2.5136700253173836</c:v>
                </c:pt>
                <c:pt idx="2083">
                  <c:v>2.5136700253173836</c:v>
                </c:pt>
                <c:pt idx="2084">
                  <c:v>2.5136700253173836</c:v>
                </c:pt>
                <c:pt idx="2085">
                  <c:v>2.5136700253173836</c:v>
                </c:pt>
                <c:pt idx="2086">
                  <c:v>2.5136700253173836</c:v>
                </c:pt>
                <c:pt idx="2087">
                  <c:v>2.5136700253173836</c:v>
                </c:pt>
                <c:pt idx="2088">
                  <c:v>2.5136700253173836</c:v>
                </c:pt>
                <c:pt idx="2089">
                  <c:v>2.5136700253173836</c:v>
                </c:pt>
                <c:pt idx="2090">
                  <c:v>2.5136700253173836</c:v>
                </c:pt>
                <c:pt idx="2091">
                  <c:v>2.5136700253173836</c:v>
                </c:pt>
                <c:pt idx="2092">
                  <c:v>2.5136700253173836</c:v>
                </c:pt>
                <c:pt idx="2093">
                  <c:v>2.5136700253173836</c:v>
                </c:pt>
                <c:pt idx="2094">
                  <c:v>2.5136700253173836</c:v>
                </c:pt>
                <c:pt idx="2095">
                  <c:v>2.5136700253173836</c:v>
                </c:pt>
                <c:pt idx="2096">
                  <c:v>2.5136700253173836</c:v>
                </c:pt>
                <c:pt idx="2097">
                  <c:v>2.5409870186602022</c:v>
                </c:pt>
                <c:pt idx="2098">
                  <c:v>2.5409870186602022</c:v>
                </c:pt>
                <c:pt idx="2099">
                  <c:v>2.5409870186602022</c:v>
                </c:pt>
                <c:pt idx="2100">
                  <c:v>2.5409870186602022</c:v>
                </c:pt>
                <c:pt idx="2101">
                  <c:v>2.5409870186602022</c:v>
                </c:pt>
                <c:pt idx="2102">
                  <c:v>2.5409870186602022</c:v>
                </c:pt>
                <c:pt idx="2103">
                  <c:v>2.5409870186602022</c:v>
                </c:pt>
                <c:pt idx="2104">
                  <c:v>2.5409870186602022</c:v>
                </c:pt>
                <c:pt idx="2105">
                  <c:v>2.5409870186602022</c:v>
                </c:pt>
                <c:pt idx="2106">
                  <c:v>2.5409870186602022</c:v>
                </c:pt>
                <c:pt idx="2107">
                  <c:v>2.5409870186602022</c:v>
                </c:pt>
                <c:pt idx="2108">
                  <c:v>2.5409870186602022</c:v>
                </c:pt>
                <c:pt idx="2109">
                  <c:v>2.5409870186602022</c:v>
                </c:pt>
                <c:pt idx="2110">
                  <c:v>2.5409870186602022</c:v>
                </c:pt>
                <c:pt idx="2111">
                  <c:v>2.5409870186602022</c:v>
                </c:pt>
                <c:pt idx="2112">
                  <c:v>2.5409870186602022</c:v>
                </c:pt>
                <c:pt idx="2113">
                  <c:v>2.5409870186602022</c:v>
                </c:pt>
                <c:pt idx="2114">
                  <c:v>2.5409870186602022</c:v>
                </c:pt>
                <c:pt idx="2115">
                  <c:v>2.5409870186602022</c:v>
                </c:pt>
                <c:pt idx="2116">
                  <c:v>2.5409870186602022</c:v>
                </c:pt>
                <c:pt idx="2117">
                  <c:v>2.5409870186602022</c:v>
                </c:pt>
                <c:pt idx="2118">
                  <c:v>2.5652982990476905</c:v>
                </c:pt>
                <c:pt idx="2119">
                  <c:v>2.5652982990476905</c:v>
                </c:pt>
                <c:pt idx="2120">
                  <c:v>2.5652982990476905</c:v>
                </c:pt>
                <c:pt idx="2121">
                  <c:v>2.5652982990476905</c:v>
                </c:pt>
                <c:pt idx="2122">
                  <c:v>2.5652982990476905</c:v>
                </c:pt>
                <c:pt idx="2123">
                  <c:v>2.5652982990476905</c:v>
                </c:pt>
                <c:pt idx="2124">
                  <c:v>2.5652982990476905</c:v>
                </c:pt>
                <c:pt idx="2125">
                  <c:v>2.5652982990476905</c:v>
                </c:pt>
                <c:pt idx="2126">
                  <c:v>2.5652982990476905</c:v>
                </c:pt>
                <c:pt idx="2127">
                  <c:v>2.5652982990476905</c:v>
                </c:pt>
                <c:pt idx="2128">
                  <c:v>2.5652982990476905</c:v>
                </c:pt>
                <c:pt idx="2129">
                  <c:v>2.5652982990476905</c:v>
                </c:pt>
                <c:pt idx="2130">
                  <c:v>2.5652982990476905</c:v>
                </c:pt>
                <c:pt idx="2131">
                  <c:v>2.5652982990476905</c:v>
                </c:pt>
                <c:pt idx="2132">
                  <c:v>2.5652982990476905</c:v>
                </c:pt>
                <c:pt idx="2133">
                  <c:v>2.5652982990476905</c:v>
                </c:pt>
                <c:pt idx="2134">
                  <c:v>2.5652982990476905</c:v>
                </c:pt>
                <c:pt idx="2135">
                  <c:v>2.5652982990476905</c:v>
                </c:pt>
                <c:pt idx="2136">
                  <c:v>2.5652982990476905</c:v>
                </c:pt>
                <c:pt idx="2137">
                  <c:v>2.5652982990476905</c:v>
                </c:pt>
                <c:pt idx="2138">
                  <c:v>2.5652982990476905</c:v>
                </c:pt>
                <c:pt idx="2139">
                  <c:v>2.5918953393952244</c:v>
                </c:pt>
                <c:pt idx="2140">
                  <c:v>2.5918953393952244</c:v>
                </c:pt>
                <c:pt idx="2141">
                  <c:v>2.5918953393952244</c:v>
                </c:pt>
                <c:pt idx="2142">
                  <c:v>2.5918953393952244</c:v>
                </c:pt>
                <c:pt idx="2143">
                  <c:v>2.5918953393952244</c:v>
                </c:pt>
                <c:pt idx="2144">
                  <c:v>2.5918953393952244</c:v>
                </c:pt>
                <c:pt idx="2145">
                  <c:v>2.5918953393952244</c:v>
                </c:pt>
                <c:pt idx="2146">
                  <c:v>2.5918953393952244</c:v>
                </c:pt>
                <c:pt idx="2147">
                  <c:v>2.5918953393952244</c:v>
                </c:pt>
                <c:pt idx="2148">
                  <c:v>2.5918953393952244</c:v>
                </c:pt>
                <c:pt idx="2149">
                  <c:v>2.5918953393952244</c:v>
                </c:pt>
                <c:pt idx="2150">
                  <c:v>2.5918953393952244</c:v>
                </c:pt>
                <c:pt idx="2151">
                  <c:v>2.5918953393952244</c:v>
                </c:pt>
                <c:pt idx="2152">
                  <c:v>2.5918953393952244</c:v>
                </c:pt>
                <c:pt idx="2153">
                  <c:v>2.5918953393952244</c:v>
                </c:pt>
                <c:pt idx="2154">
                  <c:v>2.5918953393952244</c:v>
                </c:pt>
                <c:pt idx="2155">
                  <c:v>2.5918953393952244</c:v>
                </c:pt>
                <c:pt idx="2156">
                  <c:v>2.5918953393952244</c:v>
                </c:pt>
                <c:pt idx="2157">
                  <c:v>2.5918953393952244</c:v>
                </c:pt>
                <c:pt idx="2158">
                  <c:v>2.5918953393952244</c:v>
                </c:pt>
                <c:pt idx="2159">
                  <c:v>2.5918953393952244</c:v>
                </c:pt>
                <c:pt idx="2160">
                  <c:v>2.6140996428238759</c:v>
                </c:pt>
                <c:pt idx="2161">
                  <c:v>2.6140996428238759</c:v>
                </c:pt>
                <c:pt idx="2162">
                  <c:v>2.6140996428238759</c:v>
                </c:pt>
                <c:pt idx="2163">
                  <c:v>2.6140996428238759</c:v>
                </c:pt>
                <c:pt idx="2164">
                  <c:v>2.6140996428238759</c:v>
                </c:pt>
                <c:pt idx="2165">
                  <c:v>2.6140996428238759</c:v>
                </c:pt>
                <c:pt idx="2166">
                  <c:v>2.6140996428238759</c:v>
                </c:pt>
                <c:pt idx="2167">
                  <c:v>2.6140996428238759</c:v>
                </c:pt>
                <c:pt idx="2168">
                  <c:v>2.6140996428238759</c:v>
                </c:pt>
                <c:pt idx="2169">
                  <c:v>2.6140996428238759</c:v>
                </c:pt>
                <c:pt idx="2170">
                  <c:v>2.6140996428238759</c:v>
                </c:pt>
                <c:pt idx="2171">
                  <c:v>2.6140996428238759</c:v>
                </c:pt>
                <c:pt idx="2172">
                  <c:v>2.6140996428238759</c:v>
                </c:pt>
                <c:pt idx="2173">
                  <c:v>2.6140996428238759</c:v>
                </c:pt>
                <c:pt idx="2174">
                  <c:v>2.6140996428238759</c:v>
                </c:pt>
                <c:pt idx="2175">
                  <c:v>2.6140996428238759</c:v>
                </c:pt>
                <c:pt idx="2176">
                  <c:v>2.6140996428238759</c:v>
                </c:pt>
                <c:pt idx="2177">
                  <c:v>2.6140996428238759</c:v>
                </c:pt>
                <c:pt idx="2178">
                  <c:v>2.6140996428238759</c:v>
                </c:pt>
                <c:pt idx="2179">
                  <c:v>2.6140996428238759</c:v>
                </c:pt>
                <c:pt idx="2180">
                  <c:v>2.6140996428238759</c:v>
                </c:pt>
                <c:pt idx="2181">
                  <c:v>2.633623154010909</c:v>
                </c:pt>
                <c:pt idx="2182">
                  <c:v>2.633623154010909</c:v>
                </c:pt>
                <c:pt idx="2183">
                  <c:v>2.633623154010909</c:v>
                </c:pt>
                <c:pt idx="2184">
                  <c:v>2.633623154010909</c:v>
                </c:pt>
                <c:pt idx="2185">
                  <c:v>2.633623154010909</c:v>
                </c:pt>
                <c:pt idx="2186">
                  <c:v>2.633623154010909</c:v>
                </c:pt>
                <c:pt idx="2187">
                  <c:v>2.633623154010909</c:v>
                </c:pt>
                <c:pt idx="2188">
                  <c:v>2.633623154010909</c:v>
                </c:pt>
                <c:pt idx="2189">
                  <c:v>2.633623154010909</c:v>
                </c:pt>
                <c:pt idx="2190">
                  <c:v>2.633623154010909</c:v>
                </c:pt>
                <c:pt idx="2191">
                  <c:v>2.633623154010909</c:v>
                </c:pt>
                <c:pt idx="2192">
                  <c:v>2.633623154010909</c:v>
                </c:pt>
                <c:pt idx="2193">
                  <c:v>2.633623154010909</c:v>
                </c:pt>
                <c:pt idx="2194">
                  <c:v>2.633623154010909</c:v>
                </c:pt>
                <c:pt idx="2195">
                  <c:v>2.633623154010909</c:v>
                </c:pt>
                <c:pt idx="2196">
                  <c:v>2.633623154010909</c:v>
                </c:pt>
                <c:pt idx="2197">
                  <c:v>2.633623154010909</c:v>
                </c:pt>
                <c:pt idx="2198">
                  <c:v>2.633623154010909</c:v>
                </c:pt>
                <c:pt idx="2199">
                  <c:v>2.633623154010909</c:v>
                </c:pt>
                <c:pt idx="2200">
                  <c:v>2.633623154010909</c:v>
                </c:pt>
                <c:pt idx="2201">
                  <c:v>2.633623154010909</c:v>
                </c:pt>
                <c:pt idx="2202">
                  <c:v>2.6472291498844909</c:v>
                </c:pt>
                <c:pt idx="2203">
                  <c:v>2.6472291498844909</c:v>
                </c:pt>
                <c:pt idx="2204">
                  <c:v>2.6472291498844909</c:v>
                </c:pt>
                <c:pt idx="2205">
                  <c:v>2.6472291498844909</c:v>
                </c:pt>
                <c:pt idx="2206">
                  <c:v>2.6472291498844909</c:v>
                </c:pt>
                <c:pt idx="2207">
                  <c:v>2.6472291498844909</c:v>
                </c:pt>
                <c:pt idx="2208">
                  <c:v>2.6472291498844909</c:v>
                </c:pt>
                <c:pt idx="2209">
                  <c:v>2.6472291498844909</c:v>
                </c:pt>
                <c:pt idx="2210">
                  <c:v>2.6472291498844909</c:v>
                </c:pt>
                <c:pt idx="2211">
                  <c:v>2.6472291498844909</c:v>
                </c:pt>
                <c:pt idx="2212">
                  <c:v>2.6472291498844909</c:v>
                </c:pt>
                <c:pt idx="2213">
                  <c:v>2.6472291498844909</c:v>
                </c:pt>
                <c:pt idx="2214">
                  <c:v>2.6472291498844909</c:v>
                </c:pt>
                <c:pt idx="2215">
                  <c:v>2.6472291498844909</c:v>
                </c:pt>
                <c:pt idx="2216">
                  <c:v>2.6472291498844909</c:v>
                </c:pt>
                <c:pt idx="2217">
                  <c:v>2.6472291498844909</c:v>
                </c:pt>
                <c:pt idx="2218">
                  <c:v>2.6472291498844909</c:v>
                </c:pt>
                <c:pt idx="2219">
                  <c:v>2.6472291498844909</c:v>
                </c:pt>
                <c:pt idx="2220">
                  <c:v>2.6472291498844909</c:v>
                </c:pt>
                <c:pt idx="2221">
                  <c:v>2.6472291498844909</c:v>
                </c:pt>
                <c:pt idx="2222">
                  <c:v>2.6472291498844909</c:v>
                </c:pt>
                <c:pt idx="2223">
                  <c:v>2.6472291498844909</c:v>
                </c:pt>
                <c:pt idx="2224">
                  <c:v>2.6472291498844909</c:v>
                </c:pt>
                <c:pt idx="2225">
                  <c:v>2.66646740056022</c:v>
                </c:pt>
                <c:pt idx="2226">
                  <c:v>2.66646740056022</c:v>
                </c:pt>
                <c:pt idx="2227">
                  <c:v>2.66646740056022</c:v>
                </c:pt>
                <c:pt idx="2228">
                  <c:v>2.66646740056022</c:v>
                </c:pt>
                <c:pt idx="2229">
                  <c:v>2.66646740056022</c:v>
                </c:pt>
                <c:pt idx="2230">
                  <c:v>2.66646740056022</c:v>
                </c:pt>
                <c:pt idx="2231">
                  <c:v>2.66646740056022</c:v>
                </c:pt>
                <c:pt idx="2232">
                  <c:v>2.66646740056022</c:v>
                </c:pt>
                <c:pt idx="2233">
                  <c:v>2.66646740056022</c:v>
                </c:pt>
                <c:pt idx="2234">
                  <c:v>2.66646740056022</c:v>
                </c:pt>
                <c:pt idx="2235">
                  <c:v>2.66646740056022</c:v>
                </c:pt>
                <c:pt idx="2236">
                  <c:v>2.66646740056022</c:v>
                </c:pt>
                <c:pt idx="2237">
                  <c:v>2.66646740056022</c:v>
                </c:pt>
                <c:pt idx="2238">
                  <c:v>2.66646740056022</c:v>
                </c:pt>
                <c:pt idx="2239">
                  <c:v>2.66646740056022</c:v>
                </c:pt>
                <c:pt idx="2240">
                  <c:v>2.66646740056022</c:v>
                </c:pt>
                <c:pt idx="2241">
                  <c:v>2.66646740056022</c:v>
                </c:pt>
                <c:pt idx="2242">
                  <c:v>2.66646740056022</c:v>
                </c:pt>
                <c:pt idx="2243">
                  <c:v>2.66646740056022</c:v>
                </c:pt>
                <c:pt idx="2244">
                  <c:v>2.66646740056022</c:v>
                </c:pt>
                <c:pt idx="2245">
                  <c:v>2.6887786109559269</c:v>
                </c:pt>
                <c:pt idx="2246">
                  <c:v>2.6887786109559269</c:v>
                </c:pt>
                <c:pt idx="2247">
                  <c:v>2.6887786109559269</c:v>
                </c:pt>
                <c:pt idx="2248">
                  <c:v>2.6887786109559269</c:v>
                </c:pt>
                <c:pt idx="2249">
                  <c:v>2.6887786109559269</c:v>
                </c:pt>
                <c:pt idx="2250">
                  <c:v>2.6887786109559269</c:v>
                </c:pt>
                <c:pt idx="2251">
                  <c:v>2.6887786109559269</c:v>
                </c:pt>
                <c:pt idx="2252">
                  <c:v>2.6887786109559269</c:v>
                </c:pt>
                <c:pt idx="2253">
                  <c:v>2.6887786109559269</c:v>
                </c:pt>
                <c:pt idx="2254">
                  <c:v>2.6887786109559269</c:v>
                </c:pt>
                <c:pt idx="2255">
                  <c:v>2.6887786109559269</c:v>
                </c:pt>
                <c:pt idx="2256">
                  <c:v>2.6887786109559269</c:v>
                </c:pt>
                <c:pt idx="2257">
                  <c:v>2.6887786109559269</c:v>
                </c:pt>
                <c:pt idx="2258">
                  <c:v>2.6887786109559269</c:v>
                </c:pt>
                <c:pt idx="2259">
                  <c:v>2.6887786109559269</c:v>
                </c:pt>
                <c:pt idx="2260">
                  <c:v>2.6887786109559269</c:v>
                </c:pt>
                <c:pt idx="2261">
                  <c:v>2.6887786109559269</c:v>
                </c:pt>
                <c:pt idx="2262">
                  <c:v>2.6887786109559269</c:v>
                </c:pt>
                <c:pt idx="2263">
                  <c:v>2.6887786109559269</c:v>
                </c:pt>
                <c:pt idx="2264">
                  <c:v>2.6887786109559269</c:v>
                </c:pt>
                <c:pt idx="2265">
                  <c:v>2.6887786109559269</c:v>
                </c:pt>
                <c:pt idx="2266">
                  <c:v>2.6887786109559269</c:v>
                </c:pt>
                <c:pt idx="2267">
                  <c:v>2.6887786109559269</c:v>
                </c:pt>
                <c:pt idx="2268">
                  <c:v>2.7171908019023827</c:v>
                </c:pt>
                <c:pt idx="2269">
                  <c:v>2.7171908019023827</c:v>
                </c:pt>
                <c:pt idx="2270">
                  <c:v>2.7171908019023827</c:v>
                </c:pt>
                <c:pt idx="2271">
                  <c:v>2.7171908019023827</c:v>
                </c:pt>
                <c:pt idx="2272">
                  <c:v>2.7171908019023827</c:v>
                </c:pt>
                <c:pt idx="2273">
                  <c:v>2.7171908019023827</c:v>
                </c:pt>
                <c:pt idx="2274">
                  <c:v>2.7171908019023827</c:v>
                </c:pt>
                <c:pt idx="2275">
                  <c:v>2.7171908019023827</c:v>
                </c:pt>
                <c:pt idx="2276">
                  <c:v>2.7171908019023827</c:v>
                </c:pt>
                <c:pt idx="2277">
                  <c:v>2.7171908019023827</c:v>
                </c:pt>
                <c:pt idx="2278">
                  <c:v>2.7171908019023827</c:v>
                </c:pt>
                <c:pt idx="2279">
                  <c:v>2.7171908019023827</c:v>
                </c:pt>
                <c:pt idx="2280">
                  <c:v>2.7171908019023827</c:v>
                </c:pt>
                <c:pt idx="2281">
                  <c:v>2.7171908019023827</c:v>
                </c:pt>
                <c:pt idx="2282">
                  <c:v>2.7171908019023827</c:v>
                </c:pt>
                <c:pt idx="2283">
                  <c:v>2.7171908019023827</c:v>
                </c:pt>
                <c:pt idx="2284">
                  <c:v>2.7171908019023827</c:v>
                </c:pt>
                <c:pt idx="2285">
                  <c:v>2.7171908019023827</c:v>
                </c:pt>
                <c:pt idx="2286">
                  <c:v>2.7171908019023827</c:v>
                </c:pt>
                <c:pt idx="2287">
                  <c:v>2.7171908019023827</c:v>
                </c:pt>
                <c:pt idx="2288">
                  <c:v>2.7171908019023827</c:v>
                </c:pt>
                <c:pt idx="2289">
                  <c:v>2.7450928608422966</c:v>
                </c:pt>
                <c:pt idx="2290">
                  <c:v>2.7450928608422966</c:v>
                </c:pt>
                <c:pt idx="2291">
                  <c:v>2.7450928608422966</c:v>
                </c:pt>
                <c:pt idx="2292">
                  <c:v>2.7450928608422966</c:v>
                </c:pt>
                <c:pt idx="2293">
                  <c:v>2.7450928608422966</c:v>
                </c:pt>
                <c:pt idx="2294">
                  <c:v>2.7450928608422966</c:v>
                </c:pt>
                <c:pt idx="2295">
                  <c:v>2.7450928608422966</c:v>
                </c:pt>
                <c:pt idx="2296">
                  <c:v>2.7450928608422966</c:v>
                </c:pt>
                <c:pt idx="2297">
                  <c:v>2.7450928608422966</c:v>
                </c:pt>
                <c:pt idx="2298">
                  <c:v>2.7450928608422966</c:v>
                </c:pt>
                <c:pt idx="2299">
                  <c:v>2.7450928608422966</c:v>
                </c:pt>
                <c:pt idx="2300">
                  <c:v>2.7450928608422966</c:v>
                </c:pt>
                <c:pt idx="2301">
                  <c:v>2.7450928608422966</c:v>
                </c:pt>
                <c:pt idx="2302">
                  <c:v>2.7450928608422966</c:v>
                </c:pt>
                <c:pt idx="2303">
                  <c:v>2.7450928608422966</c:v>
                </c:pt>
                <c:pt idx="2304">
                  <c:v>2.7450928608422966</c:v>
                </c:pt>
                <c:pt idx="2305">
                  <c:v>2.7450928608422966</c:v>
                </c:pt>
                <c:pt idx="2306">
                  <c:v>2.7450928608422966</c:v>
                </c:pt>
                <c:pt idx="2307">
                  <c:v>2.7450928608422966</c:v>
                </c:pt>
                <c:pt idx="2308">
                  <c:v>2.7450928608422966</c:v>
                </c:pt>
                <c:pt idx="2309">
                  <c:v>2.7837084229989943</c:v>
                </c:pt>
                <c:pt idx="2310">
                  <c:v>2.7837084229989943</c:v>
                </c:pt>
                <c:pt idx="2311">
                  <c:v>2.7837084229989943</c:v>
                </c:pt>
                <c:pt idx="2312">
                  <c:v>2.7837084229989943</c:v>
                </c:pt>
                <c:pt idx="2313">
                  <c:v>2.7837084229989943</c:v>
                </c:pt>
                <c:pt idx="2314">
                  <c:v>2.7837084229989943</c:v>
                </c:pt>
                <c:pt idx="2315">
                  <c:v>2.7837084229989943</c:v>
                </c:pt>
                <c:pt idx="2316">
                  <c:v>2.7837084229989943</c:v>
                </c:pt>
                <c:pt idx="2317">
                  <c:v>2.7837084229989943</c:v>
                </c:pt>
                <c:pt idx="2318">
                  <c:v>2.7837084229989943</c:v>
                </c:pt>
                <c:pt idx="2319">
                  <c:v>2.7837084229989943</c:v>
                </c:pt>
                <c:pt idx="2320">
                  <c:v>2.7837084229989943</c:v>
                </c:pt>
                <c:pt idx="2321">
                  <c:v>2.7837084229989943</c:v>
                </c:pt>
                <c:pt idx="2322">
                  <c:v>2.7837084229989943</c:v>
                </c:pt>
                <c:pt idx="2323">
                  <c:v>2.7837084229989943</c:v>
                </c:pt>
                <c:pt idx="2324">
                  <c:v>2.7837084229989943</c:v>
                </c:pt>
                <c:pt idx="2325">
                  <c:v>2.7837084229989943</c:v>
                </c:pt>
                <c:pt idx="2326">
                  <c:v>2.7837084229989943</c:v>
                </c:pt>
                <c:pt idx="2327">
                  <c:v>2.7837084229989943</c:v>
                </c:pt>
                <c:pt idx="2328">
                  <c:v>2.7837084229989943</c:v>
                </c:pt>
                <c:pt idx="2329">
                  <c:v>2.7837084229989943</c:v>
                </c:pt>
                <c:pt idx="2330">
                  <c:v>2.8125652718417546</c:v>
                </c:pt>
                <c:pt idx="2331">
                  <c:v>2.8125652718417546</c:v>
                </c:pt>
                <c:pt idx="2332">
                  <c:v>2.8125652718417546</c:v>
                </c:pt>
                <c:pt idx="2333">
                  <c:v>2.8125652718417546</c:v>
                </c:pt>
                <c:pt idx="2334">
                  <c:v>2.8125652718417546</c:v>
                </c:pt>
                <c:pt idx="2335">
                  <c:v>2.8125652718417546</c:v>
                </c:pt>
                <c:pt idx="2336">
                  <c:v>2.8125652718417546</c:v>
                </c:pt>
                <c:pt idx="2337">
                  <c:v>2.8125652718417546</c:v>
                </c:pt>
                <c:pt idx="2338">
                  <c:v>2.8125652718417546</c:v>
                </c:pt>
                <c:pt idx="2339">
                  <c:v>2.8125652718417546</c:v>
                </c:pt>
                <c:pt idx="2340">
                  <c:v>2.8125652718417546</c:v>
                </c:pt>
                <c:pt idx="2341">
                  <c:v>2.8125652718417546</c:v>
                </c:pt>
                <c:pt idx="2342">
                  <c:v>2.8125652718417546</c:v>
                </c:pt>
                <c:pt idx="2343">
                  <c:v>2.8125652718417546</c:v>
                </c:pt>
                <c:pt idx="2344">
                  <c:v>2.8125652718417546</c:v>
                </c:pt>
                <c:pt idx="2345">
                  <c:v>2.8125652718417546</c:v>
                </c:pt>
                <c:pt idx="2346">
                  <c:v>2.8125652718417546</c:v>
                </c:pt>
                <c:pt idx="2347">
                  <c:v>2.8125652718417546</c:v>
                </c:pt>
                <c:pt idx="2348">
                  <c:v>2.8125652718417546</c:v>
                </c:pt>
                <c:pt idx="2349">
                  <c:v>2.8125652718417546</c:v>
                </c:pt>
                <c:pt idx="2350">
                  <c:v>2.8456615772217684</c:v>
                </c:pt>
                <c:pt idx="2351">
                  <c:v>2.8456615772217684</c:v>
                </c:pt>
                <c:pt idx="2352">
                  <c:v>2.8456615772217684</c:v>
                </c:pt>
                <c:pt idx="2353">
                  <c:v>2.8456615772217684</c:v>
                </c:pt>
                <c:pt idx="2354">
                  <c:v>2.8456615772217684</c:v>
                </c:pt>
                <c:pt idx="2355">
                  <c:v>2.8456615772217684</c:v>
                </c:pt>
                <c:pt idx="2356">
                  <c:v>2.8456615772217684</c:v>
                </c:pt>
                <c:pt idx="2357">
                  <c:v>2.8456615772217684</c:v>
                </c:pt>
                <c:pt idx="2358">
                  <c:v>2.8456615772217684</c:v>
                </c:pt>
                <c:pt idx="2359">
                  <c:v>2.8456615772217684</c:v>
                </c:pt>
                <c:pt idx="2360">
                  <c:v>2.8456615772217684</c:v>
                </c:pt>
                <c:pt idx="2361">
                  <c:v>2.8456615772217684</c:v>
                </c:pt>
                <c:pt idx="2362">
                  <c:v>2.8456615772217684</c:v>
                </c:pt>
                <c:pt idx="2363">
                  <c:v>2.8456615772217684</c:v>
                </c:pt>
                <c:pt idx="2364">
                  <c:v>2.8456615772217684</c:v>
                </c:pt>
                <c:pt idx="2365">
                  <c:v>2.8456615772217684</c:v>
                </c:pt>
                <c:pt idx="2366">
                  <c:v>2.8456615772217684</c:v>
                </c:pt>
                <c:pt idx="2367">
                  <c:v>2.8456615772217684</c:v>
                </c:pt>
                <c:pt idx="2368">
                  <c:v>2.8456615772217684</c:v>
                </c:pt>
                <c:pt idx="2369">
                  <c:v>2.8856944444086894</c:v>
                </c:pt>
                <c:pt idx="2370">
                  <c:v>2.8856944444086894</c:v>
                </c:pt>
                <c:pt idx="2371">
                  <c:v>2.8856944444086894</c:v>
                </c:pt>
                <c:pt idx="2372">
                  <c:v>2.8856944444086894</c:v>
                </c:pt>
                <c:pt idx="2373">
                  <c:v>2.8856944444086894</c:v>
                </c:pt>
                <c:pt idx="2374">
                  <c:v>2.8856944444086894</c:v>
                </c:pt>
                <c:pt idx="2375">
                  <c:v>2.8856944444086894</c:v>
                </c:pt>
                <c:pt idx="2376">
                  <c:v>2.8856944444086894</c:v>
                </c:pt>
                <c:pt idx="2377">
                  <c:v>2.8856944444086894</c:v>
                </c:pt>
                <c:pt idx="2378">
                  <c:v>2.8856944444086894</c:v>
                </c:pt>
                <c:pt idx="2379">
                  <c:v>2.8856944444086894</c:v>
                </c:pt>
                <c:pt idx="2380">
                  <c:v>2.8856944444086894</c:v>
                </c:pt>
                <c:pt idx="2381">
                  <c:v>2.8856944444086894</c:v>
                </c:pt>
                <c:pt idx="2382">
                  <c:v>2.8856944444086894</c:v>
                </c:pt>
                <c:pt idx="2383">
                  <c:v>2.8856944444086894</c:v>
                </c:pt>
                <c:pt idx="2384">
                  <c:v>2.8856944444086894</c:v>
                </c:pt>
                <c:pt idx="2385">
                  <c:v>2.8856944444086894</c:v>
                </c:pt>
                <c:pt idx="2386">
                  <c:v>2.8856944444086894</c:v>
                </c:pt>
                <c:pt idx="2387">
                  <c:v>2.8856944444086894</c:v>
                </c:pt>
                <c:pt idx="2388">
                  <c:v>2.8856944444086894</c:v>
                </c:pt>
                <c:pt idx="2389">
                  <c:v>2.9190754929661953</c:v>
                </c:pt>
                <c:pt idx="2390">
                  <c:v>2.9190754929661953</c:v>
                </c:pt>
                <c:pt idx="2391">
                  <c:v>2.9190754929661953</c:v>
                </c:pt>
                <c:pt idx="2392">
                  <c:v>2.9190754929661953</c:v>
                </c:pt>
                <c:pt idx="2393">
                  <c:v>2.9190754929661953</c:v>
                </c:pt>
                <c:pt idx="2394">
                  <c:v>2.9190754929661953</c:v>
                </c:pt>
                <c:pt idx="2395">
                  <c:v>2.9190754929661953</c:v>
                </c:pt>
                <c:pt idx="2396">
                  <c:v>2.9190754929661953</c:v>
                </c:pt>
                <c:pt idx="2397">
                  <c:v>2.9190754929661953</c:v>
                </c:pt>
                <c:pt idx="2398">
                  <c:v>2.9190754929661953</c:v>
                </c:pt>
                <c:pt idx="2399">
                  <c:v>2.9190754929661953</c:v>
                </c:pt>
                <c:pt idx="2400">
                  <c:v>2.9190754929661953</c:v>
                </c:pt>
                <c:pt idx="2401">
                  <c:v>2.9190754929661953</c:v>
                </c:pt>
                <c:pt idx="2402">
                  <c:v>2.9190754929661953</c:v>
                </c:pt>
                <c:pt idx="2403">
                  <c:v>2.9190754929661953</c:v>
                </c:pt>
                <c:pt idx="2404">
                  <c:v>2.9190754929661953</c:v>
                </c:pt>
                <c:pt idx="2405">
                  <c:v>2.9190754929661953</c:v>
                </c:pt>
                <c:pt idx="2406">
                  <c:v>2.9190754929661953</c:v>
                </c:pt>
                <c:pt idx="2407">
                  <c:v>2.9190754929661953</c:v>
                </c:pt>
                <c:pt idx="2408">
                  <c:v>2.9190754929661953</c:v>
                </c:pt>
                <c:pt idx="2409">
                  <c:v>2.9190754929661953</c:v>
                </c:pt>
                <c:pt idx="2410">
                  <c:v>2.9190754929661953</c:v>
                </c:pt>
                <c:pt idx="2411">
                  <c:v>2.9467099795176206</c:v>
                </c:pt>
                <c:pt idx="2412">
                  <c:v>2.9467099795176206</c:v>
                </c:pt>
                <c:pt idx="2413">
                  <c:v>2.9467099795176206</c:v>
                </c:pt>
                <c:pt idx="2414">
                  <c:v>2.9467099795176206</c:v>
                </c:pt>
                <c:pt idx="2415">
                  <c:v>2.9467099795176206</c:v>
                </c:pt>
                <c:pt idx="2416">
                  <c:v>2.9467099795176206</c:v>
                </c:pt>
                <c:pt idx="2417">
                  <c:v>2.9467099795176206</c:v>
                </c:pt>
                <c:pt idx="2418">
                  <c:v>2.9467099795176206</c:v>
                </c:pt>
                <c:pt idx="2419">
                  <c:v>2.9467099795176206</c:v>
                </c:pt>
                <c:pt idx="2420">
                  <c:v>2.9467099795176206</c:v>
                </c:pt>
                <c:pt idx="2421">
                  <c:v>2.9467099795176206</c:v>
                </c:pt>
                <c:pt idx="2422">
                  <c:v>2.9467099795176206</c:v>
                </c:pt>
                <c:pt idx="2423">
                  <c:v>2.9467099795176206</c:v>
                </c:pt>
                <c:pt idx="2424">
                  <c:v>2.9467099795176206</c:v>
                </c:pt>
                <c:pt idx="2425">
                  <c:v>2.9467099795176206</c:v>
                </c:pt>
                <c:pt idx="2426">
                  <c:v>2.9467099795176206</c:v>
                </c:pt>
                <c:pt idx="2427">
                  <c:v>2.9467099795176206</c:v>
                </c:pt>
                <c:pt idx="2428">
                  <c:v>2.9467099795176206</c:v>
                </c:pt>
                <c:pt idx="2429">
                  <c:v>2.9467099795176206</c:v>
                </c:pt>
                <c:pt idx="2430">
                  <c:v>2.9728399297799535</c:v>
                </c:pt>
                <c:pt idx="2431">
                  <c:v>2.9728399297799535</c:v>
                </c:pt>
                <c:pt idx="2432">
                  <c:v>2.9728399297799535</c:v>
                </c:pt>
                <c:pt idx="2433">
                  <c:v>2.9728399297799535</c:v>
                </c:pt>
                <c:pt idx="2434">
                  <c:v>2.9728399297799535</c:v>
                </c:pt>
                <c:pt idx="2435">
                  <c:v>2.9728399297799535</c:v>
                </c:pt>
                <c:pt idx="2436">
                  <c:v>2.9728399297799535</c:v>
                </c:pt>
                <c:pt idx="2437">
                  <c:v>2.9728399297799535</c:v>
                </c:pt>
                <c:pt idx="2438">
                  <c:v>2.9728399297799535</c:v>
                </c:pt>
                <c:pt idx="2439">
                  <c:v>2.9728399297799535</c:v>
                </c:pt>
                <c:pt idx="2440">
                  <c:v>2.9728399297799535</c:v>
                </c:pt>
                <c:pt idx="2441">
                  <c:v>2.9728399297799535</c:v>
                </c:pt>
                <c:pt idx="2442">
                  <c:v>2.9728399297799535</c:v>
                </c:pt>
                <c:pt idx="2443">
                  <c:v>2.9728399297799535</c:v>
                </c:pt>
                <c:pt idx="2444">
                  <c:v>2.9728399297799535</c:v>
                </c:pt>
                <c:pt idx="2445">
                  <c:v>2.9728399297799535</c:v>
                </c:pt>
                <c:pt idx="2446">
                  <c:v>2.9728399297799535</c:v>
                </c:pt>
                <c:pt idx="2447">
                  <c:v>2.9728399297799535</c:v>
                </c:pt>
                <c:pt idx="2448">
                  <c:v>2.9728399297799535</c:v>
                </c:pt>
                <c:pt idx="2449">
                  <c:v>2.9728399297799535</c:v>
                </c:pt>
                <c:pt idx="2450">
                  <c:v>2.9728399297799535</c:v>
                </c:pt>
                <c:pt idx="2451">
                  <c:v>2.9728399297799535</c:v>
                </c:pt>
                <c:pt idx="2452">
                  <c:v>2.987610792770917</c:v>
                </c:pt>
                <c:pt idx="2453">
                  <c:v>2.987610792770917</c:v>
                </c:pt>
                <c:pt idx="2454">
                  <c:v>2.987610792770917</c:v>
                </c:pt>
                <c:pt idx="2455">
                  <c:v>2.987610792770917</c:v>
                </c:pt>
                <c:pt idx="2456">
                  <c:v>2.987610792770917</c:v>
                </c:pt>
                <c:pt idx="2457">
                  <c:v>2.987610792770917</c:v>
                </c:pt>
                <c:pt idx="2458">
                  <c:v>2.987610792770917</c:v>
                </c:pt>
                <c:pt idx="2459">
                  <c:v>2.987610792770917</c:v>
                </c:pt>
                <c:pt idx="2460">
                  <c:v>2.987610792770917</c:v>
                </c:pt>
                <c:pt idx="2461">
                  <c:v>2.987610792770917</c:v>
                </c:pt>
                <c:pt idx="2462">
                  <c:v>2.987610792770917</c:v>
                </c:pt>
                <c:pt idx="2463">
                  <c:v>2.987610792770917</c:v>
                </c:pt>
                <c:pt idx="2464">
                  <c:v>2.987610792770917</c:v>
                </c:pt>
                <c:pt idx="2465">
                  <c:v>2.987610792770917</c:v>
                </c:pt>
                <c:pt idx="2466">
                  <c:v>2.987610792770917</c:v>
                </c:pt>
                <c:pt idx="2467">
                  <c:v>2.987610792770917</c:v>
                </c:pt>
                <c:pt idx="2468">
                  <c:v>2.987610792770917</c:v>
                </c:pt>
                <c:pt idx="2469">
                  <c:v>2.987610792770917</c:v>
                </c:pt>
                <c:pt idx="2470">
                  <c:v>2.987610792770917</c:v>
                </c:pt>
                <c:pt idx="2471">
                  <c:v>2.987610792770917</c:v>
                </c:pt>
                <c:pt idx="2472">
                  <c:v>2.987610792770917</c:v>
                </c:pt>
                <c:pt idx="2473">
                  <c:v>2.987610792770917</c:v>
                </c:pt>
                <c:pt idx="2474">
                  <c:v>3.0096245813677749</c:v>
                </c:pt>
                <c:pt idx="2475">
                  <c:v>3.0096245813677749</c:v>
                </c:pt>
                <c:pt idx="2476">
                  <c:v>3.0096245813677749</c:v>
                </c:pt>
                <c:pt idx="2477">
                  <c:v>3.0096245813677749</c:v>
                </c:pt>
                <c:pt idx="2478">
                  <c:v>3.0096245813677749</c:v>
                </c:pt>
                <c:pt idx="2479">
                  <c:v>3.0096245813677749</c:v>
                </c:pt>
                <c:pt idx="2480">
                  <c:v>3.0096245813677749</c:v>
                </c:pt>
                <c:pt idx="2481">
                  <c:v>3.0096245813677749</c:v>
                </c:pt>
                <c:pt idx="2482">
                  <c:v>3.0096245813677749</c:v>
                </c:pt>
                <c:pt idx="2483">
                  <c:v>3.0096245813677749</c:v>
                </c:pt>
                <c:pt idx="2484">
                  <c:v>3.0096245813677749</c:v>
                </c:pt>
                <c:pt idx="2485">
                  <c:v>3.0096245813677749</c:v>
                </c:pt>
                <c:pt idx="2486">
                  <c:v>3.0096245813677749</c:v>
                </c:pt>
                <c:pt idx="2487">
                  <c:v>3.0096245813677749</c:v>
                </c:pt>
                <c:pt idx="2488">
                  <c:v>3.0096245813677749</c:v>
                </c:pt>
                <c:pt idx="2489">
                  <c:v>3.0096245813677749</c:v>
                </c:pt>
                <c:pt idx="2490">
                  <c:v>3.0096245813677749</c:v>
                </c:pt>
                <c:pt idx="2491">
                  <c:v>3.0096245813677749</c:v>
                </c:pt>
                <c:pt idx="2492">
                  <c:v>3.0096245813677749</c:v>
                </c:pt>
                <c:pt idx="2493">
                  <c:v>3.0096245813677749</c:v>
                </c:pt>
                <c:pt idx="2494">
                  <c:v>3.0096245813677749</c:v>
                </c:pt>
                <c:pt idx="2495">
                  <c:v>3.0414280813390051</c:v>
                </c:pt>
                <c:pt idx="2496">
                  <c:v>3.0414280813390051</c:v>
                </c:pt>
                <c:pt idx="2497">
                  <c:v>3.0414280813390051</c:v>
                </c:pt>
                <c:pt idx="2498">
                  <c:v>3.0414280813390051</c:v>
                </c:pt>
                <c:pt idx="2499">
                  <c:v>3.0414280813390051</c:v>
                </c:pt>
                <c:pt idx="2500">
                  <c:v>3.0414280813390051</c:v>
                </c:pt>
                <c:pt idx="2501">
                  <c:v>3.0414280813390051</c:v>
                </c:pt>
                <c:pt idx="2502">
                  <c:v>3.0414280813390051</c:v>
                </c:pt>
                <c:pt idx="2503">
                  <c:v>3.0414280813390051</c:v>
                </c:pt>
                <c:pt idx="2504">
                  <c:v>3.0414280813390051</c:v>
                </c:pt>
                <c:pt idx="2505">
                  <c:v>3.0414280813390051</c:v>
                </c:pt>
                <c:pt idx="2506">
                  <c:v>3.0414280813390051</c:v>
                </c:pt>
                <c:pt idx="2507">
                  <c:v>3.0414280813390051</c:v>
                </c:pt>
                <c:pt idx="2508">
                  <c:v>3.0414280813390051</c:v>
                </c:pt>
                <c:pt idx="2509">
                  <c:v>3.0414280813390051</c:v>
                </c:pt>
                <c:pt idx="2510">
                  <c:v>3.0414280813390051</c:v>
                </c:pt>
                <c:pt idx="2511">
                  <c:v>3.0414280813390051</c:v>
                </c:pt>
                <c:pt idx="2512">
                  <c:v>3.0414280813390051</c:v>
                </c:pt>
                <c:pt idx="2513">
                  <c:v>3.0414280813390051</c:v>
                </c:pt>
                <c:pt idx="2514">
                  <c:v>3.0414280813390051</c:v>
                </c:pt>
                <c:pt idx="2515">
                  <c:v>3.0414280813390051</c:v>
                </c:pt>
                <c:pt idx="2516">
                  <c:v>3.0414280813390051</c:v>
                </c:pt>
                <c:pt idx="2517">
                  <c:v>3.0414280813390051</c:v>
                </c:pt>
                <c:pt idx="2518">
                  <c:v>3.0690039396784519</c:v>
                </c:pt>
                <c:pt idx="2519">
                  <c:v>3.0690039396784519</c:v>
                </c:pt>
                <c:pt idx="2520">
                  <c:v>3.0690039396784519</c:v>
                </c:pt>
                <c:pt idx="2521">
                  <c:v>3.0690039396784519</c:v>
                </c:pt>
                <c:pt idx="2522">
                  <c:v>3.0690039396784519</c:v>
                </c:pt>
                <c:pt idx="2523">
                  <c:v>3.0690039396784519</c:v>
                </c:pt>
                <c:pt idx="2524">
                  <c:v>3.0690039396784519</c:v>
                </c:pt>
                <c:pt idx="2525">
                  <c:v>3.0690039396784519</c:v>
                </c:pt>
                <c:pt idx="2526">
                  <c:v>3.0690039396784519</c:v>
                </c:pt>
                <c:pt idx="2527">
                  <c:v>3.0690039396784519</c:v>
                </c:pt>
                <c:pt idx="2528">
                  <c:v>3.0690039396784519</c:v>
                </c:pt>
                <c:pt idx="2529">
                  <c:v>3.0690039396784519</c:v>
                </c:pt>
                <c:pt idx="2530">
                  <c:v>3.0690039396784519</c:v>
                </c:pt>
                <c:pt idx="2531">
                  <c:v>3.0690039396784519</c:v>
                </c:pt>
                <c:pt idx="2532">
                  <c:v>3.0690039396784519</c:v>
                </c:pt>
                <c:pt idx="2533">
                  <c:v>3.0690039396784519</c:v>
                </c:pt>
                <c:pt idx="2534">
                  <c:v>3.0690039396784519</c:v>
                </c:pt>
                <c:pt idx="2535">
                  <c:v>3.0690039396784519</c:v>
                </c:pt>
                <c:pt idx="2536">
                  <c:v>3.0690039396784519</c:v>
                </c:pt>
                <c:pt idx="2537">
                  <c:v>3.0690039396784519</c:v>
                </c:pt>
                <c:pt idx="2538">
                  <c:v>3.0690039396784519</c:v>
                </c:pt>
                <c:pt idx="2539">
                  <c:v>3.0995937790567969</c:v>
                </c:pt>
                <c:pt idx="2540">
                  <c:v>3.0995937790567969</c:v>
                </c:pt>
                <c:pt idx="2541">
                  <c:v>3.0995937790567969</c:v>
                </c:pt>
                <c:pt idx="2542">
                  <c:v>3.0995937790567969</c:v>
                </c:pt>
                <c:pt idx="2543">
                  <c:v>3.0995937790567969</c:v>
                </c:pt>
                <c:pt idx="2544">
                  <c:v>3.0995937790567969</c:v>
                </c:pt>
                <c:pt idx="2545">
                  <c:v>3.0995937790567969</c:v>
                </c:pt>
                <c:pt idx="2546">
                  <c:v>3.0995937790567969</c:v>
                </c:pt>
                <c:pt idx="2547">
                  <c:v>3.0995937790567969</c:v>
                </c:pt>
                <c:pt idx="2548">
                  <c:v>3.0995937790567969</c:v>
                </c:pt>
                <c:pt idx="2549">
                  <c:v>3.0995937790567969</c:v>
                </c:pt>
                <c:pt idx="2550">
                  <c:v>3.0995937790567969</c:v>
                </c:pt>
                <c:pt idx="2551">
                  <c:v>3.0995937790567969</c:v>
                </c:pt>
                <c:pt idx="2552">
                  <c:v>3.0995937790567969</c:v>
                </c:pt>
                <c:pt idx="2553">
                  <c:v>3.0995937790567969</c:v>
                </c:pt>
                <c:pt idx="2554">
                  <c:v>3.0995937790567969</c:v>
                </c:pt>
                <c:pt idx="2555">
                  <c:v>3.0995937790567969</c:v>
                </c:pt>
                <c:pt idx="2556">
                  <c:v>3.0995937790567969</c:v>
                </c:pt>
                <c:pt idx="2557">
                  <c:v>3.0995937790567969</c:v>
                </c:pt>
                <c:pt idx="2558">
                  <c:v>3.0995937790567969</c:v>
                </c:pt>
                <c:pt idx="2559">
                  <c:v>3.0995937790567969</c:v>
                </c:pt>
                <c:pt idx="2560">
                  <c:v>3.1388566303932679</c:v>
                </c:pt>
                <c:pt idx="2561">
                  <c:v>3.1388566303932679</c:v>
                </c:pt>
                <c:pt idx="2562">
                  <c:v>3.1388566303932679</c:v>
                </c:pt>
                <c:pt idx="2563">
                  <c:v>3.1388566303932679</c:v>
                </c:pt>
                <c:pt idx="2564">
                  <c:v>3.1388566303932679</c:v>
                </c:pt>
                <c:pt idx="2565">
                  <c:v>3.1388566303932679</c:v>
                </c:pt>
                <c:pt idx="2566">
                  <c:v>3.1388566303932679</c:v>
                </c:pt>
                <c:pt idx="2567">
                  <c:v>3.1388566303932679</c:v>
                </c:pt>
                <c:pt idx="2568">
                  <c:v>3.1388566303932679</c:v>
                </c:pt>
                <c:pt idx="2569">
                  <c:v>3.1388566303932679</c:v>
                </c:pt>
                <c:pt idx="2570">
                  <c:v>3.1388566303932679</c:v>
                </c:pt>
                <c:pt idx="2571">
                  <c:v>3.1388566303932679</c:v>
                </c:pt>
                <c:pt idx="2572">
                  <c:v>3.1388566303932679</c:v>
                </c:pt>
                <c:pt idx="2573">
                  <c:v>3.1388566303932679</c:v>
                </c:pt>
                <c:pt idx="2574">
                  <c:v>3.1388566303932679</c:v>
                </c:pt>
                <c:pt idx="2575">
                  <c:v>3.1388566303932679</c:v>
                </c:pt>
                <c:pt idx="2576">
                  <c:v>3.1388566303932679</c:v>
                </c:pt>
                <c:pt idx="2577">
                  <c:v>3.1388566303932679</c:v>
                </c:pt>
                <c:pt idx="2578">
                  <c:v>3.1388566303932679</c:v>
                </c:pt>
                <c:pt idx="2579">
                  <c:v>3.1388566303932679</c:v>
                </c:pt>
                <c:pt idx="2580">
                  <c:v>3.1388566303932679</c:v>
                </c:pt>
                <c:pt idx="2581">
                  <c:v>3.1388566303932679</c:v>
                </c:pt>
                <c:pt idx="2582">
                  <c:v>3.193055245577801</c:v>
                </c:pt>
                <c:pt idx="2583">
                  <c:v>3.193055245577801</c:v>
                </c:pt>
                <c:pt idx="2584">
                  <c:v>3.193055245577801</c:v>
                </c:pt>
                <c:pt idx="2585">
                  <c:v>3.193055245577801</c:v>
                </c:pt>
                <c:pt idx="2586">
                  <c:v>3.193055245577801</c:v>
                </c:pt>
                <c:pt idx="2587">
                  <c:v>3.193055245577801</c:v>
                </c:pt>
                <c:pt idx="2588">
                  <c:v>3.193055245577801</c:v>
                </c:pt>
                <c:pt idx="2589">
                  <c:v>3.193055245577801</c:v>
                </c:pt>
                <c:pt idx="2590">
                  <c:v>3.193055245577801</c:v>
                </c:pt>
                <c:pt idx="2591">
                  <c:v>3.193055245577801</c:v>
                </c:pt>
                <c:pt idx="2592">
                  <c:v>3.193055245577801</c:v>
                </c:pt>
                <c:pt idx="2593">
                  <c:v>3.193055245577801</c:v>
                </c:pt>
                <c:pt idx="2594">
                  <c:v>3.193055245577801</c:v>
                </c:pt>
                <c:pt idx="2595">
                  <c:v>3.193055245577801</c:v>
                </c:pt>
                <c:pt idx="2596">
                  <c:v>3.193055245577801</c:v>
                </c:pt>
                <c:pt idx="2597">
                  <c:v>3.193055245577801</c:v>
                </c:pt>
                <c:pt idx="2598">
                  <c:v>3.193055245577801</c:v>
                </c:pt>
                <c:pt idx="2599">
                  <c:v>3.193055245577801</c:v>
                </c:pt>
                <c:pt idx="2600">
                  <c:v>3.2475494281755375</c:v>
                </c:pt>
                <c:pt idx="2601">
                  <c:v>3.2475494281755375</c:v>
                </c:pt>
                <c:pt idx="2602">
                  <c:v>3.2475494281755375</c:v>
                </c:pt>
                <c:pt idx="2603">
                  <c:v>3.2475494281755375</c:v>
                </c:pt>
                <c:pt idx="2604">
                  <c:v>3.2475494281755375</c:v>
                </c:pt>
                <c:pt idx="2605">
                  <c:v>3.2475494281755375</c:v>
                </c:pt>
                <c:pt idx="2606">
                  <c:v>3.2475494281755375</c:v>
                </c:pt>
                <c:pt idx="2607">
                  <c:v>3.2475494281755375</c:v>
                </c:pt>
                <c:pt idx="2608">
                  <c:v>3.2475494281755375</c:v>
                </c:pt>
                <c:pt idx="2609">
                  <c:v>3.2475494281755375</c:v>
                </c:pt>
                <c:pt idx="2610">
                  <c:v>3.2475494281755375</c:v>
                </c:pt>
                <c:pt idx="2611">
                  <c:v>3.2475494281755375</c:v>
                </c:pt>
                <c:pt idx="2612">
                  <c:v>3.2475494281755375</c:v>
                </c:pt>
                <c:pt idx="2613">
                  <c:v>3.2475494281755375</c:v>
                </c:pt>
                <c:pt idx="2614">
                  <c:v>3.2475494281755375</c:v>
                </c:pt>
                <c:pt idx="2615">
                  <c:v>3.2475494281755375</c:v>
                </c:pt>
                <c:pt idx="2616">
                  <c:v>3.2475494281755375</c:v>
                </c:pt>
                <c:pt idx="2617">
                  <c:v>3.2475494281755375</c:v>
                </c:pt>
                <c:pt idx="2618">
                  <c:v>3.2475494281755375</c:v>
                </c:pt>
                <c:pt idx="2619">
                  <c:v>3.2475494281755375</c:v>
                </c:pt>
                <c:pt idx="2620">
                  <c:v>3.2475494281755375</c:v>
                </c:pt>
                <c:pt idx="2621">
                  <c:v>3.3062274331396404</c:v>
                </c:pt>
                <c:pt idx="2622">
                  <c:v>3.3062274331396404</c:v>
                </c:pt>
                <c:pt idx="2623">
                  <c:v>3.3062274331396404</c:v>
                </c:pt>
                <c:pt idx="2624">
                  <c:v>3.3062274331396404</c:v>
                </c:pt>
                <c:pt idx="2625">
                  <c:v>3.3062274331396404</c:v>
                </c:pt>
                <c:pt idx="2626">
                  <c:v>3.3062274331396404</c:v>
                </c:pt>
                <c:pt idx="2627">
                  <c:v>3.3062274331396404</c:v>
                </c:pt>
                <c:pt idx="2628">
                  <c:v>3.3062274331396404</c:v>
                </c:pt>
                <c:pt idx="2629">
                  <c:v>3.3062274331396404</c:v>
                </c:pt>
                <c:pt idx="2630">
                  <c:v>3.3062274331396404</c:v>
                </c:pt>
                <c:pt idx="2631">
                  <c:v>3.3062274331396404</c:v>
                </c:pt>
                <c:pt idx="2632">
                  <c:v>3.3062274331396404</c:v>
                </c:pt>
                <c:pt idx="2633">
                  <c:v>3.3062274331396404</c:v>
                </c:pt>
                <c:pt idx="2634">
                  <c:v>3.3062274331396404</c:v>
                </c:pt>
                <c:pt idx="2635">
                  <c:v>3.3062274331396404</c:v>
                </c:pt>
                <c:pt idx="2636">
                  <c:v>3.3062274331396404</c:v>
                </c:pt>
                <c:pt idx="2637">
                  <c:v>3.3062274331396404</c:v>
                </c:pt>
                <c:pt idx="2638">
                  <c:v>3.3062274331396404</c:v>
                </c:pt>
                <c:pt idx="2639">
                  <c:v>3.3062274331396404</c:v>
                </c:pt>
                <c:pt idx="2640">
                  <c:v>3.3062274331396404</c:v>
                </c:pt>
                <c:pt idx="2641">
                  <c:v>3.3457961744365536</c:v>
                </c:pt>
                <c:pt idx="2642">
                  <c:v>3.3457961744365536</c:v>
                </c:pt>
                <c:pt idx="2643">
                  <c:v>3.3457961744365536</c:v>
                </c:pt>
                <c:pt idx="2644">
                  <c:v>3.3457961744365536</c:v>
                </c:pt>
                <c:pt idx="2645">
                  <c:v>3.3457961744365536</c:v>
                </c:pt>
                <c:pt idx="2646">
                  <c:v>3.3457961744365536</c:v>
                </c:pt>
                <c:pt idx="2647">
                  <c:v>3.3457961744365536</c:v>
                </c:pt>
                <c:pt idx="2648">
                  <c:v>3.3457961744365536</c:v>
                </c:pt>
                <c:pt idx="2649">
                  <c:v>3.3457961744365536</c:v>
                </c:pt>
                <c:pt idx="2650">
                  <c:v>3.3457961744365536</c:v>
                </c:pt>
                <c:pt idx="2651">
                  <c:v>3.3457961744365536</c:v>
                </c:pt>
                <c:pt idx="2652">
                  <c:v>3.3457961744365536</c:v>
                </c:pt>
                <c:pt idx="2653">
                  <c:v>3.3457961744365536</c:v>
                </c:pt>
                <c:pt idx="2654">
                  <c:v>3.3457961744365536</c:v>
                </c:pt>
                <c:pt idx="2655">
                  <c:v>3.3457961744365536</c:v>
                </c:pt>
                <c:pt idx="2656">
                  <c:v>3.3457961744365536</c:v>
                </c:pt>
                <c:pt idx="2657">
                  <c:v>3.3457961744365536</c:v>
                </c:pt>
                <c:pt idx="2658">
                  <c:v>3.3457961744365536</c:v>
                </c:pt>
                <c:pt idx="2659">
                  <c:v>3.3457961744365536</c:v>
                </c:pt>
                <c:pt idx="2660">
                  <c:v>3.3457961744365536</c:v>
                </c:pt>
                <c:pt idx="2661">
                  <c:v>3.3457961744365536</c:v>
                </c:pt>
                <c:pt idx="2662">
                  <c:v>3.386837425651116</c:v>
                </c:pt>
                <c:pt idx="2663">
                  <c:v>3.386837425651116</c:v>
                </c:pt>
                <c:pt idx="2664">
                  <c:v>3.386837425651116</c:v>
                </c:pt>
                <c:pt idx="2665">
                  <c:v>3.386837425651116</c:v>
                </c:pt>
                <c:pt idx="2666">
                  <c:v>3.386837425651116</c:v>
                </c:pt>
                <c:pt idx="2667">
                  <c:v>3.386837425651116</c:v>
                </c:pt>
                <c:pt idx="2668">
                  <c:v>3.386837425651116</c:v>
                </c:pt>
                <c:pt idx="2669">
                  <c:v>3.386837425651116</c:v>
                </c:pt>
                <c:pt idx="2670">
                  <c:v>3.386837425651116</c:v>
                </c:pt>
                <c:pt idx="2671">
                  <c:v>3.386837425651116</c:v>
                </c:pt>
                <c:pt idx="2672">
                  <c:v>3.386837425651116</c:v>
                </c:pt>
                <c:pt idx="2673">
                  <c:v>3.386837425651116</c:v>
                </c:pt>
                <c:pt idx="2674">
                  <c:v>3.386837425651116</c:v>
                </c:pt>
                <c:pt idx="2675">
                  <c:v>3.386837425651116</c:v>
                </c:pt>
                <c:pt idx="2676">
                  <c:v>3.386837425651116</c:v>
                </c:pt>
                <c:pt idx="2677">
                  <c:v>3.386837425651116</c:v>
                </c:pt>
                <c:pt idx="2678">
                  <c:v>3.386837425651116</c:v>
                </c:pt>
                <c:pt idx="2679">
                  <c:v>3.386837425651116</c:v>
                </c:pt>
                <c:pt idx="2680">
                  <c:v>3.386837425651116</c:v>
                </c:pt>
                <c:pt idx="2681">
                  <c:v>3.386837425651116</c:v>
                </c:pt>
                <c:pt idx="2682">
                  <c:v>3.4300828925985933</c:v>
                </c:pt>
                <c:pt idx="2683">
                  <c:v>3.4300828925985933</c:v>
                </c:pt>
                <c:pt idx="2684">
                  <c:v>3.4300828925985933</c:v>
                </c:pt>
                <c:pt idx="2685">
                  <c:v>3.4300828925985933</c:v>
                </c:pt>
                <c:pt idx="2686">
                  <c:v>3.4300828925985933</c:v>
                </c:pt>
                <c:pt idx="2687">
                  <c:v>3.4300828925985933</c:v>
                </c:pt>
                <c:pt idx="2688">
                  <c:v>3.4300828925985933</c:v>
                </c:pt>
                <c:pt idx="2689">
                  <c:v>3.4300828925985933</c:v>
                </c:pt>
                <c:pt idx="2690">
                  <c:v>3.4300828925985933</c:v>
                </c:pt>
                <c:pt idx="2691">
                  <c:v>3.4300828925985933</c:v>
                </c:pt>
                <c:pt idx="2692">
                  <c:v>3.4300828925985933</c:v>
                </c:pt>
                <c:pt idx="2693">
                  <c:v>3.4300828925985933</c:v>
                </c:pt>
                <c:pt idx="2694">
                  <c:v>3.4300828925985933</c:v>
                </c:pt>
                <c:pt idx="2695">
                  <c:v>3.4300828925985933</c:v>
                </c:pt>
                <c:pt idx="2696">
                  <c:v>3.4300828925985933</c:v>
                </c:pt>
                <c:pt idx="2697">
                  <c:v>3.4300828925985933</c:v>
                </c:pt>
                <c:pt idx="2698">
                  <c:v>3.4300828925985933</c:v>
                </c:pt>
                <c:pt idx="2699">
                  <c:v>3.4300828925985933</c:v>
                </c:pt>
                <c:pt idx="2700">
                  <c:v>3.4300828925985933</c:v>
                </c:pt>
                <c:pt idx="2701">
                  <c:v>3.4300828925985933</c:v>
                </c:pt>
                <c:pt idx="2702">
                  <c:v>3.4300828925985933</c:v>
                </c:pt>
                <c:pt idx="2703">
                  <c:v>3.4300828925985933</c:v>
                </c:pt>
                <c:pt idx="2704">
                  <c:v>3.468041992739948</c:v>
                </c:pt>
                <c:pt idx="2705">
                  <c:v>3.468041992739948</c:v>
                </c:pt>
                <c:pt idx="2706">
                  <c:v>3.468041992739948</c:v>
                </c:pt>
                <c:pt idx="2707">
                  <c:v>3.468041992739948</c:v>
                </c:pt>
                <c:pt idx="2708">
                  <c:v>3.468041992739948</c:v>
                </c:pt>
                <c:pt idx="2709">
                  <c:v>3.468041992739948</c:v>
                </c:pt>
                <c:pt idx="2710">
                  <c:v>3.468041992739948</c:v>
                </c:pt>
                <c:pt idx="2711">
                  <c:v>3.468041992739948</c:v>
                </c:pt>
                <c:pt idx="2712">
                  <c:v>3.468041992739948</c:v>
                </c:pt>
                <c:pt idx="2713">
                  <c:v>3.468041992739948</c:v>
                </c:pt>
                <c:pt idx="2714">
                  <c:v>3.468041992739948</c:v>
                </c:pt>
                <c:pt idx="2715">
                  <c:v>3.468041992739948</c:v>
                </c:pt>
                <c:pt idx="2716">
                  <c:v>3.468041992739948</c:v>
                </c:pt>
                <c:pt idx="2717">
                  <c:v>3.468041992739948</c:v>
                </c:pt>
                <c:pt idx="2718">
                  <c:v>3.468041992739948</c:v>
                </c:pt>
                <c:pt idx="2719">
                  <c:v>3.468041992739948</c:v>
                </c:pt>
                <c:pt idx="2720">
                  <c:v>3.468041992739948</c:v>
                </c:pt>
                <c:pt idx="2721">
                  <c:v>3.468041992739948</c:v>
                </c:pt>
                <c:pt idx="2722">
                  <c:v>3.468041992739948</c:v>
                </c:pt>
                <c:pt idx="2723">
                  <c:v>3.468041992739948</c:v>
                </c:pt>
                <c:pt idx="2724">
                  <c:v>3.468041992739948</c:v>
                </c:pt>
                <c:pt idx="2725">
                  <c:v>3.4925512419095379</c:v>
                </c:pt>
                <c:pt idx="2726">
                  <c:v>3.4925512419095379</c:v>
                </c:pt>
                <c:pt idx="2727">
                  <c:v>3.4925512419095379</c:v>
                </c:pt>
                <c:pt idx="2728">
                  <c:v>3.4925512419095379</c:v>
                </c:pt>
                <c:pt idx="2729">
                  <c:v>3.4925512419095379</c:v>
                </c:pt>
                <c:pt idx="2730">
                  <c:v>3.4925512419095379</c:v>
                </c:pt>
                <c:pt idx="2731">
                  <c:v>3.4925512419095379</c:v>
                </c:pt>
                <c:pt idx="2732">
                  <c:v>3.4925512419095379</c:v>
                </c:pt>
                <c:pt idx="2733">
                  <c:v>3.4925512419095379</c:v>
                </c:pt>
                <c:pt idx="2734">
                  <c:v>3.4925512419095379</c:v>
                </c:pt>
                <c:pt idx="2735">
                  <c:v>3.4925512419095379</c:v>
                </c:pt>
                <c:pt idx="2736">
                  <c:v>3.4925512419095379</c:v>
                </c:pt>
                <c:pt idx="2737">
                  <c:v>3.4925512419095379</c:v>
                </c:pt>
                <c:pt idx="2738">
                  <c:v>3.4925512419095379</c:v>
                </c:pt>
                <c:pt idx="2739">
                  <c:v>3.4925512419095379</c:v>
                </c:pt>
                <c:pt idx="2740">
                  <c:v>3.4925512419095379</c:v>
                </c:pt>
                <c:pt idx="2741">
                  <c:v>3.4925512419095379</c:v>
                </c:pt>
                <c:pt idx="2742">
                  <c:v>3.4925512419095379</c:v>
                </c:pt>
                <c:pt idx="2743">
                  <c:v>3.4925512419095379</c:v>
                </c:pt>
                <c:pt idx="2744">
                  <c:v>3.4925512419095379</c:v>
                </c:pt>
                <c:pt idx="2745">
                  <c:v>3.4925512419095379</c:v>
                </c:pt>
                <c:pt idx="2746">
                  <c:v>3.5284096536950007</c:v>
                </c:pt>
                <c:pt idx="2747">
                  <c:v>3.5284096536950007</c:v>
                </c:pt>
                <c:pt idx="2748">
                  <c:v>3.5284096536950007</c:v>
                </c:pt>
                <c:pt idx="2749">
                  <c:v>3.5284096536950007</c:v>
                </c:pt>
                <c:pt idx="2750">
                  <c:v>3.5284096536950007</c:v>
                </c:pt>
                <c:pt idx="2751">
                  <c:v>3.5284096536950007</c:v>
                </c:pt>
                <c:pt idx="2752">
                  <c:v>3.5284096536950007</c:v>
                </c:pt>
                <c:pt idx="2753">
                  <c:v>3.5284096536950007</c:v>
                </c:pt>
                <c:pt idx="2754">
                  <c:v>3.5284096536950007</c:v>
                </c:pt>
                <c:pt idx="2755">
                  <c:v>3.5284096536950007</c:v>
                </c:pt>
                <c:pt idx="2756">
                  <c:v>3.5284096536950007</c:v>
                </c:pt>
                <c:pt idx="2757">
                  <c:v>3.5284096536950007</c:v>
                </c:pt>
                <c:pt idx="2758">
                  <c:v>3.5284096536950007</c:v>
                </c:pt>
                <c:pt idx="2759">
                  <c:v>3.5284096536950007</c:v>
                </c:pt>
                <c:pt idx="2760">
                  <c:v>3.5284096536950007</c:v>
                </c:pt>
                <c:pt idx="2761">
                  <c:v>3.5284096536950007</c:v>
                </c:pt>
                <c:pt idx="2762">
                  <c:v>3.5284096536950007</c:v>
                </c:pt>
                <c:pt idx="2763">
                  <c:v>3.5284096536950007</c:v>
                </c:pt>
                <c:pt idx="2764">
                  <c:v>3.5284096536950007</c:v>
                </c:pt>
                <c:pt idx="2765">
                  <c:v>3.5284096536950007</c:v>
                </c:pt>
                <c:pt idx="2766">
                  <c:v>3.5284096536950007</c:v>
                </c:pt>
                <c:pt idx="2767">
                  <c:v>3.5284096536950007</c:v>
                </c:pt>
                <c:pt idx="2768">
                  <c:v>3.5745133012070838</c:v>
                </c:pt>
                <c:pt idx="2769">
                  <c:v>3.5745133012070838</c:v>
                </c:pt>
                <c:pt idx="2770">
                  <c:v>3.5745133012070838</c:v>
                </c:pt>
                <c:pt idx="2771">
                  <c:v>3.5745133012070838</c:v>
                </c:pt>
                <c:pt idx="2772">
                  <c:v>3.5745133012070838</c:v>
                </c:pt>
                <c:pt idx="2773">
                  <c:v>3.5745133012070838</c:v>
                </c:pt>
                <c:pt idx="2774">
                  <c:v>3.5745133012070838</c:v>
                </c:pt>
                <c:pt idx="2775">
                  <c:v>3.5745133012070838</c:v>
                </c:pt>
                <c:pt idx="2776">
                  <c:v>3.5745133012070838</c:v>
                </c:pt>
                <c:pt idx="2777">
                  <c:v>3.5745133012070838</c:v>
                </c:pt>
                <c:pt idx="2778">
                  <c:v>3.5745133012070838</c:v>
                </c:pt>
                <c:pt idx="2779">
                  <c:v>3.5745133012070838</c:v>
                </c:pt>
                <c:pt idx="2780">
                  <c:v>3.5745133012070838</c:v>
                </c:pt>
                <c:pt idx="2781">
                  <c:v>3.5745133012070838</c:v>
                </c:pt>
                <c:pt idx="2782">
                  <c:v>3.5745133012070838</c:v>
                </c:pt>
                <c:pt idx="2783">
                  <c:v>3.5745133012070838</c:v>
                </c:pt>
                <c:pt idx="2784">
                  <c:v>3.5745133012070838</c:v>
                </c:pt>
                <c:pt idx="2785">
                  <c:v>3.5745133012070838</c:v>
                </c:pt>
                <c:pt idx="2786">
                  <c:v>3.5745133012070838</c:v>
                </c:pt>
                <c:pt idx="2787">
                  <c:v>3.6280149327166238</c:v>
                </c:pt>
                <c:pt idx="2788">
                  <c:v>3.6280149327166238</c:v>
                </c:pt>
                <c:pt idx="2789">
                  <c:v>3.6280149327166238</c:v>
                </c:pt>
                <c:pt idx="2790">
                  <c:v>3.6280149327166238</c:v>
                </c:pt>
                <c:pt idx="2791">
                  <c:v>3.6280149327166238</c:v>
                </c:pt>
                <c:pt idx="2792">
                  <c:v>3.6280149327166238</c:v>
                </c:pt>
                <c:pt idx="2793">
                  <c:v>3.6280149327166238</c:v>
                </c:pt>
                <c:pt idx="2794">
                  <c:v>3.6280149327166238</c:v>
                </c:pt>
                <c:pt idx="2795">
                  <c:v>3.6280149327166238</c:v>
                </c:pt>
                <c:pt idx="2796">
                  <c:v>3.6280149327166238</c:v>
                </c:pt>
                <c:pt idx="2797">
                  <c:v>3.6280149327166238</c:v>
                </c:pt>
                <c:pt idx="2798">
                  <c:v>3.6280149327166238</c:v>
                </c:pt>
                <c:pt idx="2799">
                  <c:v>3.6280149327166238</c:v>
                </c:pt>
                <c:pt idx="2800">
                  <c:v>3.6280149327166238</c:v>
                </c:pt>
                <c:pt idx="2801">
                  <c:v>3.6280149327166238</c:v>
                </c:pt>
                <c:pt idx="2802">
                  <c:v>3.6280149327166238</c:v>
                </c:pt>
                <c:pt idx="2803">
                  <c:v>3.6280149327166238</c:v>
                </c:pt>
                <c:pt idx="2804">
                  <c:v>3.6280149327166238</c:v>
                </c:pt>
                <c:pt idx="2805">
                  <c:v>3.6280149327166238</c:v>
                </c:pt>
                <c:pt idx="2806">
                  <c:v>3.6280149327166238</c:v>
                </c:pt>
                <c:pt idx="2807">
                  <c:v>3.6280149327166238</c:v>
                </c:pt>
                <c:pt idx="2808">
                  <c:v>3.6280149327166238</c:v>
                </c:pt>
                <c:pt idx="2809">
                  <c:v>3.6804999005356662</c:v>
                </c:pt>
                <c:pt idx="2810">
                  <c:v>3.6804999005356662</c:v>
                </c:pt>
                <c:pt idx="2811">
                  <c:v>3.6804999005356662</c:v>
                </c:pt>
                <c:pt idx="2812">
                  <c:v>3.6804999005356662</c:v>
                </c:pt>
                <c:pt idx="2813">
                  <c:v>3.6804999005356662</c:v>
                </c:pt>
                <c:pt idx="2814">
                  <c:v>3.6804999005356662</c:v>
                </c:pt>
                <c:pt idx="2815">
                  <c:v>3.6804999005356662</c:v>
                </c:pt>
                <c:pt idx="2816">
                  <c:v>3.6804999005356662</c:v>
                </c:pt>
                <c:pt idx="2817">
                  <c:v>3.6804999005356662</c:v>
                </c:pt>
                <c:pt idx="2818">
                  <c:v>3.6804999005356662</c:v>
                </c:pt>
                <c:pt idx="2819">
                  <c:v>3.6804999005356662</c:v>
                </c:pt>
                <c:pt idx="2820">
                  <c:v>3.6804999005356662</c:v>
                </c:pt>
                <c:pt idx="2821">
                  <c:v>3.6804999005356662</c:v>
                </c:pt>
                <c:pt idx="2822">
                  <c:v>3.6804999005356662</c:v>
                </c:pt>
                <c:pt idx="2823">
                  <c:v>3.6804999005356662</c:v>
                </c:pt>
                <c:pt idx="2824">
                  <c:v>3.6804999005356662</c:v>
                </c:pt>
                <c:pt idx="2825">
                  <c:v>3.6804999005356662</c:v>
                </c:pt>
                <c:pt idx="2826">
                  <c:v>3.6804999005356662</c:v>
                </c:pt>
                <c:pt idx="2827">
                  <c:v>3.6804999005356662</c:v>
                </c:pt>
                <c:pt idx="2828">
                  <c:v>3.6804999005356662</c:v>
                </c:pt>
                <c:pt idx="2829">
                  <c:v>3.6804999005356662</c:v>
                </c:pt>
                <c:pt idx="2830">
                  <c:v>3.7451545990924631</c:v>
                </c:pt>
                <c:pt idx="2831">
                  <c:v>3.7451545990924631</c:v>
                </c:pt>
                <c:pt idx="2832">
                  <c:v>3.7451545990924631</c:v>
                </c:pt>
                <c:pt idx="2833">
                  <c:v>3.7451545990924631</c:v>
                </c:pt>
                <c:pt idx="2834">
                  <c:v>3.7451545990924631</c:v>
                </c:pt>
                <c:pt idx="2835">
                  <c:v>3.7451545990924631</c:v>
                </c:pt>
                <c:pt idx="2836">
                  <c:v>3.7451545990924631</c:v>
                </c:pt>
                <c:pt idx="2837">
                  <c:v>3.7451545990924631</c:v>
                </c:pt>
                <c:pt idx="2838">
                  <c:v>3.7451545990924631</c:v>
                </c:pt>
                <c:pt idx="2839">
                  <c:v>3.7451545990924631</c:v>
                </c:pt>
                <c:pt idx="2840">
                  <c:v>3.7451545990924631</c:v>
                </c:pt>
                <c:pt idx="2841">
                  <c:v>3.7451545990924631</c:v>
                </c:pt>
                <c:pt idx="2842">
                  <c:v>3.7451545990924631</c:v>
                </c:pt>
                <c:pt idx="2843">
                  <c:v>3.7451545990924631</c:v>
                </c:pt>
                <c:pt idx="2844">
                  <c:v>3.7451545990924631</c:v>
                </c:pt>
                <c:pt idx="2845">
                  <c:v>3.7451545990924631</c:v>
                </c:pt>
                <c:pt idx="2846">
                  <c:v>3.7451545990924631</c:v>
                </c:pt>
                <c:pt idx="2847">
                  <c:v>3.7451545990924631</c:v>
                </c:pt>
                <c:pt idx="2848">
                  <c:v>3.7970890161169644</c:v>
                </c:pt>
                <c:pt idx="2849">
                  <c:v>3.7970890161169644</c:v>
                </c:pt>
                <c:pt idx="2850">
                  <c:v>3.7970890161169644</c:v>
                </c:pt>
                <c:pt idx="2851">
                  <c:v>3.7970890161169644</c:v>
                </c:pt>
                <c:pt idx="2852">
                  <c:v>3.7970890161169644</c:v>
                </c:pt>
                <c:pt idx="2853">
                  <c:v>3.7970890161169644</c:v>
                </c:pt>
                <c:pt idx="2854">
                  <c:v>3.7970890161169644</c:v>
                </c:pt>
                <c:pt idx="2855">
                  <c:v>3.7970890161169644</c:v>
                </c:pt>
                <c:pt idx="2856">
                  <c:v>3.7970890161169644</c:v>
                </c:pt>
                <c:pt idx="2857">
                  <c:v>3.7970890161169644</c:v>
                </c:pt>
                <c:pt idx="2858">
                  <c:v>3.7970890161169644</c:v>
                </c:pt>
                <c:pt idx="2859">
                  <c:v>3.7970890161169644</c:v>
                </c:pt>
                <c:pt idx="2860">
                  <c:v>3.7970890161169644</c:v>
                </c:pt>
                <c:pt idx="2861">
                  <c:v>3.7970890161169644</c:v>
                </c:pt>
                <c:pt idx="2862">
                  <c:v>3.7970890161169644</c:v>
                </c:pt>
                <c:pt idx="2863">
                  <c:v>3.7970890161169644</c:v>
                </c:pt>
                <c:pt idx="2864">
                  <c:v>3.7970890161169644</c:v>
                </c:pt>
                <c:pt idx="2865">
                  <c:v>3.7970890161169644</c:v>
                </c:pt>
                <c:pt idx="2866">
                  <c:v>3.7970890161169644</c:v>
                </c:pt>
                <c:pt idx="2867">
                  <c:v>3.7970890161169644</c:v>
                </c:pt>
                <c:pt idx="2868">
                  <c:v>3.7970890161169644</c:v>
                </c:pt>
                <c:pt idx="2869">
                  <c:v>3.7970890161169644</c:v>
                </c:pt>
                <c:pt idx="2870">
                  <c:v>3.8318973063925874</c:v>
                </c:pt>
                <c:pt idx="2871">
                  <c:v>3.8318973063925874</c:v>
                </c:pt>
                <c:pt idx="2872">
                  <c:v>3.8318973063925874</c:v>
                </c:pt>
                <c:pt idx="2873">
                  <c:v>3.8318973063925874</c:v>
                </c:pt>
                <c:pt idx="2874">
                  <c:v>3.8318973063925874</c:v>
                </c:pt>
                <c:pt idx="2875">
                  <c:v>3.8318973063925874</c:v>
                </c:pt>
                <c:pt idx="2876">
                  <c:v>3.8318973063925874</c:v>
                </c:pt>
                <c:pt idx="2877">
                  <c:v>3.8318973063925874</c:v>
                </c:pt>
                <c:pt idx="2878">
                  <c:v>3.8318973063925874</c:v>
                </c:pt>
                <c:pt idx="2879">
                  <c:v>3.8318973063925874</c:v>
                </c:pt>
                <c:pt idx="2880">
                  <c:v>3.8318973063925874</c:v>
                </c:pt>
                <c:pt idx="2881">
                  <c:v>3.8318973063925874</c:v>
                </c:pt>
                <c:pt idx="2882">
                  <c:v>3.8318973063925874</c:v>
                </c:pt>
                <c:pt idx="2883">
                  <c:v>3.8318973063925874</c:v>
                </c:pt>
                <c:pt idx="2884">
                  <c:v>3.8318973063925874</c:v>
                </c:pt>
                <c:pt idx="2885">
                  <c:v>3.8318973063925874</c:v>
                </c:pt>
                <c:pt idx="2886">
                  <c:v>3.8318973063925874</c:v>
                </c:pt>
                <c:pt idx="2887">
                  <c:v>3.8318973063925874</c:v>
                </c:pt>
                <c:pt idx="2888">
                  <c:v>3.8318973063925874</c:v>
                </c:pt>
                <c:pt idx="2889">
                  <c:v>3.8318973063925874</c:v>
                </c:pt>
                <c:pt idx="2890">
                  <c:v>3.8318973063925874</c:v>
                </c:pt>
                <c:pt idx="2891">
                  <c:v>3.873926649453348</c:v>
                </c:pt>
                <c:pt idx="2892">
                  <c:v>3.873926649453348</c:v>
                </c:pt>
                <c:pt idx="2893">
                  <c:v>3.873926649453348</c:v>
                </c:pt>
                <c:pt idx="2894">
                  <c:v>3.873926649453348</c:v>
                </c:pt>
                <c:pt idx="2895">
                  <c:v>3.873926649453348</c:v>
                </c:pt>
                <c:pt idx="2896">
                  <c:v>3.873926649453348</c:v>
                </c:pt>
                <c:pt idx="2897">
                  <c:v>3.873926649453348</c:v>
                </c:pt>
                <c:pt idx="2898">
                  <c:v>3.873926649453348</c:v>
                </c:pt>
                <c:pt idx="2899">
                  <c:v>3.873926649453348</c:v>
                </c:pt>
                <c:pt idx="2900">
                  <c:v>3.873926649453348</c:v>
                </c:pt>
                <c:pt idx="2901">
                  <c:v>3.873926649453348</c:v>
                </c:pt>
                <c:pt idx="2902">
                  <c:v>3.873926649453348</c:v>
                </c:pt>
                <c:pt idx="2903">
                  <c:v>3.873926649453348</c:v>
                </c:pt>
                <c:pt idx="2904">
                  <c:v>3.873926649453348</c:v>
                </c:pt>
                <c:pt idx="2905">
                  <c:v>3.873926649453348</c:v>
                </c:pt>
                <c:pt idx="2906">
                  <c:v>3.873926649453348</c:v>
                </c:pt>
                <c:pt idx="2907">
                  <c:v>3.873926649453348</c:v>
                </c:pt>
                <c:pt idx="2908">
                  <c:v>3.873926649453348</c:v>
                </c:pt>
                <c:pt idx="2909">
                  <c:v>3.873926649453348</c:v>
                </c:pt>
                <c:pt idx="2910">
                  <c:v>3.873926649453348</c:v>
                </c:pt>
                <c:pt idx="2911">
                  <c:v>3.9229959782052104</c:v>
                </c:pt>
                <c:pt idx="2912">
                  <c:v>3.9229959782052104</c:v>
                </c:pt>
                <c:pt idx="2913">
                  <c:v>3.9229959782052104</c:v>
                </c:pt>
                <c:pt idx="2914">
                  <c:v>3.9229959782052104</c:v>
                </c:pt>
                <c:pt idx="2915">
                  <c:v>3.9229959782052104</c:v>
                </c:pt>
                <c:pt idx="2916">
                  <c:v>3.9229959782052104</c:v>
                </c:pt>
                <c:pt idx="2917">
                  <c:v>3.9229959782052104</c:v>
                </c:pt>
                <c:pt idx="2918">
                  <c:v>3.9229959782052104</c:v>
                </c:pt>
                <c:pt idx="2919">
                  <c:v>3.9229959782052104</c:v>
                </c:pt>
                <c:pt idx="2920">
                  <c:v>3.9229959782052104</c:v>
                </c:pt>
                <c:pt idx="2921">
                  <c:v>3.9229959782052104</c:v>
                </c:pt>
                <c:pt idx="2922">
                  <c:v>3.9229959782052104</c:v>
                </c:pt>
                <c:pt idx="2923">
                  <c:v>3.9229959782052104</c:v>
                </c:pt>
                <c:pt idx="2924">
                  <c:v>3.9229959782052104</c:v>
                </c:pt>
                <c:pt idx="2925">
                  <c:v>3.9229959782052104</c:v>
                </c:pt>
                <c:pt idx="2926">
                  <c:v>3.9229959782052104</c:v>
                </c:pt>
                <c:pt idx="2927">
                  <c:v>3.9229959782052104</c:v>
                </c:pt>
                <c:pt idx="2928">
                  <c:v>3.9229959782052104</c:v>
                </c:pt>
                <c:pt idx="2929">
                  <c:v>3.9229959782052104</c:v>
                </c:pt>
                <c:pt idx="2930">
                  <c:v>3.9229959782052104</c:v>
                </c:pt>
                <c:pt idx="2931">
                  <c:v>3.9229959782052104</c:v>
                </c:pt>
                <c:pt idx="2932">
                  <c:v>3.9229959782052104</c:v>
                </c:pt>
                <c:pt idx="2933">
                  <c:v>3.9558190721875679</c:v>
                </c:pt>
                <c:pt idx="2934">
                  <c:v>3.9558190721875679</c:v>
                </c:pt>
                <c:pt idx="2935">
                  <c:v>3.9558190721875679</c:v>
                </c:pt>
                <c:pt idx="2936">
                  <c:v>3.9558190721875679</c:v>
                </c:pt>
                <c:pt idx="2937">
                  <c:v>3.9558190721875679</c:v>
                </c:pt>
                <c:pt idx="2938">
                  <c:v>3.9558190721875679</c:v>
                </c:pt>
                <c:pt idx="2939">
                  <c:v>3.9558190721875679</c:v>
                </c:pt>
                <c:pt idx="2940">
                  <c:v>3.9558190721875679</c:v>
                </c:pt>
                <c:pt idx="2941">
                  <c:v>3.9558190721875679</c:v>
                </c:pt>
                <c:pt idx="2942">
                  <c:v>3.9558190721875679</c:v>
                </c:pt>
                <c:pt idx="2943">
                  <c:v>3.9558190721875679</c:v>
                </c:pt>
                <c:pt idx="2944">
                  <c:v>3.9558190721875679</c:v>
                </c:pt>
                <c:pt idx="2945">
                  <c:v>3.9558190721875679</c:v>
                </c:pt>
                <c:pt idx="2946">
                  <c:v>3.9558190721875679</c:v>
                </c:pt>
                <c:pt idx="2947">
                  <c:v>3.9558190721875679</c:v>
                </c:pt>
                <c:pt idx="2948">
                  <c:v>3.9558190721875679</c:v>
                </c:pt>
                <c:pt idx="2949">
                  <c:v>3.9558190721875679</c:v>
                </c:pt>
                <c:pt idx="2950">
                  <c:v>3.9558190721875679</c:v>
                </c:pt>
                <c:pt idx="2951">
                  <c:v>3.9558190721875679</c:v>
                </c:pt>
                <c:pt idx="2952">
                  <c:v>3.9558190721875679</c:v>
                </c:pt>
                <c:pt idx="2953">
                  <c:v>3.9558190721875679</c:v>
                </c:pt>
                <c:pt idx="2954">
                  <c:v>3.9558190721875679</c:v>
                </c:pt>
                <c:pt idx="2955">
                  <c:v>3.9956476274434598</c:v>
                </c:pt>
                <c:pt idx="2956">
                  <c:v>3.9956476274434598</c:v>
                </c:pt>
                <c:pt idx="2957">
                  <c:v>3.9956476274434598</c:v>
                </c:pt>
                <c:pt idx="2958">
                  <c:v>3.9956476274434598</c:v>
                </c:pt>
                <c:pt idx="2959">
                  <c:v>3.9956476274434598</c:v>
                </c:pt>
                <c:pt idx="2960">
                  <c:v>3.9956476274434598</c:v>
                </c:pt>
                <c:pt idx="2961">
                  <c:v>3.9956476274434598</c:v>
                </c:pt>
                <c:pt idx="2962">
                  <c:v>3.9956476274434598</c:v>
                </c:pt>
                <c:pt idx="2963">
                  <c:v>3.9956476274434598</c:v>
                </c:pt>
                <c:pt idx="2964">
                  <c:v>3.9956476274434598</c:v>
                </c:pt>
                <c:pt idx="2965">
                  <c:v>3.9956476274434598</c:v>
                </c:pt>
                <c:pt idx="2966">
                  <c:v>3.9956476274434598</c:v>
                </c:pt>
                <c:pt idx="2967">
                  <c:v>3.9956476274434598</c:v>
                </c:pt>
                <c:pt idx="2968">
                  <c:v>3.9956476274434598</c:v>
                </c:pt>
                <c:pt idx="2969">
                  <c:v>3.9956476274434598</c:v>
                </c:pt>
                <c:pt idx="2970">
                  <c:v>3.9956476274434598</c:v>
                </c:pt>
                <c:pt idx="2971">
                  <c:v>3.9956476274434598</c:v>
                </c:pt>
                <c:pt idx="2972">
                  <c:v>3.9956476274434598</c:v>
                </c:pt>
                <c:pt idx="2973">
                  <c:v>3.9956476274434598</c:v>
                </c:pt>
                <c:pt idx="2974">
                  <c:v>3.9956476274434598</c:v>
                </c:pt>
                <c:pt idx="2975">
                  <c:v>3.9956476274434598</c:v>
                </c:pt>
                <c:pt idx="2976">
                  <c:v>3.9956476274434598</c:v>
                </c:pt>
                <c:pt idx="2977">
                  <c:v>4.0326771922491904</c:v>
                </c:pt>
                <c:pt idx="2978">
                  <c:v>4.0326771922491904</c:v>
                </c:pt>
                <c:pt idx="2979">
                  <c:v>4.0326771922491904</c:v>
                </c:pt>
                <c:pt idx="2980">
                  <c:v>4.0326771922491904</c:v>
                </c:pt>
                <c:pt idx="2981">
                  <c:v>4.0326771922491904</c:v>
                </c:pt>
                <c:pt idx="2982">
                  <c:v>4.0326771922491904</c:v>
                </c:pt>
                <c:pt idx="2983">
                  <c:v>4.0326771922491904</c:v>
                </c:pt>
                <c:pt idx="2984">
                  <c:v>4.0326771922491904</c:v>
                </c:pt>
                <c:pt idx="2985">
                  <c:v>4.0326771922491904</c:v>
                </c:pt>
                <c:pt idx="2986">
                  <c:v>4.0326771922491904</c:v>
                </c:pt>
                <c:pt idx="2987">
                  <c:v>4.0326771922491904</c:v>
                </c:pt>
                <c:pt idx="2988">
                  <c:v>4.0326771922491904</c:v>
                </c:pt>
                <c:pt idx="2989">
                  <c:v>4.0326771922491904</c:v>
                </c:pt>
                <c:pt idx="2990">
                  <c:v>4.0326771922491904</c:v>
                </c:pt>
                <c:pt idx="2991">
                  <c:v>4.0326771922491904</c:v>
                </c:pt>
                <c:pt idx="2992">
                  <c:v>4.0326771922491904</c:v>
                </c:pt>
                <c:pt idx="2993">
                  <c:v>4.0326771922491904</c:v>
                </c:pt>
                <c:pt idx="2994">
                  <c:v>4.0326771922491904</c:v>
                </c:pt>
                <c:pt idx="2995">
                  <c:v>4.0326771922491904</c:v>
                </c:pt>
                <c:pt idx="2996">
                  <c:v>4.0326771922491904</c:v>
                </c:pt>
                <c:pt idx="2997">
                  <c:v>4.0326771922491904</c:v>
                </c:pt>
                <c:pt idx="2998">
                  <c:v>4.0555331117776472</c:v>
                </c:pt>
                <c:pt idx="2999">
                  <c:v>4.0555331117776472</c:v>
                </c:pt>
                <c:pt idx="3000">
                  <c:v>4.0555331117776472</c:v>
                </c:pt>
                <c:pt idx="3001">
                  <c:v>4.0555331117776472</c:v>
                </c:pt>
                <c:pt idx="3002">
                  <c:v>4.0555331117776472</c:v>
                </c:pt>
                <c:pt idx="3003">
                  <c:v>4.0555331117776472</c:v>
                </c:pt>
                <c:pt idx="3004">
                  <c:v>4.0555331117776472</c:v>
                </c:pt>
                <c:pt idx="3005">
                  <c:v>4.0555331117776472</c:v>
                </c:pt>
                <c:pt idx="3006">
                  <c:v>4.0555331117776472</c:v>
                </c:pt>
                <c:pt idx="3007">
                  <c:v>4.0555331117776472</c:v>
                </c:pt>
                <c:pt idx="3008">
                  <c:v>4.0555331117776472</c:v>
                </c:pt>
                <c:pt idx="3009">
                  <c:v>4.0555331117776472</c:v>
                </c:pt>
                <c:pt idx="3010">
                  <c:v>4.0555331117776472</c:v>
                </c:pt>
                <c:pt idx="3011">
                  <c:v>4.0555331117776472</c:v>
                </c:pt>
                <c:pt idx="3012">
                  <c:v>4.0555331117776472</c:v>
                </c:pt>
                <c:pt idx="3013">
                  <c:v>4.0555331117776472</c:v>
                </c:pt>
                <c:pt idx="3014">
                  <c:v>4.0555331117776472</c:v>
                </c:pt>
                <c:pt idx="3015">
                  <c:v>4.0555331117776472</c:v>
                </c:pt>
                <c:pt idx="3016">
                  <c:v>4.0555331117776472</c:v>
                </c:pt>
                <c:pt idx="3017">
                  <c:v>4.0555331117776472</c:v>
                </c:pt>
                <c:pt idx="3018">
                  <c:v>4.0858219644897238</c:v>
                </c:pt>
                <c:pt idx="3019">
                  <c:v>4.0858219644897238</c:v>
                </c:pt>
                <c:pt idx="3020">
                  <c:v>4.0858219644897238</c:v>
                </c:pt>
                <c:pt idx="3021">
                  <c:v>4.0858219644897238</c:v>
                </c:pt>
                <c:pt idx="3022">
                  <c:v>4.0858219644897238</c:v>
                </c:pt>
                <c:pt idx="3023">
                  <c:v>4.0858219644897238</c:v>
                </c:pt>
                <c:pt idx="3024">
                  <c:v>4.0858219644897238</c:v>
                </c:pt>
                <c:pt idx="3025">
                  <c:v>4.0858219644897238</c:v>
                </c:pt>
                <c:pt idx="3026">
                  <c:v>4.0858219644897238</c:v>
                </c:pt>
                <c:pt idx="3027">
                  <c:v>4.0858219644897238</c:v>
                </c:pt>
                <c:pt idx="3028">
                  <c:v>4.0858219644897238</c:v>
                </c:pt>
                <c:pt idx="3029">
                  <c:v>4.0858219644897238</c:v>
                </c:pt>
                <c:pt idx="3030">
                  <c:v>4.0858219644897238</c:v>
                </c:pt>
                <c:pt idx="3031">
                  <c:v>4.0858219644897238</c:v>
                </c:pt>
                <c:pt idx="3032">
                  <c:v>4.0858219644897238</c:v>
                </c:pt>
                <c:pt idx="3033">
                  <c:v>4.0858219644897238</c:v>
                </c:pt>
                <c:pt idx="3034">
                  <c:v>4.0858219644897238</c:v>
                </c:pt>
                <c:pt idx="3035">
                  <c:v>4.0858219644897238</c:v>
                </c:pt>
                <c:pt idx="3036">
                  <c:v>4.0858219644897238</c:v>
                </c:pt>
                <c:pt idx="3037">
                  <c:v>4.0858219644897238</c:v>
                </c:pt>
                <c:pt idx="3038">
                  <c:v>4.1130685600871537</c:v>
                </c:pt>
                <c:pt idx="3039">
                  <c:v>4.1130685600871537</c:v>
                </c:pt>
                <c:pt idx="3040">
                  <c:v>4.1130685600871537</c:v>
                </c:pt>
                <c:pt idx="3041">
                  <c:v>4.1130685600871537</c:v>
                </c:pt>
                <c:pt idx="3042">
                  <c:v>4.1130685600871537</c:v>
                </c:pt>
                <c:pt idx="3043">
                  <c:v>4.1130685600871537</c:v>
                </c:pt>
                <c:pt idx="3044">
                  <c:v>4.1130685600871537</c:v>
                </c:pt>
                <c:pt idx="3045">
                  <c:v>4.1130685600871537</c:v>
                </c:pt>
                <c:pt idx="3046">
                  <c:v>4.1130685600871537</c:v>
                </c:pt>
                <c:pt idx="3047">
                  <c:v>4.1130685600871537</c:v>
                </c:pt>
                <c:pt idx="3048">
                  <c:v>4.1130685600871537</c:v>
                </c:pt>
                <c:pt idx="3049">
                  <c:v>4.1130685600871537</c:v>
                </c:pt>
                <c:pt idx="3050">
                  <c:v>4.1130685600871537</c:v>
                </c:pt>
                <c:pt idx="3051">
                  <c:v>4.1130685600871537</c:v>
                </c:pt>
                <c:pt idx="3052">
                  <c:v>4.1130685600871537</c:v>
                </c:pt>
                <c:pt idx="3053">
                  <c:v>4.1130685600871537</c:v>
                </c:pt>
                <c:pt idx="3054">
                  <c:v>4.1130685600871537</c:v>
                </c:pt>
                <c:pt idx="3055">
                  <c:v>4.1130685600871537</c:v>
                </c:pt>
                <c:pt idx="3056">
                  <c:v>4.1130685600871537</c:v>
                </c:pt>
                <c:pt idx="3057">
                  <c:v>4.1130685600871537</c:v>
                </c:pt>
                <c:pt idx="3058">
                  <c:v>4.1130685600871537</c:v>
                </c:pt>
                <c:pt idx="3059">
                  <c:v>4.1130685600871537</c:v>
                </c:pt>
                <c:pt idx="3060">
                  <c:v>4.1130685600871537</c:v>
                </c:pt>
                <c:pt idx="3061">
                  <c:v>4.1454246550366118</c:v>
                </c:pt>
                <c:pt idx="3062">
                  <c:v>4.1454246550366118</c:v>
                </c:pt>
                <c:pt idx="3063">
                  <c:v>4.1454246550366118</c:v>
                </c:pt>
                <c:pt idx="3064">
                  <c:v>4.1454246550366118</c:v>
                </c:pt>
                <c:pt idx="3065">
                  <c:v>4.1454246550366118</c:v>
                </c:pt>
                <c:pt idx="3066">
                  <c:v>4.1454246550366118</c:v>
                </c:pt>
                <c:pt idx="3067">
                  <c:v>4.1454246550366118</c:v>
                </c:pt>
                <c:pt idx="3068">
                  <c:v>4.1454246550366118</c:v>
                </c:pt>
                <c:pt idx="3069">
                  <c:v>4.1454246550366118</c:v>
                </c:pt>
                <c:pt idx="3070">
                  <c:v>4.1454246550366118</c:v>
                </c:pt>
                <c:pt idx="3071">
                  <c:v>4.1454246550366118</c:v>
                </c:pt>
                <c:pt idx="3072">
                  <c:v>4.1454246550366118</c:v>
                </c:pt>
                <c:pt idx="3073">
                  <c:v>4.1454246550366118</c:v>
                </c:pt>
                <c:pt idx="3074">
                  <c:v>4.1454246550366118</c:v>
                </c:pt>
                <c:pt idx="3075">
                  <c:v>4.1454246550366118</c:v>
                </c:pt>
                <c:pt idx="3076">
                  <c:v>4.1454246550366118</c:v>
                </c:pt>
                <c:pt idx="3077">
                  <c:v>4.1454246550366118</c:v>
                </c:pt>
                <c:pt idx="3078">
                  <c:v>4.1454246550366118</c:v>
                </c:pt>
                <c:pt idx="3079">
                  <c:v>4.1454246550366118</c:v>
                </c:pt>
                <c:pt idx="3080">
                  <c:v>4.1454246550366118</c:v>
                </c:pt>
                <c:pt idx="3081">
                  <c:v>4.1454246550366118</c:v>
                </c:pt>
                <c:pt idx="3082">
                  <c:v>4.1813573640263169</c:v>
                </c:pt>
                <c:pt idx="3083">
                  <c:v>4.1813573640263169</c:v>
                </c:pt>
                <c:pt idx="3084">
                  <c:v>4.1813573640263169</c:v>
                </c:pt>
                <c:pt idx="3085">
                  <c:v>4.1813573640263169</c:v>
                </c:pt>
                <c:pt idx="3086">
                  <c:v>4.1813573640263169</c:v>
                </c:pt>
                <c:pt idx="3087">
                  <c:v>4.1813573640263169</c:v>
                </c:pt>
                <c:pt idx="3088">
                  <c:v>4.1813573640263169</c:v>
                </c:pt>
                <c:pt idx="3089">
                  <c:v>4.1813573640263169</c:v>
                </c:pt>
                <c:pt idx="3090">
                  <c:v>4.1813573640263169</c:v>
                </c:pt>
                <c:pt idx="3091">
                  <c:v>4.1813573640263169</c:v>
                </c:pt>
                <c:pt idx="3092">
                  <c:v>4.1813573640263169</c:v>
                </c:pt>
                <c:pt idx="3093">
                  <c:v>4.1813573640263169</c:v>
                </c:pt>
                <c:pt idx="3094">
                  <c:v>4.1813573640263169</c:v>
                </c:pt>
                <c:pt idx="3095">
                  <c:v>4.1813573640263169</c:v>
                </c:pt>
                <c:pt idx="3096">
                  <c:v>4.1813573640263169</c:v>
                </c:pt>
                <c:pt idx="3097">
                  <c:v>4.1813573640263169</c:v>
                </c:pt>
                <c:pt idx="3098">
                  <c:v>4.1813573640263169</c:v>
                </c:pt>
                <c:pt idx="3099">
                  <c:v>4.1813573640263169</c:v>
                </c:pt>
                <c:pt idx="3100">
                  <c:v>4.1813573640263169</c:v>
                </c:pt>
                <c:pt idx="3101">
                  <c:v>4.2155090690377035</c:v>
                </c:pt>
                <c:pt idx="3102">
                  <c:v>4.2155090690377035</c:v>
                </c:pt>
                <c:pt idx="3103">
                  <c:v>4.2155090690377035</c:v>
                </c:pt>
                <c:pt idx="3104">
                  <c:v>4.2155090690377035</c:v>
                </c:pt>
                <c:pt idx="3105">
                  <c:v>4.2155090690377035</c:v>
                </c:pt>
                <c:pt idx="3106">
                  <c:v>4.2155090690377035</c:v>
                </c:pt>
                <c:pt idx="3107">
                  <c:v>4.2155090690377035</c:v>
                </c:pt>
                <c:pt idx="3108">
                  <c:v>4.2155090690377035</c:v>
                </c:pt>
                <c:pt idx="3109">
                  <c:v>4.2155090690377035</c:v>
                </c:pt>
                <c:pt idx="3110">
                  <c:v>4.2155090690377035</c:v>
                </c:pt>
                <c:pt idx="3111">
                  <c:v>4.2155090690377035</c:v>
                </c:pt>
                <c:pt idx="3112">
                  <c:v>4.2155090690377035</c:v>
                </c:pt>
                <c:pt idx="3113">
                  <c:v>4.2155090690377035</c:v>
                </c:pt>
                <c:pt idx="3114">
                  <c:v>4.2155090690377035</c:v>
                </c:pt>
                <c:pt idx="3115">
                  <c:v>4.2155090690377035</c:v>
                </c:pt>
                <c:pt idx="3116">
                  <c:v>4.2155090690377035</c:v>
                </c:pt>
                <c:pt idx="3117">
                  <c:v>4.2155090690377035</c:v>
                </c:pt>
                <c:pt idx="3118">
                  <c:v>4.2155090690377035</c:v>
                </c:pt>
                <c:pt idx="3119">
                  <c:v>4.2155090690377035</c:v>
                </c:pt>
                <c:pt idx="3120">
                  <c:v>4.2155090690377035</c:v>
                </c:pt>
                <c:pt idx="3121">
                  <c:v>4.2155090690377035</c:v>
                </c:pt>
                <c:pt idx="3122">
                  <c:v>4.2155090690377035</c:v>
                </c:pt>
                <c:pt idx="3123">
                  <c:v>4.246563386019691</c:v>
                </c:pt>
                <c:pt idx="3124">
                  <c:v>4.246563386019691</c:v>
                </c:pt>
                <c:pt idx="3125">
                  <c:v>4.246563386019691</c:v>
                </c:pt>
                <c:pt idx="3126">
                  <c:v>4.246563386019691</c:v>
                </c:pt>
                <c:pt idx="3127">
                  <c:v>4.246563386019691</c:v>
                </c:pt>
                <c:pt idx="3128">
                  <c:v>4.246563386019691</c:v>
                </c:pt>
                <c:pt idx="3129">
                  <c:v>4.246563386019691</c:v>
                </c:pt>
                <c:pt idx="3130">
                  <c:v>4.246563386019691</c:v>
                </c:pt>
                <c:pt idx="3131">
                  <c:v>4.246563386019691</c:v>
                </c:pt>
                <c:pt idx="3132">
                  <c:v>4.246563386019691</c:v>
                </c:pt>
                <c:pt idx="3133">
                  <c:v>4.246563386019691</c:v>
                </c:pt>
                <c:pt idx="3134">
                  <c:v>4.246563386019691</c:v>
                </c:pt>
                <c:pt idx="3135">
                  <c:v>4.246563386019691</c:v>
                </c:pt>
                <c:pt idx="3136">
                  <c:v>4.246563386019691</c:v>
                </c:pt>
                <c:pt idx="3137">
                  <c:v>4.246563386019691</c:v>
                </c:pt>
                <c:pt idx="3138">
                  <c:v>4.246563386019691</c:v>
                </c:pt>
                <c:pt idx="3139">
                  <c:v>4.246563386019691</c:v>
                </c:pt>
                <c:pt idx="3140">
                  <c:v>4.246563386019691</c:v>
                </c:pt>
                <c:pt idx="3141">
                  <c:v>4.246563386019691</c:v>
                </c:pt>
                <c:pt idx="3142">
                  <c:v>4.2731786144266373</c:v>
                </c:pt>
                <c:pt idx="3143">
                  <c:v>4.2731786144266373</c:v>
                </c:pt>
                <c:pt idx="3144">
                  <c:v>4.2731786144266373</c:v>
                </c:pt>
                <c:pt idx="3145">
                  <c:v>4.2731786144266373</c:v>
                </c:pt>
                <c:pt idx="3146">
                  <c:v>4.2731786144266373</c:v>
                </c:pt>
                <c:pt idx="3147">
                  <c:v>4.2731786144266373</c:v>
                </c:pt>
                <c:pt idx="3148">
                  <c:v>4.2731786144266373</c:v>
                </c:pt>
                <c:pt idx="3149">
                  <c:v>4.2731786144266373</c:v>
                </c:pt>
                <c:pt idx="3150">
                  <c:v>4.2731786144266373</c:v>
                </c:pt>
                <c:pt idx="3151">
                  <c:v>4.2731786144266373</c:v>
                </c:pt>
                <c:pt idx="3152">
                  <c:v>4.2731786144266373</c:v>
                </c:pt>
                <c:pt idx="3153">
                  <c:v>4.2731786144266373</c:v>
                </c:pt>
                <c:pt idx="3154">
                  <c:v>4.2731786144266373</c:v>
                </c:pt>
                <c:pt idx="3155">
                  <c:v>4.2731786144266373</c:v>
                </c:pt>
                <c:pt idx="3156">
                  <c:v>4.2731786144266373</c:v>
                </c:pt>
                <c:pt idx="3157">
                  <c:v>4.2731786144266373</c:v>
                </c:pt>
                <c:pt idx="3158">
                  <c:v>4.2731786144266373</c:v>
                </c:pt>
                <c:pt idx="3159">
                  <c:v>4.2731786144266373</c:v>
                </c:pt>
                <c:pt idx="3160">
                  <c:v>4.2731786144266373</c:v>
                </c:pt>
                <c:pt idx="3161">
                  <c:v>4.2731786144266373</c:v>
                </c:pt>
                <c:pt idx="3162">
                  <c:v>4.2731786144266373</c:v>
                </c:pt>
                <c:pt idx="3163">
                  <c:v>4.3072270059753279</c:v>
                </c:pt>
                <c:pt idx="3164">
                  <c:v>4.3072270059753279</c:v>
                </c:pt>
                <c:pt idx="3165">
                  <c:v>4.3072270059753279</c:v>
                </c:pt>
                <c:pt idx="3166">
                  <c:v>4.3072270059753279</c:v>
                </c:pt>
                <c:pt idx="3167">
                  <c:v>4.3072270059753279</c:v>
                </c:pt>
                <c:pt idx="3168">
                  <c:v>4.3072270059753279</c:v>
                </c:pt>
                <c:pt idx="3169">
                  <c:v>4.3072270059753279</c:v>
                </c:pt>
                <c:pt idx="3170">
                  <c:v>4.3072270059753279</c:v>
                </c:pt>
                <c:pt idx="3171">
                  <c:v>4.3072270059753279</c:v>
                </c:pt>
                <c:pt idx="3172">
                  <c:v>4.3072270059753279</c:v>
                </c:pt>
                <c:pt idx="3173">
                  <c:v>4.3072270059753279</c:v>
                </c:pt>
                <c:pt idx="3174">
                  <c:v>4.3072270059753279</c:v>
                </c:pt>
                <c:pt idx="3175">
                  <c:v>4.3072270059753279</c:v>
                </c:pt>
                <c:pt idx="3176">
                  <c:v>4.3072270059753279</c:v>
                </c:pt>
                <c:pt idx="3177">
                  <c:v>4.3072270059753279</c:v>
                </c:pt>
                <c:pt idx="3178">
                  <c:v>4.3072270059753279</c:v>
                </c:pt>
                <c:pt idx="3179">
                  <c:v>4.3072270059753279</c:v>
                </c:pt>
                <c:pt idx="3180">
                  <c:v>4.3072270059753279</c:v>
                </c:pt>
                <c:pt idx="3181">
                  <c:v>4.3072270059753279</c:v>
                </c:pt>
                <c:pt idx="3182">
                  <c:v>4.3072270059753279</c:v>
                </c:pt>
                <c:pt idx="3183">
                  <c:v>4.3072270059753279</c:v>
                </c:pt>
                <c:pt idx="3184">
                  <c:v>4.3182858894900482</c:v>
                </c:pt>
                <c:pt idx="3185">
                  <c:v>4.3182858894900482</c:v>
                </c:pt>
                <c:pt idx="3186">
                  <c:v>4.3182858894900482</c:v>
                </c:pt>
                <c:pt idx="3187">
                  <c:v>4.3182858894900482</c:v>
                </c:pt>
                <c:pt idx="3188">
                  <c:v>4.3182858894900482</c:v>
                </c:pt>
                <c:pt idx="3189">
                  <c:v>4.3182858894900482</c:v>
                </c:pt>
                <c:pt idx="3190">
                  <c:v>4.3182858894900482</c:v>
                </c:pt>
                <c:pt idx="3191">
                  <c:v>4.3182858894900482</c:v>
                </c:pt>
                <c:pt idx="3192">
                  <c:v>4.3182858894900482</c:v>
                </c:pt>
                <c:pt idx="3193">
                  <c:v>4.3182858894900482</c:v>
                </c:pt>
                <c:pt idx="3194">
                  <c:v>4.3182858894900482</c:v>
                </c:pt>
                <c:pt idx="3195">
                  <c:v>4.3182858894900482</c:v>
                </c:pt>
                <c:pt idx="3196">
                  <c:v>4.3182858894900482</c:v>
                </c:pt>
                <c:pt idx="3197">
                  <c:v>4.3182858894900482</c:v>
                </c:pt>
                <c:pt idx="3198">
                  <c:v>4.3182858894900482</c:v>
                </c:pt>
                <c:pt idx="3199">
                  <c:v>4.3182858894900482</c:v>
                </c:pt>
                <c:pt idx="3200">
                  <c:v>4.3182858894900482</c:v>
                </c:pt>
                <c:pt idx="3201">
                  <c:v>4.3182858894900482</c:v>
                </c:pt>
                <c:pt idx="3202">
                  <c:v>4.3182858894900482</c:v>
                </c:pt>
                <c:pt idx="3203">
                  <c:v>4.3182858894900482</c:v>
                </c:pt>
                <c:pt idx="3204">
                  <c:v>4.3182858894900482</c:v>
                </c:pt>
                <c:pt idx="3205">
                  <c:v>4.349671531104196</c:v>
                </c:pt>
                <c:pt idx="3206">
                  <c:v>4.349671531104196</c:v>
                </c:pt>
                <c:pt idx="3207">
                  <c:v>4.349671531104196</c:v>
                </c:pt>
                <c:pt idx="3208">
                  <c:v>4.349671531104196</c:v>
                </c:pt>
                <c:pt idx="3209">
                  <c:v>4.349671531104196</c:v>
                </c:pt>
                <c:pt idx="3210">
                  <c:v>4.349671531104196</c:v>
                </c:pt>
                <c:pt idx="3211">
                  <c:v>4.349671531104196</c:v>
                </c:pt>
                <c:pt idx="3212">
                  <c:v>4.349671531104196</c:v>
                </c:pt>
                <c:pt idx="3213">
                  <c:v>4.349671531104196</c:v>
                </c:pt>
                <c:pt idx="3214">
                  <c:v>4.349671531104196</c:v>
                </c:pt>
                <c:pt idx="3215">
                  <c:v>4.349671531104196</c:v>
                </c:pt>
                <c:pt idx="3216">
                  <c:v>4.349671531104196</c:v>
                </c:pt>
                <c:pt idx="3217">
                  <c:v>4.349671531104196</c:v>
                </c:pt>
                <c:pt idx="3218">
                  <c:v>4.349671531104196</c:v>
                </c:pt>
                <c:pt idx="3219">
                  <c:v>4.349671531104196</c:v>
                </c:pt>
                <c:pt idx="3220">
                  <c:v>4.349671531104196</c:v>
                </c:pt>
                <c:pt idx="3221">
                  <c:v>4.349671531104196</c:v>
                </c:pt>
                <c:pt idx="3222">
                  <c:v>4.349671531104196</c:v>
                </c:pt>
                <c:pt idx="3223">
                  <c:v>4.349671531104196</c:v>
                </c:pt>
                <c:pt idx="3224">
                  <c:v>4.349671531104196</c:v>
                </c:pt>
                <c:pt idx="3225">
                  <c:v>4.349671531104196</c:v>
                </c:pt>
                <c:pt idx="3226">
                  <c:v>4.349671531104196</c:v>
                </c:pt>
                <c:pt idx="3227">
                  <c:v>4.349671531104196</c:v>
                </c:pt>
                <c:pt idx="3228">
                  <c:v>4.3791051422252236</c:v>
                </c:pt>
                <c:pt idx="3229">
                  <c:v>4.3791051422252236</c:v>
                </c:pt>
                <c:pt idx="3230">
                  <c:v>4.3791051422252236</c:v>
                </c:pt>
                <c:pt idx="3231">
                  <c:v>4.3791051422252236</c:v>
                </c:pt>
                <c:pt idx="3232">
                  <c:v>4.3791051422252236</c:v>
                </c:pt>
                <c:pt idx="3233">
                  <c:v>4.3791051422252236</c:v>
                </c:pt>
                <c:pt idx="3234">
                  <c:v>4.3791051422252236</c:v>
                </c:pt>
                <c:pt idx="3235">
                  <c:v>4.3791051422252236</c:v>
                </c:pt>
                <c:pt idx="3236">
                  <c:v>4.3791051422252236</c:v>
                </c:pt>
                <c:pt idx="3237">
                  <c:v>4.3791051422252236</c:v>
                </c:pt>
                <c:pt idx="3238">
                  <c:v>4.3791051422252236</c:v>
                </c:pt>
                <c:pt idx="3239">
                  <c:v>4.3791051422252236</c:v>
                </c:pt>
                <c:pt idx="3240">
                  <c:v>4.3791051422252236</c:v>
                </c:pt>
                <c:pt idx="3241">
                  <c:v>4.3791051422252236</c:v>
                </c:pt>
                <c:pt idx="3242">
                  <c:v>4.3791051422252236</c:v>
                </c:pt>
                <c:pt idx="3243">
                  <c:v>4.3791051422252236</c:v>
                </c:pt>
                <c:pt idx="3244">
                  <c:v>4.3791051422252236</c:v>
                </c:pt>
                <c:pt idx="3245">
                  <c:v>4.3791051422252236</c:v>
                </c:pt>
                <c:pt idx="3246">
                  <c:v>4.3791051422252236</c:v>
                </c:pt>
                <c:pt idx="3247">
                  <c:v>4.3791051422252236</c:v>
                </c:pt>
                <c:pt idx="3248">
                  <c:v>4.3791051422252236</c:v>
                </c:pt>
                <c:pt idx="3249">
                  <c:v>4.4074227938836517</c:v>
                </c:pt>
                <c:pt idx="3250">
                  <c:v>4.4074227938836517</c:v>
                </c:pt>
                <c:pt idx="3251">
                  <c:v>4.4074227938836517</c:v>
                </c:pt>
                <c:pt idx="3252">
                  <c:v>4.4074227938836517</c:v>
                </c:pt>
                <c:pt idx="3253">
                  <c:v>4.4074227938836517</c:v>
                </c:pt>
                <c:pt idx="3254">
                  <c:v>4.4074227938836517</c:v>
                </c:pt>
                <c:pt idx="3255">
                  <c:v>4.4074227938836517</c:v>
                </c:pt>
                <c:pt idx="3256">
                  <c:v>4.4074227938836517</c:v>
                </c:pt>
                <c:pt idx="3257">
                  <c:v>4.4074227938836517</c:v>
                </c:pt>
                <c:pt idx="3258">
                  <c:v>4.4074227938836517</c:v>
                </c:pt>
                <c:pt idx="3259">
                  <c:v>4.4074227938836517</c:v>
                </c:pt>
                <c:pt idx="3260">
                  <c:v>4.4074227938836517</c:v>
                </c:pt>
                <c:pt idx="3261">
                  <c:v>4.4074227938836517</c:v>
                </c:pt>
                <c:pt idx="3262">
                  <c:v>4.4074227938836517</c:v>
                </c:pt>
                <c:pt idx="3263">
                  <c:v>4.4074227938836517</c:v>
                </c:pt>
                <c:pt idx="3264">
                  <c:v>4.4074227938836517</c:v>
                </c:pt>
                <c:pt idx="3265">
                  <c:v>4.4074227938836517</c:v>
                </c:pt>
                <c:pt idx="3266">
                  <c:v>4.4074227938836517</c:v>
                </c:pt>
                <c:pt idx="3267">
                  <c:v>4.4074227938836517</c:v>
                </c:pt>
                <c:pt idx="3268">
                  <c:v>4.4074227938836517</c:v>
                </c:pt>
                <c:pt idx="3269">
                  <c:v>4.4473914158743471</c:v>
                </c:pt>
                <c:pt idx="3270">
                  <c:v>4.4473914158743471</c:v>
                </c:pt>
                <c:pt idx="3271">
                  <c:v>4.4473914158743471</c:v>
                </c:pt>
                <c:pt idx="3272">
                  <c:v>4.4473914158743471</c:v>
                </c:pt>
                <c:pt idx="3273">
                  <c:v>4.4473914158743471</c:v>
                </c:pt>
                <c:pt idx="3274">
                  <c:v>4.4473914158743471</c:v>
                </c:pt>
                <c:pt idx="3275">
                  <c:v>4.4473914158743471</c:v>
                </c:pt>
                <c:pt idx="3276">
                  <c:v>4.4473914158743471</c:v>
                </c:pt>
                <c:pt idx="3277">
                  <c:v>4.4473914158743471</c:v>
                </c:pt>
                <c:pt idx="3278">
                  <c:v>4.4473914158743471</c:v>
                </c:pt>
                <c:pt idx="3279">
                  <c:v>4.4473914158743471</c:v>
                </c:pt>
                <c:pt idx="3280">
                  <c:v>4.4473914158743471</c:v>
                </c:pt>
                <c:pt idx="3281">
                  <c:v>4.4473914158743471</c:v>
                </c:pt>
                <c:pt idx="3282">
                  <c:v>4.4473914158743471</c:v>
                </c:pt>
                <c:pt idx="3283">
                  <c:v>4.4473914158743471</c:v>
                </c:pt>
                <c:pt idx="3284">
                  <c:v>4.4473914158743471</c:v>
                </c:pt>
                <c:pt idx="3285">
                  <c:v>4.4473914158743471</c:v>
                </c:pt>
                <c:pt idx="3286">
                  <c:v>4.4473914158743471</c:v>
                </c:pt>
                <c:pt idx="3287">
                  <c:v>4.4473914158743471</c:v>
                </c:pt>
                <c:pt idx="3288">
                  <c:v>4.4473914158743471</c:v>
                </c:pt>
                <c:pt idx="3289">
                  <c:v>4.4814942922327354</c:v>
                </c:pt>
                <c:pt idx="3290">
                  <c:v>4.4814942922327354</c:v>
                </c:pt>
                <c:pt idx="3291">
                  <c:v>4.4814942922327354</c:v>
                </c:pt>
                <c:pt idx="3292">
                  <c:v>4.4814942922327354</c:v>
                </c:pt>
                <c:pt idx="3293">
                  <c:v>4.4814942922327354</c:v>
                </c:pt>
                <c:pt idx="3294">
                  <c:v>4.4814942922327354</c:v>
                </c:pt>
                <c:pt idx="3295">
                  <c:v>4.4814942922327354</c:v>
                </c:pt>
                <c:pt idx="3296">
                  <c:v>4.4814942922327354</c:v>
                </c:pt>
                <c:pt idx="3297">
                  <c:v>4.4814942922327354</c:v>
                </c:pt>
                <c:pt idx="3298">
                  <c:v>4.4814942922327354</c:v>
                </c:pt>
                <c:pt idx="3299">
                  <c:v>4.4814942922327354</c:v>
                </c:pt>
                <c:pt idx="3300">
                  <c:v>4.4814942922327354</c:v>
                </c:pt>
                <c:pt idx="3301">
                  <c:v>4.4814942922327354</c:v>
                </c:pt>
                <c:pt idx="3302">
                  <c:v>4.4814942922327354</c:v>
                </c:pt>
                <c:pt idx="3303">
                  <c:v>4.4814942922327354</c:v>
                </c:pt>
                <c:pt idx="3304">
                  <c:v>4.4814942922327354</c:v>
                </c:pt>
                <c:pt idx="3305">
                  <c:v>4.4814942922327354</c:v>
                </c:pt>
                <c:pt idx="3306">
                  <c:v>4.4814942922327354</c:v>
                </c:pt>
                <c:pt idx="3307">
                  <c:v>4.4814942922327354</c:v>
                </c:pt>
                <c:pt idx="3308">
                  <c:v>4.4814942922327354</c:v>
                </c:pt>
                <c:pt idx="3309">
                  <c:v>4.4814942922327354</c:v>
                </c:pt>
                <c:pt idx="3310">
                  <c:v>4.5230289205440108</c:v>
                </c:pt>
                <c:pt idx="3311">
                  <c:v>4.5230289205440108</c:v>
                </c:pt>
                <c:pt idx="3312">
                  <c:v>4.5230289205440108</c:v>
                </c:pt>
                <c:pt idx="3313">
                  <c:v>4.5230289205440108</c:v>
                </c:pt>
                <c:pt idx="3314">
                  <c:v>4.5230289205440108</c:v>
                </c:pt>
                <c:pt idx="3315">
                  <c:v>4.5230289205440108</c:v>
                </c:pt>
                <c:pt idx="3316">
                  <c:v>4.5230289205440108</c:v>
                </c:pt>
                <c:pt idx="3317">
                  <c:v>4.5230289205440108</c:v>
                </c:pt>
                <c:pt idx="3318">
                  <c:v>4.5230289205440108</c:v>
                </c:pt>
                <c:pt idx="3319">
                  <c:v>4.5230289205440108</c:v>
                </c:pt>
                <c:pt idx="3320">
                  <c:v>4.5230289205440108</c:v>
                </c:pt>
                <c:pt idx="3321">
                  <c:v>4.5230289205440108</c:v>
                </c:pt>
                <c:pt idx="3322">
                  <c:v>4.5230289205440108</c:v>
                </c:pt>
                <c:pt idx="3323">
                  <c:v>4.5230289205440108</c:v>
                </c:pt>
                <c:pt idx="3324">
                  <c:v>4.5230289205440108</c:v>
                </c:pt>
                <c:pt idx="3325">
                  <c:v>4.5230289205440108</c:v>
                </c:pt>
                <c:pt idx="3326">
                  <c:v>4.5230289205440108</c:v>
                </c:pt>
                <c:pt idx="3327">
                  <c:v>4.5230289205440108</c:v>
                </c:pt>
                <c:pt idx="3328">
                  <c:v>4.5230289205440108</c:v>
                </c:pt>
                <c:pt idx="3329">
                  <c:v>4.5230289205440108</c:v>
                </c:pt>
                <c:pt idx="3330">
                  <c:v>4.5230289205440108</c:v>
                </c:pt>
                <c:pt idx="3331">
                  <c:v>4.5581638610601747</c:v>
                </c:pt>
                <c:pt idx="3332">
                  <c:v>4.5581638610601747</c:v>
                </c:pt>
                <c:pt idx="3333">
                  <c:v>4.5581638610601747</c:v>
                </c:pt>
                <c:pt idx="3334">
                  <c:v>4.5581638610601747</c:v>
                </c:pt>
                <c:pt idx="3335">
                  <c:v>4.5581638610601747</c:v>
                </c:pt>
                <c:pt idx="3336">
                  <c:v>4.5581638610601747</c:v>
                </c:pt>
                <c:pt idx="3337">
                  <c:v>4.5581638610601747</c:v>
                </c:pt>
                <c:pt idx="3338">
                  <c:v>4.5581638610601747</c:v>
                </c:pt>
                <c:pt idx="3339">
                  <c:v>4.5581638610601747</c:v>
                </c:pt>
                <c:pt idx="3340">
                  <c:v>4.5581638610601747</c:v>
                </c:pt>
                <c:pt idx="3341">
                  <c:v>4.5581638610601747</c:v>
                </c:pt>
                <c:pt idx="3342">
                  <c:v>4.5581638610601747</c:v>
                </c:pt>
                <c:pt idx="3343">
                  <c:v>4.5581638610601747</c:v>
                </c:pt>
                <c:pt idx="3344">
                  <c:v>4.5581638610601747</c:v>
                </c:pt>
                <c:pt idx="3345">
                  <c:v>4.5581638610601747</c:v>
                </c:pt>
                <c:pt idx="3346">
                  <c:v>4.5581638610601747</c:v>
                </c:pt>
                <c:pt idx="3347">
                  <c:v>4.5581638610601747</c:v>
                </c:pt>
                <c:pt idx="3348">
                  <c:v>4.5581638610601747</c:v>
                </c:pt>
                <c:pt idx="3349">
                  <c:v>4.594938646347754</c:v>
                </c:pt>
                <c:pt idx="3350">
                  <c:v>4.594938646347754</c:v>
                </c:pt>
                <c:pt idx="3351">
                  <c:v>4.594938646347754</c:v>
                </c:pt>
                <c:pt idx="3352">
                  <c:v>4.594938646347754</c:v>
                </c:pt>
                <c:pt idx="3353">
                  <c:v>4.594938646347754</c:v>
                </c:pt>
                <c:pt idx="3354">
                  <c:v>4.594938646347754</c:v>
                </c:pt>
                <c:pt idx="3355">
                  <c:v>4.594938646347754</c:v>
                </c:pt>
                <c:pt idx="3356">
                  <c:v>4.594938646347754</c:v>
                </c:pt>
                <c:pt idx="3357">
                  <c:v>4.594938646347754</c:v>
                </c:pt>
                <c:pt idx="3358">
                  <c:v>4.594938646347754</c:v>
                </c:pt>
                <c:pt idx="3359">
                  <c:v>4.594938646347754</c:v>
                </c:pt>
                <c:pt idx="3360">
                  <c:v>4.594938646347754</c:v>
                </c:pt>
                <c:pt idx="3361">
                  <c:v>4.594938646347754</c:v>
                </c:pt>
                <c:pt idx="3362">
                  <c:v>4.594938646347754</c:v>
                </c:pt>
                <c:pt idx="3363">
                  <c:v>4.594938646347754</c:v>
                </c:pt>
                <c:pt idx="3364">
                  <c:v>4.594938646347754</c:v>
                </c:pt>
                <c:pt idx="3365">
                  <c:v>4.594938646347754</c:v>
                </c:pt>
                <c:pt idx="3366">
                  <c:v>4.594938646347754</c:v>
                </c:pt>
                <c:pt idx="3367">
                  <c:v>4.594938646347754</c:v>
                </c:pt>
                <c:pt idx="3368">
                  <c:v>4.594938646347754</c:v>
                </c:pt>
                <c:pt idx="3369">
                  <c:v>4.594938646347754</c:v>
                </c:pt>
                <c:pt idx="3370">
                  <c:v>4.594938646347754</c:v>
                </c:pt>
                <c:pt idx="3371">
                  <c:v>4.6214384688197985</c:v>
                </c:pt>
                <c:pt idx="3372">
                  <c:v>4.6214384688197985</c:v>
                </c:pt>
                <c:pt idx="3373">
                  <c:v>4.6214384688197985</c:v>
                </c:pt>
                <c:pt idx="3374">
                  <c:v>4.6214384688197985</c:v>
                </c:pt>
                <c:pt idx="3375">
                  <c:v>4.6214384688197985</c:v>
                </c:pt>
                <c:pt idx="3376">
                  <c:v>4.6214384688197985</c:v>
                </c:pt>
                <c:pt idx="3377">
                  <c:v>4.6214384688197985</c:v>
                </c:pt>
                <c:pt idx="3378">
                  <c:v>4.6214384688197985</c:v>
                </c:pt>
                <c:pt idx="3379">
                  <c:v>4.6214384688197985</c:v>
                </c:pt>
                <c:pt idx="3380">
                  <c:v>4.6214384688197985</c:v>
                </c:pt>
                <c:pt idx="3381">
                  <c:v>4.6214384688197985</c:v>
                </c:pt>
                <c:pt idx="3382">
                  <c:v>4.6214384688197985</c:v>
                </c:pt>
                <c:pt idx="3383">
                  <c:v>4.6214384688197985</c:v>
                </c:pt>
                <c:pt idx="3384">
                  <c:v>4.6214384688197985</c:v>
                </c:pt>
                <c:pt idx="3385">
                  <c:v>4.6214384688197985</c:v>
                </c:pt>
                <c:pt idx="3386">
                  <c:v>4.6214384688197985</c:v>
                </c:pt>
                <c:pt idx="3387">
                  <c:v>4.6214384688197985</c:v>
                </c:pt>
                <c:pt idx="3388">
                  <c:v>4.6214384688197985</c:v>
                </c:pt>
                <c:pt idx="3389">
                  <c:v>4.6214384688197985</c:v>
                </c:pt>
                <c:pt idx="3390">
                  <c:v>4.6214384688197985</c:v>
                </c:pt>
                <c:pt idx="3391">
                  <c:v>4.6540987679831991</c:v>
                </c:pt>
                <c:pt idx="3392">
                  <c:v>4.6540987679831991</c:v>
                </c:pt>
                <c:pt idx="3393">
                  <c:v>4.6540987679831991</c:v>
                </c:pt>
                <c:pt idx="3394">
                  <c:v>4.6540987679831991</c:v>
                </c:pt>
                <c:pt idx="3395">
                  <c:v>4.6540987679831991</c:v>
                </c:pt>
                <c:pt idx="3396">
                  <c:v>4.6540987679831991</c:v>
                </c:pt>
                <c:pt idx="3397">
                  <c:v>4.6540987679831991</c:v>
                </c:pt>
                <c:pt idx="3398">
                  <c:v>4.6540987679831991</c:v>
                </c:pt>
                <c:pt idx="3399">
                  <c:v>4.6540987679831991</c:v>
                </c:pt>
                <c:pt idx="3400">
                  <c:v>4.6540987679831991</c:v>
                </c:pt>
                <c:pt idx="3401">
                  <c:v>4.6540987679831991</c:v>
                </c:pt>
                <c:pt idx="3402">
                  <c:v>4.6540987679831991</c:v>
                </c:pt>
                <c:pt idx="3403">
                  <c:v>4.6540987679831991</c:v>
                </c:pt>
                <c:pt idx="3404">
                  <c:v>4.6540987679831991</c:v>
                </c:pt>
                <c:pt idx="3405">
                  <c:v>4.6540987679831991</c:v>
                </c:pt>
                <c:pt idx="3406">
                  <c:v>4.6540987679831991</c:v>
                </c:pt>
                <c:pt idx="3407">
                  <c:v>4.6540987679831991</c:v>
                </c:pt>
                <c:pt idx="3408">
                  <c:v>4.6540987679831991</c:v>
                </c:pt>
                <c:pt idx="3409">
                  <c:v>4.6540987679831991</c:v>
                </c:pt>
                <c:pt idx="3410">
                  <c:v>4.6540987679831991</c:v>
                </c:pt>
                <c:pt idx="3411">
                  <c:v>4.6540987679831991</c:v>
                </c:pt>
                <c:pt idx="3412">
                  <c:v>4.6540987679831991</c:v>
                </c:pt>
                <c:pt idx="3413">
                  <c:v>4.6953717004073789</c:v>
                </c:pt>
                <c:pt idx="3414">
                  <c:v>4.6953717004073789</c:v>
                </c:pt>
                <c:pt idx="3415">
                  <c:v>4.6953717004073789</c:v>
                </c:pt>
                <c:pt idx="3416">
                  <c:v>4.6953717004073789</c:v>
                </c:pt>
                <c:pt idx="3417">
                  <c:v>4.6953717004073789</c:v>
                </c:pt>
                <c:pt idx="3418">
                  <c:v>4.6953717004073789</c:v>
                </c:pt>
                <c:pt idx="3419">
                  <c:v>4.6953717004073789</c:v>
                </c:pt>
                <c:pt idx="3420">
                  <c:v>4.6953717004073789</c:v>
                </c:pt>
                <c:pt idx="3421">
                  <c:v>4.6953717004073789</c:v>
                </c:pt>
                <c:pt idx="3422">
                  <c:v>4.6953717004073789</c:v>
                </c:pt>
                <c:pt idx="3423">
                  <c:v>4.6953717004073789</c:v>
                </c:pt>
                <c:pt idx="3424">
                  <c:v>4.6953717004073789</c:v>
                </c:pt>
                <c:pt idx="3425">
                  <c:v>4.6953717004073789</c:v>
                </c:pt>
                <c:pt idx="3426">
                  <c:v>4.6953717004073789</c:v>
                </c:pt>
                <c:pt idx="3427">
                  <c:v>4.6953717004073789</c:v>
                </c:pt>
                <c:pt idx="3428">
                  <c:v>4.6953717004073789</c:v>
                </c:pt>
                <c:pt idx="3429">
                  <c:v>4.6953717004073789</c:v>
                </c:pt>
                <c:pt idx="3430">
                  <c:v>4.6953717004073789</c:v>
                </c:pt>
                <c:pt idx="3431">
                  <c:v>4.6953717004073789</c:v>
                </c:pt>
                <c:pt idx="3432">
                  <c:v>4.6953717004073789</c:v>
                </c:pt>
                <c:pt idx="3433">
                  <c:v>4.6953717004073789</c:v>
                </c:pt>
                <c:pt idx="3434">
                  <c:v>4.7773890084305899</c:v>
                </c:pt>
                <c:pt idx="3435">
                  <c:v>4.7773890084305899</c:v>
                </c:pt>
                <c:pt idx="3436">
                  <c:v>4.7773890084305899</c:v>
                </c:pt>
                <c:pt idx="3437">
                  <c:v>4.7773890084305899</c:v>
                </c:pt>
                <c:pt idx="3438">
                  <c:v>4.7773890084305899</c:v>
                </c:pt>
                <c:pt idx="3439">
                  <c:v>4.7773890084305899</c:v>
                </c:pt>
                <c:pt idx="3440">
                  <c:v>4.7773890084305899</c:v>
                </c:pt>
                <c:pt idx="3441">
                  <c:v>4.7773890084305899</c:v>
                </c:pt>
                <c:pt idx="3442">
                  <c:v>4.7773890084305899</c:v>
                </c:pt>
                <c:pt idx="3443">
                  <c:v>4.7773890084305899</c:v>
                </c:pt>
                <c:pt idx="3444">
                  <c:v>4.7773890084305899</c:v>
                </c:pt>
                <c:pt idx="3445">
                  <c:v>4.7773890084305899</c:v>
                </c:pt>
                <c:pt idx="3446">
                  <c:v>4.7773890084305899</c:v>
                </c:pt>
                <c:pt idx="3447">
                  <c:v>4.7773890084305899</c:v>
                </c:pt>
                <c:pt idx="3448">
                  <c:v>4.7773890084305899</c:v>
                </c:pt>
                <c:pt idx="3449">
                  <c:v>4.7773890084305899</c:v>
                </c:pt>
                <c:pt idx="3450">
                  <c:v>4.7773890084305899</c:v>
                </c:pt>
                <c:pt idx="3451">
                  <c:v>4.7773890084305899</c:v>
                </c:pt>
                <c:pt idx="3452">
                  <c:v>4.7773890084305899</c:v>
                </c:pt>
                <c:pt idx="3453">
                  <c:v>4.7773890084305899</c:v>
                </c:pt>
                <c:pt idx="3454">
                  <c:v>4.8164116829669386</c:v>
                </c:pt>
                <c:pt idx="3455">
                  <c:v>4.8164116829669386</c:v>
                </c:pt>
                <c:pt idx="3456">
                  <c:v>4.8164116829669386</c:v>
                </c:pt>
                <c:pt idx="3457">
                  <c:v>4.8164116829669386</c:v>
                </c:pt>
                <c:pt idx="3458">
                  <c:v>4.8164116829669386</c:v>
                </c:pt>
                <c:pt idx="3459">
                  <c:v>4.8164116829669386</c:v>
                </c:pt>
                <c:pt idx="3460">
                  <c:v>4.8164116829669386</c:v>
                </c:pt>
                <c:pt idx="3461">
                  <c:v>4.8164116829669386</c:v>
                </c:pt>
                <c:pt idx="3462">
                  <c:v>4.8164116829669386</c:v>
                </c:pt>
                <c:pt idx="3463">
                  <c:v>4.8164116829669386</c:v>
                </c:pt>
                <c:pt idx="3464">
                  <c:v>4.8164116829669386</c:v>
                </c:pt>
                <c:pt idx="3465">
                  <c:v>4.8164116829669386</c:v>
                </c:pt>
                <c:pt idx="3466">
                  <c:v>4.8164116829669386</c:v>
                </c:pt>
                <c:pt idx="3467">
                  <c:v>4.8164116829669386</c:v>
                </c:pt>
                <c:pt idx="3468">
                  <c:v>4.8164116829669386</c:v>
                </c:pt>
                <c:pt idx="3469">
                  <c:v>4.8164116829669386</c:v>
                </c:pt>
                <c:pt idx="3470">
                  <c:v>4.8164116829669386</c:v>
                </c:pt>
                <c:pt idx="3471">
                  <c:v>4.8164116829669386</c:v>
                </c:pt>
                <c:pt idx="3472">
                  <c:v>4.8164116829669386</c:v>
                </c:pt>
                <c:pt idx="3473">
                  <c:v>4.8164116829669386</c:v>
                </c:pt>
                <c:pt idx="3474">
                  <c:v>4.8164116829669386</c:v>
                </c:pt>
                <c:pt idx="3475">
                  <c:v>4.8164116829669386</c:v>
                </c:pt>
                <c:pt idx="3476">
                  <c:v>4.8164116829669386</c:v>
                </c:pt>
                <c:pt idx="3477">
                  <c:v>4.835525797167243</c:v>
                </c:pt>
                <c:pt idx="3478">
                  <c:v>4.835525797167243</c:v>
                </c:pt>
                <c:pt idx="3479">
                  <c:v>4.835525797167243</c:v>
                </c:pt>
                <c:pt idx="3480">
                  <c:v>4.835525797167243</c:v>
                </c:pt>
                <c:pt idx="3481">
                  <c:v>4.835525797167243</c:v>
                </c:pt>
                <c:pt idx="3482">
                  <c:v>4.835525797167243</c:v>
                </c:pt>
                <c:pt idx="3483">
                  <c:v>4.835525797167243</c:v>
                </c:pt>
                <c:pt idx="3484">
                  <c:v>4.835525797167243</c:v>
                </c:pt>
                <c:pt idx="3485">
                  <c:v>4.835525797167243</c:v>
                </c:pt>
                <c:pt idx="3486">
                  <c:v>4.835525797167243</c:v>
                </c:pt>
                <c:pt idx="3487">
                  <c:v>4.835525797167243</c:v>
                </c:pt>
                <c:pt idx="3488">
                  <c:v>4.835525797167243</c:v>
                </c:pt>
                <c:pt idx="3489">
                  <c:v>4.835525797167243</c:v>
                </c:pt>
                <c:pt idx="3490">
                  <c:v>4.835525797167243</c:v>
                </c:pt>
                <c:pt idx="3491">
                  <c:v>4.835525797167243</c:v>
                </c:pt>
                <c:pt idx="3492">
                  <c:v>4.835525797167243</c:v>
                </c:pt>
                <c:pt idx="3493">
                  <c:v>4.835525797167243</c:v>
                </c:pt>
                <c:pt idx="3494">
                  <c:v>4.835525797167243</c:v>
                </c:pt>
                <c:pt idx="3495">
                  <c:v>4.835525797167243</c:v>
                </c:pt>
                <c:pt idx="3496">
                  <c:v>4.835525797167243</c:v>
                </c:pt>
                <c:pt idx="3497">
                  <c:v>4.8822720643653792</c:v>
                </c:pt>
                <c:pt idx="3498">
                  <c:v>4.8822720643653792</c:v>
                </c:pt>
                <c:pt idx="3499">
                  <c:v>4.8822720643653792</c:v>
                </c:pt>
                <c:pt idx="3500">
                  <c:v>4.8822720643653792</c:v>
                </c:pt>
                <c:pt idx="3501">
                  <c:v>4.8822720643653792</c:v>
                </c:pt>
                <c:pt idx="3502">
                  <c:v>4.8822720643653792</c:v>
                </c:pt>
                <c:pt idx="3503">
                  <c:v>4.8822720643653792</c:v>
                </c:pt>
                <c:pt idx="3504">
                  <c:v>4.8822720643653792</c:v>
                </c:pt>
                <c:pt idx="3505">
                  <c:v>4.8822720643653792</c:v>
                </c:pt>
                <c:pt idx="3506">
                  <c:v>4.8822720643653792</c:v>
                </c:pt>
                <c:pt idx="3507">
                  <c:v>4.8822720643653792</c:v>
                </c:pt>
                <c:pt idx="3508">
                  <c:v>4.8822720643653792</c:v>
                </c:pt>
                <c:pt idx="3509">
                  <c:v>4.8822720643653792</c:v>
                </c:pt>
                <c:pt idx="3510">
                  <c:v>4.8822720643653792</c:v>
                </c:pt>
                <c:pt idx="3511">
                  <c:v>4.8822720643653792</c:v>
                </c:pt>
                <c:pt idx="3512">
                  <c:v>4.8822720643653792</c:v>
                </c:pt>
                <c:pt idx="3513">
                  <c:v>4.8822720643653792</c:v>
                </c:pt>
                <c:pt idx="3514">
                  <c:v>4.8822720643653792</c:v>
                </c:pt>
                <c:pt idx="3515">
                  <c:v>4.8822720643653792</c:v>
                </c:pt>
                <c:pt idx="3516">
                  <c:v>4.8822720643653792</c:v>
                </c:pt>
                <c:pt idx="3517">
                  <c:v>4.8822720643653792</c:v>
                </c:pt>
                <c:pt idx="3518">
                  <c:v>4.9280034057652218</c:v>
                </c:pt>
                <c:pt idx="3519">
                  <c:v>4.9280034057652218</c:v>
                </c:pt>
                <c:pt idx="3520">
                  <c:v>4.9280034057652218</c:v>
                </c:pt>
                <c:pt idx="3521">
                  <c:v>4.9280034057652218</c:v>
                </c:pt>
                <c:pt idx="3522">
                  <c:v>4.9280034057652218</c:v>
                </c:pt>
                <c:pt idx="3523">
                  <c:v>4.9280034057652218</c:v>
                </c:pt>
                <c:pt idx="3524">
                  <c:v>4.9280034057652218</c:v>
                </c:pt>
                <c:pt idx="3525">
                  <c:v>4.9280034057652218</c:v>
                </c:pt>
                <c:pt idx="3526">
                  <c:v>4.9280034057652218</c:v>
                </c:pt>
                <c:pt idx="3527">
                  <c:v>4.9280034057652218</c:v>
                </c:pt>
                <c:pt idx="3528">
                  <c:v>4.9280034057652218</c:v>
                </c:pt>
                <c:pt idx="3529">
                  <c:v>4.9280034057652218</c:v>
                </c:pt>
                <c:pt idx="3530">
                  <c:v>4.9280034057652218</c:v>
                </c:pt>
                <c:pt idx="3531">
                  <c:v>4.9280034057652218</c:v>
                </c:pt>
                <c:pt idx="3532">
                  <c:v>4.9280034057652218</c:v>
                </c:pt>
                <c:pt idx="3533">
                  <c:v>4.9280034057652218</c:v>
                </c:pt>
                <c:pt idx="3534">
                  <c:v>4.9280034057652218</c:v>
                </c:pt>
                <c:pt idx="3535">
                  <c:v>4.9280034057652218</c:v>
                </c:pt>
                <c:pt idx="3536">
                  <c:v>4.9280034057652218</c:v>
                </c:pt>
                <c:pt idx="3537">
                  <c:v>4.9280034057652218</c:v>
                </c:pt>
                <c:pt idx="3538">
                  <c:v>4.9416397308640363</c:v>
                </c:pt>
                <c:pt idx="3539">
                  <c:v>4.9416397308640363</c:v>
                </c:pt>
                <c:pt idx="3540">
                  <c:v>4.9416397308640363</c:v>
                </c:pt>
                <c:pt idx="3541">
                  <c:v>4.9416397308640363</c:v>
                </c:pt>
                <c:pt idx="3542">
                  <c:v>4.9416397308640363</c:v>
                </c:pt>
                <c:pt idx="3543">
                  <c:v>4.9416397308640363</c:v>
                </c:pt>
                <c:pt idx="3544">
                  <c:v>4.9416397308640363</c:v>
                </c:pt>
                <c:pt idx="3545">
                  <c:v>4.9416397308640363</c:v>
                </c:pt>
                <c:pt idx="3546">
                  <c:v>4.9416397308640363</c:v>
                </c:pt>
                <c:pt idx="3547">
                  <c:v>4.9416397308640363</c:v>
                </c:pt>
                <c:pt idx="3548">
                  <c:v>4.9416397308640363</c:v>
                </c:pt>
                <c:pt idx="3549">
                  <c:v>4.9416397308640363</c:v>
                </c:pt>
                <c:pt idx="3550">
                  <c:v>4.9416397308640363</c:v>
                </c:pt>
                <c:pt idx="3551">
                  <c:v>4.9416397308640363</c:v>
                </c:pt>
                <c:pt idx="3552">
                  <c:v>4.9416397308640363</c:v>
                </c:pt>
                <c:pt idx="3553">
                  <c:v>4.9416397308640363</c:v>
                </c:pt>
                <c:pt idx="3554">
                  <c:v>4.9416397308640363</c:v>
                </c:pt>
                <c:pt idx="3555">
                  <c:v>4.9416397308640363</c:v>
                </c:pt>
                <c:pt idx="3556">
                  <c:v>4.9416397308640363</c:v>
                </c:pt>
                <c:pt idx="3557">
                  <c:v>4.9416397308640363</c:v>
                </c:pt>
                <c:pt idx="3558">
                  <c:v>4.9731064005321297</c:v>
                </c:pt>
                <c:pt idx="3559">
                  <c:v>4.9731064005321297</c:v>
                </c:pt>
                <c:pt idx="3560">
                  <c:v>4.9731064005321297</c:v>
                </c:pt>
                <c:pt idx="3561">
                  <c:v>4.9731064005321297</c:v>
                </c:pt>
                <c:pt idx="3562">
                  <c:v>4.9731064005321297</c:v>
                </c:pt>
                <c:pt idx="3563">
                  <c:v>4.9731064005321297</c:v>
                </c:pt>
                <c:pt idx="3564">
                  <c:v>4.9731064005321297</c:v>
                </c:pt>
                <c:pt idx="3565">
                  <c:v>4.9731064005321297</c:v>
                </c:pt>
                <c:pt idx="3566">
                  <c:v>4.9731064005321297</c:v>
                </c:pt>
                <c:pt idx="3567">
                  <c:v>4.9731064005321297</c:v>
                </c:pt>
                <c:pt idx="3568">
                  <c:v>4.9731064005321297</c:v>
                </c:pt>
                <c:pt idx="3569">
                  <c:v>4.9731064005321297</c:v>
                </c:pt>
                <c:pt idx="3570">
                  <c:v>4.9731064005321297</c:v>
                </c:pt>
                <c:pt idx="3571">
                  <c:v>4.9731064005321297</c:v>
                </c:pt>
                <c:pt idx="3572">
                  <c:v>4.9731064005321297</c:v>
                </c:pt>
                <c:pt idx="3573">
                  <c:v>4.9731064005321297</c:v>
                </c:pt>
                <c:pt idx="3574">
                  <c:v>4.9731064005321297</c:v>
                </c:pt>
                <c:pt idx="3575">
                  <c:v>4.9731064005321297</c:v>
                </c:pt>
                <c:pt idx="3576">
                  <c:v>4.9731064005321297</c:v>
                </c:pt>
                <c:pt idx="3577">
                  <c:v>4.9731064005321297</c:v>
                </c:pt>
                <c:pt idx="3578">
                  <c:v>4.9731064005321297</c:v>
                </c:pt>
                <c:pt idx="3579">
                  <c:v>4.9731064005321297</c:v>
                </c:pt>
                <c:pt idx="3580">
                  <c:v>5.0132252846807956</c:v>
                </c:pt>
                <c:pt idx="3581">
                  <c:v>5.0132252846807956</c:v>
                </c:pt>
                <c:pt idx="3582">
                  <c:v>5.0132252846807956</c:v>
                </c:pt>
                <c:pt idx="3583">
                  <c:v>5.0132252846807956</c:v>
                </c:pt>
                <c:pt idx="3584">
                  <c:v>5.0132252846807956</c:v>
                </c:pt>
                <c:pt idx="3585">
                  <c:v>5.0132252846807956</c:v>
                </c:pt>
                <c:pt idx="3586">
                  <c:v>5.0132252846807956</c:v>
                </c:pt>
                <c:pt idx="3587">
                  <c:v>5.0132252846807956</c:v>
                </c:pt>
                <c:pt idx="3588">
                  <c:v>5.0132252846807956</c:v>
                </c:pt>
                <c:pt idx="3589">
                  <c:v>5.0132252846807956</c:v>
                </c:pt>
                <c:pt idx="3590">
                  <c:v>5.0132252846807956</c:v>
                </c:pt>
                <c:pt idx="3591">
                  <c:v>5.0132252846807956</c:v>
                </c:pt>
                <c:pt idx="3592">
                  <c:v>5.0132252846807956</c:v>
                </c:pt>
                <c:pt idx="3593">
                  <c:v>5.0132252846807956</c:v>
                </c:pt>
                <c:pt idx="3594">
                  <c:v>5.0132252846807956</c:v>
                </c:pt>
                <c:pt idx="3595">
                  <c:v>5.0132252846807956</c:v>
                </c:pt>
                <c:pt idx="3596">
                  <c:v>5.0132252846807956</c:v>
                </c:pt>
                <c:pt idx="3597">
                  <c:v>5.0132252846807956</c:v>
                </c:pt>
                <c:pt idx="3598">
                  <c:v>5.0132252846807956</c:v>
                </c:pt>
                <c:pt idx="3599">
                  <c:v>5.0132252846807956</c:v>
                </c:pt>
                <c:pt idx="3600">
                  <c:v>5.0132252846807956</c:v>
                </c:pt>
                <c:pt idx="3601">
                  <c:v>5.0132252846807956</c:v>
                </c:pt>
                <c:pt idx="3602">
                  <c:v>5.0132252846807956</c:v>
                </c:pt>
                <c:pt idx="3603">
                  <c:v>5.0132252846807956</c:v>
                </c:pt>
                <c:pt idx="3604">
                  <c:v>5.0132252846807956</c:v>
                </c:pt>
                <c:pt idx="3605">
                  <c:v>5.0132252846807956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E0-4B8D-A1F8-D69F5D60FEFF}"/>
            </c:ext>
          </c:extLst>
        </c:ser>
        <c:ser>
          <c:idx val="1"/>
          <c:order val="2"/>
          <c:tx>
            <c:strRef>
              <c:f>'C'!$D$2</c:f>
              <c:strCache>
                <c:ptCount val="1"/>
                <c:pt idx="0">
                  <c:v>Ibovespa</c:v>
                </c:pt>
              </c:strCache>
            </c:strRef>
          </c:tx>
          <c:spPr>
            <a:ln w="31750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'C'!$B$6:$B$10000</c:f>
              <c:numCache>
                <c:formatCode>m/d/yyyy</c:formatCode>
                <c:ptCount val="9995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'C'!$D$6:$D$10000</c:f>
              <c:numCache>
                <c:formatCode>0%</c:formatCode>
                <c:ptCount val="9995"/>
                <c:pt idx="0">
                  <c:v>0.98726844796714852</c:v>
                </c:pt>
                <c:pt idx="1">
                  <c:v>0.99495158352844504</c:v>
                </c:pt>
                <c:pt idx="2">
                  <c:v>0.98297869727875797</c:v>
                </c:pt>
                <c:pt idx="3">
                  <c:v>0.98677114912431108</c:v>
                </c:pt>
                <c:pt idx="4">
                  <c:v>0.98820910583124555</c:v>
                </c:pt>
                <c:pt idx="5">
                  <c:v>0.97734088958606236</c:v>
                </c:pt>
                <c:pt idx="6">
                  <c:v>0.96337749235962167</c:v>
                </c:pt>
                <c:pt idx="7">
                  <c:v>0.95641092320855114</c:v>
                </c:pt>
                <c:pt idx="8">
                  <c:v>0.97834688918524115</c:v>
                </c:pt>
                <c:pt idx="9">
                  <c:v>0.9798418554596966</c:v>
                </c:pt>
                <c:pt idx="10">
                  <c:v>1.0031828880082128</c:v>
                </c:pt>
                <c:pt idx="11">
                  <c:v>1.0118579900443752</c:v>
                </c:pt>
                <c:pt idx="12">
                  <c:v>1.0120619088820466</c:v>
                </c:pt>
                <c:pt idx="13">
                  <c:v>1.0132687575729533</c:v>
                </c:pt>
                <c:pt idx="14">
                  <c:v>0.99762226249923791</c:v>
                </c:pt>
                <c:pt idx="15">
                  <c:v>1.0061552791517325</c:v>
                </c:pt>
                <c:pt idx="16">
                  <c:v>1.0074059813561171</c:v>
                </c:pt>
                <c:pt idx="17">
                  <c:v>1.0013537579610572</c:v>
                </c:pt>
                <c:pt idx="18">
                  <c:v>1.0187451843360511</c:v>
                </c:pt>
                <c:pt idx="19">
                  <c:v>1.0177676895206327</c:v>
                </c:pt>
                <c:pt idx="20">
                  <c:v>1.0193854456328257</c:v>
                </c:pt>
                <c:pt idx="21">
                  <c:v>1.0427058670300073</c:v>
                </c:pt>
                <c:pt idx="22">
                  <c:v>1.0590794533571832</c:v>
                </c:pt>
                <c:pt idx="23">
                  <c:v>1.0614852571065709</c:v>
                </c:pt>
                <c:pt idx="24">
                  <c:v>1.0536745078210543</c:v>
                </c:pt>
                <c:pt idx="25">
                  <c:v>1.057052982499378</c:v>
                </c:pt>
                <c:pt idx="26">
                  <c:v>1.0492764389543738</c:v>
                </c:pt>
                <c:pt idx="27">
                  <c:v>1.0504648691696201</c:v>
                </c:pt>
                <c:pt idx="28">
                  <c:v>1.021317192901519</c:v>
                </c:pt>
                <c:pt idx="29">
                  <c:v>1.0068538656214323</c:v>
                </c:pt>
                <c:pt idx="30">
                  <c:v>1.0247618863851937</c:v>
                </c:pt>
                <c:pt idx="31">
                  <c:v>1.0266576737728355</c:v>
                </c:pt>
                <c:pt idx="32">
                  <c:v>1.0039380455102986</c:v>
                </c:pt>
                <c:pt idx="33">
                  <c:v>1.003082901997483</c:v>
                </c:pt>
                <c:pt idx="34">
                  <c:v>1.0112159746070608</c:v>
                </c:pt>
                <c:pt idx="35">
                  <c:v>0.99703024006728813</c:v>
                </c:pt>
                <c:pt idx="36">
                  <c:v>0.99120342373150339</c:v>
                </c:pt>
                <c:pt idx="37">
                  <c:v>1.0020049826362005</c:v>
                </c:pt>
                <c:pt idx="38">
                  <c:v>1.0161201130192741</c:v>
                </c:pt>
                <c:pt idx="39">
                  <c:v>1.0054952837738922</c:v>
                </c:pt>
                <c:pt idx="40">
                  <c:v>1.0109190863208166</c:v>
                </c:pt>
                <c:pt idx="41">
                  <c:v>1.020601942096697</c:v>
                </c:pt>
                <c:pt idx="42">
                  <c:v>1.0375789527693267</c:v>
                </c:pt>
                <c:pt idx="43">
                  <c:v>1.0472052375128207</c:v>
                </c:pt>
                <c:pt idx="44">
                  <c:v>1.0323831884924863</c:v>
                </c:pt>
                <c:pt idx="45">
                  <c:v>1.0179229309583431</c:v>
                </c:pt>
                <c:pt idx="46">
                  <c:v>1.0180974679419845</c:v>
                </c:pt>
                <c:pt idx="47">
                  <c:v>1.0285644245388466</c:v>
                </c:pt>
                <c:pt idx="48">
                  <c:v>1.0314653344553977</c:v>
                </c:pt>
                <c:pt idx="49">
                  <c:v>1.0540376149126494</c:v>
                </c:pt>
                <c:pt idx="50">
                  <c:v>1.0424883536031573</c:v>
                </c:pt>
                <c:pt idx="51">
                  <c:v>1.0599319656591897</c:v>
                </c:pt>
                <c:pt idx="52">
                  <c:v>1.0587575685682562</c:v>
                </c:pt>
                <c:pt idx="53">
                  <c:v>1.0539836750910716</c:v>
                </c:pt>
                <c:pt idx="54">
                  <c:v>1.071994751611506</c:v>
                </c:pt>
                <c:pt idx="55">
                  <c:v>1.0674146906638928</c:v>
                </c:pt>
                <c:pt idx="56">
                  <c:v>1.068636888084517</c:v>
                </c:pt>
                <c:pt idx="57">
                  <c:v>1.0904890938504646</c:v>
                </c:pt>
                <c:pt idx="58">
                  <c:v>1.0962422362836066</c:v>
                </c:pt>
                <c:pt idx="59">
                  <c:v>1.0899685526454841</c:v>
                </c:pt>
                <c:pt idx="60">
                  <c:v>1.101965558327584</c:v>
                </c:pt>
                <c:pt idx="61">
                  <c:v>1.1066302565562089</c:v>
                </c:pt>
                <c:pt idx="62">
                  <c:v>1.1051260810439232</c:v>
                </c:pt>
                <c:pt idx="63">
                  <c:v>1.1168599656451565</c:v>
                </c:pt>
                <c:pt idx="64">
                  <c:v>1.1240751842176457</c:v>
                </c:pt>
                <c:pt idx="65">
                  <c:v>1.0958387839596115</c:v>
                </c:pt>
                <c:pt idx="66">
                  <c:v>1.0949516273819573</c:v>
                </c:pt>
                <c:pt idx="67">
                  <c:v>1.075553025695088</c:v>
                </c:pt>
                <c:pt idx="68">
                  <c:v>1.0934136846642937</c:v>
                </c:pt>
                <c:pt idx="69">
                  <c:v>1.1062118940376313</c:v>
                </c:pt>
                <c:pt idx="70">
                  <c:v>1.1210330659876961</c:v>
                </c:pt>
                <c:pt idx="71">
                  <c:v>1.1215900056088632</c:v>
                </c:pt>
                <c:pt idx="72">
                  <c:v>1.132785807599725</c:v>
                </c:pt>
                <c:pt idx="73">
                  <c:v>1.1252434418166919</c:v>
                </c:pt>
                <c:pt idx="74">
                  <c:v>1.1198709478805364</c:v>
                </c:pt>
                <c:pt idx="75">
                  <c:v>1.1353551849543844</c:v>
                </c:pt>
                <c:pt idx="76">
                  <c:v>1.1280522593549396</c:v>
                </c:pt>
                <c:pt idx="77">
                  <c:v>1.1348495539439862</c:v>
                </c:pt>
                <c:pt idx="78">
                  <c:v>1.1374255093256675</c:v>
                </c:pt>
                <c:pt idx="79">
                  <c:v>1.1453051086273442</c:v>
                </c:pt>
                <c:pt idx="80">
                  <c:v>1.1472653606797985</c:v>
                </c:pt>
                <c:pt idx="81">
                  <c:v>1.1487976024407101</c:v>
                </c:pt>
                <c:pt idx="82">
                  <c:v>1.1280005122090364</c:v>
                </c:pt>
                <c:pt idx="83">
                  <c:v>1.089673857034914</c:v>
                </c:pt>
                <c:pt idx="84">
                  <c:v>1.082822184089155</c:v>
                </c:pt>
                <c:pt idx="85">
                  <c:v>1.0685754931656484</c:v>
                </c:pt>
                <c:pt idx="86">
                  <c:v>1.0852525458060904</c:v>
                </c:pt>
                <c:pt idx="87">
                  <c:v>1.0652847255142803</c:v>
                </c:pt>
                <c:pt idx="88">
                  <c:v>1.0687044224952729</c:v>
                </c:pt>
                <c:pt idx="89">
                  <c:v>1.0748320739335144</c:v>
                </c:pt>
                <c:pt idx="90">
                  <c:v>1.0878188534148063</c:v>
                </c:pt>
                <c:pt idx="91">
                  <c:v>1.0930106708754337</c:v>
                </c:pt>
                <c:pt idx="92">
                  <c:v>1.0750785306792594</c:v>
                </c:pt>
                <c:pt idx="93">
                  <c:v>1.0563956183323464</c:v>
                </c:pt>
                <c:pt idx="94">
                  <c:v>1.0643787119258306</c:v>
                </c:pt>
                <c:pt idx="95">
                  <c:v>1.0353801376035539</c:v>
                </c:pt>
                <c:pt idx="96">
                  <c:v>1.0445192098123104</c:v>
                </c:pt>
                <c:pt idx="97">
                  <c:v>1.0611550401500833</c:v>
                </c:pt>
                <c:pt idx="98">
                  <c:v>1.0757337021706164</c:v>
                </c:pt>
                <c:pt idx="99">
                  <c:v>1.0537867728155568</c:v>
                </c:pt>
                <c:pt idx="100">
                  <c:v>1.0510849578501944</c:v>
                </c:pt>
                <c:pt idx="101">
                  <c:v>1.0678602423608263</c:v>
                </c:pt>
                <c:pt idx="102">
                  <c:v>1.0590386695896483</c:v>
                </c:pt>
                <c:pt idx="103">
                  <c:v>1.0790314863841408</c:v>
                </c:pt>
                <c:pt idx="104">
                  <c:v>1.0907960684448088</c:v>
                </c:pt>
                <c:pt idx="105">
                  <c:v>1.1284359775978701</c:v>
                </c:pt>
                <c:pt idx="106">
                  <c:v>1.1539394268959726</c:v>
                </c:pt>
                <c:pt idx="107">
                  <c:v>1.1584252027896087</c:v>
                </c:pt>
                <c:pt idx="108">
                  <c:v>1.1695960082777883</c:v>
                </c:pt>
                <c:pt idx="109">
                  <c:v>1.163516595704372</c:v>
                </c:pt>
                <c:pt idx="110">
                  <c:v>1.1669472560637342</c:v>
                </c:pt>
                <c:pt idx="111">
                  <c:v>1.1570346078772304</c:v>
                </c:pt>
                <c:pt idx="112">
                  <c:v>1.1880315868086868</c:v>
                </c:pt>
                <c:pt idx="113">
                  <c:v>1.1733555699882332</c:v>
                </c:pt>
                <c:pt idx="114">
                  <c:v>1.1776005900928763</c:v>
                </c:pt>
                <c:pt idx="115">
                  <c:v>1.1726455816050287</c:v>
                </c:pt>
                <c:pt idx="116">
                  <c:v>1.1927480321832151</c:v>
                </c:pt>
                <c:pt idx="117">
                  <c:v>1.2470259643497232</c:v>
                </c:pt>
                <c:pt idx="118">
                  <c:v>1.2465378747447164</c:v>
                </c:pt>
                <c:pt idx="119">
                  <c:v>1.2339997167063017</c:v>
                </c:pt>
                <c:pt idx="120">
                  <c:v>1.2160570516668927</c:v>
                </c:pt>
                <c:pt idx="121">
                  <c:v>1.2366559240176471</c:v>
                </c:pt>
                <c:pt idx="122">
                  <c:v>1.2572100657846543</c:v>
                </c:pt>
                <c:pt idx="123">
                  <c:v>1.2803993651765375</c:v>
                </c:pt>
                <c:pt idx="124">
                  <c:v>1.2917236579618891</c:v>
                </c:pt>
                <c:pt idx="125">
                  <c:v>1.2726815853395939</c:v>
                </c:pt>
                <c:pt idx="126">
                  <c:v>1.2504592559198942</c:v>
                </c:pt>
                <c:pt idx="127">
                  <c:v>1.2527848077396178</c:v>
                </c:pt>
                <c:pt idx="128">
                  <c:v>1.2311834440707625</c:v>
                </c:pt>
                <c:pt idx="129">
                  <c:v>1.2322350513239584</c:v>
                </c:pt>
                <c:pt idx="130">
                  <c:v>1.2098180123044175</c:v>
                </c:pt>
                <c:pt idx="131">
                  <c:v>1.2202990020255926</c:v>
                </c:pt>
                <c:pt idx="132">
                  <c:v>1.2316623244379394</c:v>
                </c:pt>
                <c:pt idx="133">
                  <c:v>1.2100609607690842</c:v>
                </c:pt>
                <c:pt idx="134">
                  <c:v>1.2020835681323523</c:v>
                </c:pt>
                <c:pt idx="135">
                  <c:v>1.1672954529607471</c:v>
                </c:pt>
                <c:pt idx="136">
                  <c:v>1.1510788622118211</c:v>
                </c:pt>
                <c:pt idx="137">
                  <c:v>1.1709712544604496</c:v>
                </c:pt>
                <c:pt idx="138">
                  <c:v>1.1514757365087946</c:v>
                </c:pt>
                <c:pt idx="139">
                  <c:v>1.1332660035723066</c:v>
                </c:pt>
                <c:pt idx="140">
                  <c:v>1.1607928539822709</c:v>
                </c:pt>
                <c:pt idx="141">
                  <c:v>1.1669704984258773</c:v>
                </c:pt>
                <c:pt idx="142">
                  <c:v>1.1741265147551716</c:v>
                </c:pt>
                <c:pt idx="143">
                  <c:v>1.1580287670277702</c:v>
                </c:pt>
                <c:pt idx="144">
                  <c:v>1.1418770794787914</c:v>
                </c:pt>
                <c:pt idx="145">
                  <c:v>1.1268182214856772</c:v>
                </c:pt>
                <c:pt idx="146">
                  <c:v>1.1536907774745544</c:v>
                </c:pt>
                <c:pt idx="147">
                  <c:v>1.1351319705707834</c:v>
                </c:pt>
                <c:pt idx="148">
                  <c:v>1.135794158624297</c:v>
                </c:pt>
                <c:pt idx="149">
                  <c:v>1.1492343834349483</c:v>
                </c:pt>
                <c:pt idx="150">
                  <c:v>1.1430905061967198</c:v>
                </c:pt>
                <c:pt idx="151">
                  <c:v>1.0956361807273447</c:v>
                </c:pt>
                <c:pt idx="152">
                  <c:v>1.081245650279631</c:v>
                </c:pt>
                <c:pt idx="153">
                  <c:v>1.0909456089257679</c:v>
                </c:pt>
                <c:pt idx="154">
                  <c:v>1.1211663806686685</c:v>
                </c:pt>
                <c:pt idx="155">
                  <c:v>1.0990760503245367</c:v>
                </c:pt>
                <c:pt idx="156">
                  <c:v>1.086122599513488</c:v>
                </c:pt>
                <c:pt idx="157">
                  <c:v>1.10648992531308</c:v>
                </c:pt>
                <c:pt idx="158">
                  <c:v>1.109702195175323</c:v>
                </c:pt>
                <c:pt idx="159">
                  <c:v>1.1069372311505528</c:v>
                </c:pt>
                <c:pt idx="160">
                  <c:v>1.0717671518765564</c:v>
                </c:pt>
                <c:pt idx="161">
                  <c:v>1.0894835327864205</c:v>
                </c:pt>
                <c:pt idx="162">
                  <c:v>1.0833835090616697</c:v>
                </c:pt>
                <c:pt idx="163">
                  <c:v>1.0838672133153291</c:v>
                </c:pt>
                <c:pt idx="164">
                  <c:v>1.1171450134827616</c:v>
                </c:pt>
                <c:pt idx="165">
                  <c:v>1.1154500751868477</c:v>
                </c:pt>
                <c:pt idx="166">
                  <c:v>1.1221763270840606</c:v>
                </c:pt>
                <c:pt idx="167">
                  <c:v>1.1167187573317583</c:v>
                </c:pt>
                <c:pt idx="168">
                  <c:v>1.08593183672986</c:v>
                </c:pt>
                <c:pt idx="169">
                  <c:v>1.0831230191916121</c:v>
                </c:pt>
                <c:pt idx="170">
                  <c:v>1.0576270249908009</c:v>
                </c:pt>
                <c:pt idx="171">
                  <c:v>1.0475481719882165</c:v>
                </c:pt>
                <c:pt idx="172">
                  <c:v>1.0690828783165853</c:v>
                </c:pt>
                <c:pt idx="173">
                  <c:v>1.0705852996883318</c:v>
                </c:pt>
                <c:pt idx="174">
                  <c:v>1.0918700409898778</c:v>
                </c:pt>
                <c:pt idx="175">
                  <c:v>1.0888393246734327</c:v>
                </c:pt>
                <c:pt idx="176">
                  <c:v>1.075393837441164</c:v>
                </c:pt>
                <c:pt idx="177">
                  <c:v>1.0619080049764957</c:v>
                </c:pt>
                <c:pt idx="178">
                  <c:v>1.0763950131538604</c:v>
                </c:pt>
                <c:pt idx="179">
                  <c:v>1.0734647213832791</c:v>
                </c:pt>
                <c:pt idx="180">
                  <c:v>1.1075415325662759</c:v>
                </c:pt>
                <c:pt idx="181">
                  <c:v>1.1149413744305061</c:v>
                </c:pt>
                <c:pt idx="182">
                  <c:v>1.1054185839788193</c:v>
                </c:pt>
                <c:pt idx="183">
                  <c:v>1.1379473661360526</c:v>
                </c:pt>
                <c:pt idx="184">
                  <c:v>1.1682501439491566</c:v>
                </c:pt>
                <c:pt idx="185">
                  <c:v>1.1562250720184311</c:v>
                </c:pt>
                <c:pt idx="186">
                  <c:v>1.1207317923501039</c:v>
                </c:pt>
                <c:pt idx="187">
                  <c:v>1.0974824136447561</c:v>
                </c:pt>
                <c:pt idx="188">
                  <c:v>1.0832475631698884</c:v>
                </c:pt>
                <c:pt idx="189">
                  <c:v>1.0736896899074193</c:v>
                </c:pt>
                <c:pt idx="190">
                  <c:v>1.0941868221069053</c:v>
                </c:pt>
                <c:pt idx="191">
                  <c:v>1.0920327375248797</c:v>
                </c:pt>
                <c:pt idx="192">
                  <c:v>1.1289753758136454</c:v>
                </c:pt>
                <c:pt idx="193">
                  <c:v>1.117448041260892</c:v>
                </c:pt>
                <c:pt idx="194">
                  <c:v>1.1292512144134201</c:v>
                </c:pt>
                <c:pt idx="195">
                  <c:v>1.1442644647525175</c:v>
                </c:pt>
                <c:pt idx="196">
                  <c:v>1.1421866852839431</c:v>
                </c:pt>
                <c:pt idx="197">
                  <c:v>1.1279860405495878</c:v>
                </c:pt>
                <c:pt idx="198">
                  <c:v>1.1260814824592504</c:v>
                </c:pt>
                <c:pt idx="199">
                  <c:v>1.0882503719874261</c:v>
                </c:pt>
                <c:pt idx="200">
                  <c:v>1.0926940485081234</c:v>
                </c:pt>
                <c:pt idx="201">
                  <c:v>1.1062386446808516</c:v>
                </c:pt>
                <c:pt idx="202">
                  <c:v>1.1077853581012109</c:v>
                </c:pt>
                <c:pt idx="203">
                  <c:v>1.1018791669060317</c:v>
                </c:pt>
                <c:pt idx="204">
                  <c:v>1.098583575368181</c:v>
                </c:pt>
                <c:pt idx="205">
                  <c:v>1.109995575180488</c:v>
                </c:pt>
                <c:pt idx="206">
                  <c:v>1.09829063389815</c:v>
                </c:pt>
                <c:pt idx="207">
                  <c:v>1.0820753587546283</c:v>
                </c:pt>
                <c:pt idx="208">
                  <c:v>1.0751504504413616</c:v>
                </c:pt>
                <c:pt idx="209">
                  <c:v>1.0721969163086371</c:v>
                </c:pt>
                <c:pt idx="210">
                  <c:v>1.0710304128501298</c:v>
                </c:pt>
                <c:pt idx="211">
                  <c:v>1.0970210746829701</c:v>
                </c:pt>
                <c:pt idx="212">
                  <c:v>1.1198542835454142</c:v>
                </c:pt>
                <c:pt idx="213">
                  <c:v>1.133872497663702</c:v>
                </c:pt>
                <c:pt idx="214">
                  <c:v>1.1366808766668151</c:v>
                </c:pt>
                <c:pt idx="215">
                  <c:v>1.1060527057837062</c:v>
                </c:pt>
                <c:pt idx="216">
                  <c:v>1.1104183230504132</c:v>
                </c:pt>
                <c:pt idx="217">
                  <c:v>1.1082045976900579</c:v>
                </c:pt>
                <c:pt idx="218">
                  <c:v>1.1272440391015446</c:v>
                </c:pt>
                <c:pt idx="219">
                  <c:v>1.1332787210912136</c:v>
                </c:pt>
                <c:pt idx="220">
                  <c:v>1.1134946470208753</c:v>
                </c:pt>
                <c:pt idx="221">
                  <c:v>1.0757613298841064</c:v>
                </c:pt>
                <c:pt idx="222">
                  <c:v>1.0905697843152629</c:v>
                </c:pt>
                <c:pt idx="223">
                  <c:v>1.1111524308660303</c:v>
                </c:pt>
                <c:pt idx="224">
                  <c:v>1.1431896151371783</c:v>
                </c:pt>
                <c:pt idx="225">
                  <c:v>1.1420489852516229</c:v>
                </c:pt>
                <c:pt idx="226">
                  <c:v>1.1532627671830107</c:v>
                </c:pt>
                <c:pt idx="227">
                  <c:v>1.1747715999384276</c:v>
                </c:pt>
                <c:pt idx="228">
                  <c:v>1.1715058287897417</c:v>
                </c:pt>
                <c:pt idx="229">
                  <c:v>1.1607981164038872</c:v>
                </c:pt>
                <c:pt idx="230">
                  <c:v>1.1629039621210873</c:v>
                </c:pt>
                <c:pt idx="231">
                  <c:v>1.171379530670926</c:v>
                </c:pt>
                <c:pt idx="232">
                  <c:v>1.196825531866373</c:v>
                </c:pt>
                <c:pt idx="233">
                  <c:v>1.1891722166942413</c:v>
                </c:pt>
                <c:pt idx="234">
                  <c:v>1.1679558868737205</c:v>
                </c:pt>
                <c:pt idx="235">
                  <c:v>1.181884639824514</c:v>
                </c:pt>
                <c:pt idx="236">
                  <c:v>1.2004908085228407</c:v>
                </c:pt>
                <c:pt idx="237">
                  <c:v>1.1875575303279915</c:v>
                </c:pt>
                <c:pt idx="238">
                  <c:v>1.2022931879267746</c:v>
                </c:pt>
                <c:pt idx="239">
                  <c:v>1.1796481106371499</c:v>
                </c:pt>
                <c:pt idx="240">
                  <c:v>1.1684229267922579</c:v>
                </c:pt>
                <c:pt idx="241">
                  <c:v>1.1954765977917978</c:v>
                </c:pt>
                <c:pt idx="242">
                  <c:v>1.1739269812688464</c:v>
                </c:pt>
                <c:pt idx="243">
                  <c:v>1.1714317163519643</c:v>
                </c:pt>
                <c:pt idx="244">
                  <c:v>1.2016577505164825</c:v>
                </c:pt>
                <c:pt idx="245">
                  <c:v>1.1881938448085532</c:v>
                </c:pt>
                <c:pt idx="246">
                  <c:v>1.200921011490057</c:v>
                </c:pt>
                <c:pt idx="247">
                  <c:v>1.2105209841254647</c:v>
                </c:pt>
                <c:pt idx="248">
                  <c:v>1.229864330385352</c:v>
                </c:pt>
                <c:pt idx="249">
                  <c:v>1.2262402760315532</c:v>
                </c:pt>
                <c:pt idx="250">
                  <c:v>1.241892472062021</c:v>
                </c:pt>
                <c:pt idx="251">
                  <c:v>1.2507899114115155</c:v>
                </c:pt>
                <c:pt idx="252">
                  <c:v>1.265389623118518</c:v>
                </c:pt>
                <c:pt idx="253">
                  <c:v>1.2642117177465064</c:v>
                </c:pt>
                <c:pt idx="254">
                  <c:v>1.2852548261887902</c:v>
                </c:pt>
                <c:pt idx="255">
                  <c:v>1.2755443426994189</c:v>
                </c:pt>
                <c:pt idx="256">
                  <c:v>1.2661956506962386</c:v>
                </c:pt>
                <c:pt idx="257">
                  <c:v>1.2739441279926171</c:v>
                </c:pt>
                <c:pt idx="258">
                  <c:v>1.2878128016299459</c:v>
                </c:pt>
                <c:pt idx="259">
                  <c:v>1.3075289027543939</c:v>
                </c:pt>
                <c:pt idx="260">
                  <c:v>1.3189391484261617</c:v>
                </c:pt>
                <c:pt idx="261">
                  <c:v>1.3181923230916361</c:v>
                </c:pt>
                <c:pt idx="262">
                  <c:v>1.3523235126313451</c:v>
                </c:pt>
                <c:pt idx="263">
                  <c:v>1.3453569434802746</c:v>
                </c:pt>
                <c:pt idx="264">
                  <c:v>1.372356674658237</c:v>
                </c:pt>
                <c:pt idx="265">
                  <c:v>1.3656510339123589</c:v>
                </c:pt>
                <c:pt idx="266">
                  <c:v>1.3539745974137811</c:v>
                </c:pt>
                <c:pt idx="267">
                  <c:v>1.3733710064249764</c:v>
                </c:pt>
                <c:pt idx="268">
                  <c:v>1.368616408493722</c:v>
                </c:pt>
                <c:pt idx="269">
                  <c:v>1.3850601604424624</c:v>
                </c:pt>
                <c:pt idx="270">
                  <c:v>1.3970032263029846</c:v>
                </c:pt>
                <c:pt idx="271">
                  <c:v>1.3719058605396857</c:v>
                </c:pt>
                <c:pt idx="272">
                  <c:v>1.3227763308554616</c:v>
                </c:pt>
                <c:pt idx="273">
                  <c:v>1.2817241798186989</c:v>
                </c:pt>
                <c:pt idx="274">
                  <c:v>1.3144209209325517</c:v>
                </c:pt>
                <c:pt idx="275">
                  <c:v>1.3277624753378783</c:v>
                </c:pt>
                <c:pt idx="276">
                  <c:v>1.3425415479150045</c:v>
                </c:pt>
                <c:pt idx="277">
                  <c:v>1.3103447368547978</c:v>
                </c:pt>
                <c:pt idx="278">
                  <c:v>1.3055287440046746</c:v>
                </c:pt>
                <c:pt idx="279">
                  <c:v>1.3262008517229369</c:v>
                </c:pt>
                <c:pt idx="280">
                  <c:v>1.2747299829541376</c:v>
                </c:pt>
                <c:pt idx="281">
                  <c:v>1.2847812082432311</c:v>
                </c:pt>
                <c:pt idx="282">
                  <c:v>1.2429874942935601</c:v>
                </c:pt>
                <c:pt idx="283">
                  <c:v>1.2794608999881141</c:v>
                </c:pt>
                <c:pt idx="284">
                  <c:v>1.3083691360726266</c:v>
                </c:pt>
                <c:pt idx="285">
                  <c:v>1.2935922561711741</c:v>
                </c:pt>
                <c:pt idx="286">
                  <c:v>1.3037636400871966</c:v>
                </c:pt>
                <c:pt idx="287">
                  <c:v>1.2775633584599331</c:v>
                </c:pt>
                <c:pt idx="288">
                  <c:v>1.2857052017722064</c:v>
                </c:pt>
                <c:pt idx="289">
                  <c:v>1.3240914977246585</c:v>
                </c:pt>
                <c:pt idx="290">
                  <c:v>1.3550608489426239</c:v>
                </c:pt>
                <c:pt idx="291">
                  <c:v>1.3638429535516721</c:v>
                </c:pt>
                <c:pt idx="292">
                  <c:v>1.3545253975430609</c:v>
                </c:pt>
                <c:pt idx="293">
                  <c:v>1.3573644740056086</c:v>
                </c:pt>
                <c:pt idx="294">
                  <c:v>1.3581696245130594</c:v>
                </c:pt>
                <c:pt idx="295">
                  <c:v>1.3448149140536896</c:v>
                </c:pt>
                <c:pt idx="296">
                  <c:v>1.3473816601975406</c:v>
                </c:pt>
                <c:pt idx="297">
                  <c:v>1.3380097258322172</c:v>
                </c:pt>
                <c:pt idx="298">
                  <c:v>1.3252040613615883</c:v>
                </c:pt>
                <c:pt idx="299">
                  <c:v>1.3367480602494632</c:v>
                </c:pt>
                <c:pt idx="300">
                  <c:v>1.3632741734818663</c:v>
                </c:pt>
                <c:pt idx="301">
                  <c:v>1.3639482019840188</c:v>
                </c:pt>
                <c:pt idx="302">
                  <c:v>1.3642858740377972</c:v>
                </c:pt>
                <c:pt idx="303">
                  <c:v>1.3809037244350442</c:v>
                </c:pt>
                <c:pt idx="304">
                  <c:v>1.4007934854728641</c:v>
                </c:pt>
                <c:pt idx="305">
                  <c:v>1.4008886475971107</c:v>
                </c:pt>
                <c:pt idx="306">
                  <c:v>1.3997892400142242</c:v>
                </c:pt>
                <c:pt idx="307">
                  <c:v>1.3751387415532632</c:v>
                </c:pt>
                <c:pt idx="308">
                  <c:v>1.3880316745157129</c:v>
                </c:pt>
                <c:pt idx="309">
                  <c:v>1.3996620648251388</c:v>
                </c:pt>
                <c:pt idx="310">
                  <c:v>1.4303779427352032</c:v>
                </c:pt>
                <c:pt idx="311">
                  <c:v>1.4398182885815518</c:v>
                </c:pt>
                <c:pt idx="312">
                  <c:v>1.4340611993321968</c:v>
                </c:pt>
                <c:pt idx="313">
                  <c:v>1.4569636967459358</c:v>
                </c:pt>
                <c:pt idx="314">
                  <c:v>1.4365003317518277</c:v>
                </c:pt>
                <c:pt idx="315">
                  <c:v>1.424363871896869</c:v>
                </c:pt>
                <c:pt idx="316">
                  <c:v>1.443734845870247</c:v>
                </c:pt>
                <c:pt idx="317">
                  <c:v>1.4458766514684989</c:v>
                </c:pt>
                <c:pt idx="318">
                  <c:v>1.4655690716956691</c:v>
                </c:pt>
                <c:pt idx="319">
                  <c:v>1.4747704158935642</c:v>
                </c:pt>
                <c:pt idx="320">
                  <c:v>1.4556415133145826</c:v>
                </c:pt>
                <c:pt idx="321">
                  <c:v>1.4599632770678119</c:v>
                </c:pt>
                <c:pt idx="322">
                  <c:v>1.4473970527807714</c:v>
                </c:pt>
                <c:pt idx="323">
                  <c:v>1.4500835190164165</c:v>
                </c:pt>
                <c:pt idx="324">
                  <c:v>1.469840403908399</c:v>
                </c:pt>
                <c:pt idx="325">
                  <c:v>1.4696566576869272</c:v>
                </c:pt>
                <c:pt idx="326">
                  <c:v>1.4616928596393735</c:v>
                </c:pt>
                <c:pt idx="327">
                  <c:v>1.460213242094635</c:v>
                </c:pt>
                <c:pt idx="328">
                  <c:v>1.4634237578163389</c:v>
                </c:pt>
                <c:pt idx="329">
                  <c:v>1.4532387793111385</c:v>
                </c:pt>
                <c:pt idx="330">
                  <c:v>1.4671605156997753</c:v>
                </c:pt>
                <c:pt idx="331">
                  <c:v>1.4694115165465864</c:v>
                </c:pt>
                <c:pt idx="332">
                  <c:v>1.514725790558249</c:v>
                </c:pt>
                <c:pt idx="333">
                  <c:v>1.5349769045471251</c:v>
                </c:pt>
                <c:pt idx="334">
                  <c:v>1.5320711707440913</c:v>
                </c:pt>
                <c:pt idx="335">
                  <c:v>1.5557042676923689</c:v>
                </c:pt>
                <c:pt idx="336">
                  <c:v>1.5496660774216218</c:v>
                </c:pt>
                <c:pt idx="337">
                  <c:v>1.5370402123562514</c:v>
                </c:pt>
                <c:pt idx="338">
                  <c:v>1.5766320413942061</c:v>
                </c:pt>
                <c:pt idx="339">
                  <c:v>1.5690480147733694</c:v>
                </c:pt>
                <c:pt idx="340">
                  <c:v>1.5742148357313144</c:v>
                </c:pt>
                <c:pt idx="341">
                  <c:v>1.6021302282706915</c:v>
                </c:pt>
                <c:pt idx="342">
                  <c:v>1.5839612791017377</c:v>
                </c:pt>
                <c:pt idx="343">
                  <c:v>1.5701833822373077</c:v>
                </c:pt>
                <c:pt idx="344">
                  <c:v>1.6163611319293465</c:v>
                </c:pt>
                <c:pt idx="345">
                  <c:v>1.6091893283352001</c:v>
                </c:pt>
                <c:pt idx="346">
                  <c:v>1.6064309423374514</c:v>
                </c:pt>
                <c:pt idx="347">
                  <c:v>1.6401069324072617</c:v>
                </c:pt>
                <c:pt idx="348">
                  <c:v>1.667063248606881</c:v>
                </c:pt>
                <c:pt idx="349">
                  <c:v>1.658637234527272</c:v>
                </c:pt>
                <c:pt idx="350">
                  <c:v>1.6770478165554881</c:v>
                </c:pt>
                <c:pt idx="351">
                  <c:v>1.6832206371126119</c:v>
                </c:pt>
                <c:pt idx="352">
                  <c:v>1.6876954496278782</c:v>
                </c:pt>
                <c:pt idx="353">
                  <c:v>1.6359197989404088</c:v>
                </c:pt>
                <c:pt idx="354">
                  <c:v>1.634057778758145</c:v>
                </c:pt>
                <c:pt idx="355">
                  <c:v>1.6366657472046648</c:v>
                </c:pt>
                <c:pt idx="356">
                  <c:v>1.603359003718337</c:v>
                </c:pt>
                <c:pt idx="357">
                  <c:v>1.6006273683638101</c:v>
                </c:pt>
                <c:pt idx="358">
                  <c:v>1.6174188786744286</c:v>
                </c:pt>
                <c:pt idx="359">
                  <c:v>1.6214955012873176</c:v>
                </c:pt>
                <c:pt idx="360">
                  <c:v>1.5837235930586882</c:v>
                </c:pt>
                <c:pt idx="361">
                  <c:v>1.6062173757268148</c:v>
                </c:pt>
                <c:pt idx="362">
                  <c:v>1.6330741444508401</c:v>
                </c:pt>
                <c:pt idx="363">
                  <c:v>1.6776771144738938</c:v>
                </c:pt>
                <c:pt idx="364">
                  <c:v>1.6849322397436479</c:v>
                </c:pt>
                <c:pt idx="365">
                  <c:v>1.6900784495502581</c:v>
                </c:pt>
                <c:pt idx="366">
                  <c:v>1.6737118797852384</c:v>
                </c:pt>
                <c:pt idx="367">
                  <c:v>1.6772390178742513</c:v>
                </c:pt>
                <c:pt idx="368">
                  <c:v>1.6842152347982871</c:v>
                </c:pt>
                <c:pt idx="369">
                  <c:v>1.6932012582450062</c:v>
                </c:pt>
                <c:pt idx="370">
                  <c:v>1.7180872500733424</c:v>
                </c:pt>
                <c:pt idx="371">
                  <c:v>1.7158055517670965</c:v>
                </c:pt>
                <c:pt idx="372">
                  <c:v>1.7208009054873437</c:v>
                </c:pt>
                <c:pt idx="373">
                  <c:v>1.6819567788541843</c:v>
                </c:pt>
                <c:pt idx="374">
                  <c:v>1.6411116164010362</c:v>
                </c:pt>
                <c:pt idx="375">
                  <c:v>1.6352571723517606</c:v>
                </c:pt>
                <c:pt idx="376">
                  <c:v>1.5924206218515891</c:v>
                </c:pt>
                <c:pt idx="377">
                  <c:v>1.6177863711173719</c:v>
                </c:pt>
                <c:pt idx="378">
                  <c:v>1.6135014443154641</c:v>
                </c:pt>
                <c:pt idx="379">
                  <c:v>1.6463262376886716</c:v>
                </c:pt>
                <c:pt idx="380">
                  <c:v>1.6771333309067697</c:v>
                </c:pt>
                <c:pt idx="381">
                  <c:v>1.6733027265044909</c:v>
                </c:pt>
                <c:pt idx="382">
                  <c:v>1.6685897894110402</c:v>
                </c:pt>
                <c:pt idx="383">
                  <c:v>1.6753590177514612</c:v>
                </c:pt>
                <c:pt idx="384">
                  <c:v>1.6400341355748889</c:v>
                </c:pt>
                <c:pt idx="385">
                  <c:v>1.6598813587046348</c:v>
                </c:pt>
                <c:pt idx="386">
                  <c:v>1.6433599860370387</c:v>
                </c:pt>
                <c:pt idx="387">
                  <c:v>1.6478856686279395</c:v>
                </c:pt>
                <c:pt idx="388">
                  <c:v>1.6506927320256479</c:v>
                </c:pt>
                <c:pt idx="389">
                  <c:v>1.6086437906275368</c:v>
                </c:pt>
                <c:pt idx="390">
                  <c:v>1.644137070295864</c:v>
                </c:pt>
                <c:pt idx="391">
                  <c:v>1.656643653804575</c:v>
                </c:pt>
                <c:pt idx="392">
                  <c:v>1.6643272279010064</c:v>
                </c:pt>
                <c:pt idx="393">
                  <c:v>1.6978795510628095</c:v>
                </c:pt>
                <c:pt idx="394">
                  <c:v>1.7016154318759766</c:v>
                </c:pt>
                <c:pt idx="395">
                  <c:v>1.7126200325480754</c:v>
                </c:pt>
                <c:pt idx="396">
                  <c:v>1.72278703111275</c:v>
                </c:pt>
                <c:pt idx="397">
                  <c:v>1.7070633538553135</c:v>
                </c:pt>
                <c:pt idx="398">
                  <c:v>1.6872520906066193</c:v>
                </c:pt>
                <c:pt idx="399">
                  <c:v>1.662100346486608</c:v>
                </c:pt>
                <c:pt idx="400">
                  <c:v>1.6851769423488536</c:v>
                </c:pt>
                <c:pt idx="401">
                  <c:v>1.6700352012152664</c:v>
                </c:pt>
                <c:pt idx="402">
                  <c:v>1.6867148850665175</c:v>
                </c:pt>
                <c:pt idx="403">
                  <c:v>1.7353918464916513</c:v>
                </c:pt>
                <c:pt idx="404">
                  <c:v>1.7514102193596579</c:v>
                </c:pt>
                <c:pt idx="405">
                  <c:v>1.7442555186357678</c:v>
                </c:pt>
                <c:pt idx="406">
                  <c:v>1.7432341703068721</c:v>
                </c:pt>
                <c:pt idx="407">
                  <c:v>1.7426539883235617</c:v>
                </c:pt>
                <c:pt idx="408">
                  <c:v>1.7721231108454543</c:v>
                </c:pt>
                <c:pt idx="409">
                  <c:v>1.7432403097987588</c:v>
                </c:pt>
                <c:pt idx="410">
                  <c:v>1.7700777829768533</c:v>
                </c:pt>
                <c:pt idx="411">
                  <c:v>1.7987211438399606</c:v>
                </c:pt>
                <c:pt idx="412">
                  <c:v>1.7944752466650478</c:v>
                </c:pt>
                <c:pt idx="413">
                  <c:v>1.7969319204900696</c:v>
                </c:pt>
                <c:pt idx="414">
                  <c:v>1.8162928081553478</c:v>
                </c:pt>
                <c:pt idx="415">
                  <c:v>1.8206001002491297</c:v>
                </c:pt>
                <c:pt idx="416">
                  <c:v>1.840939359800096</c:v>
                </c:pt>
                <c:pt idx="417">
                  <c:v>1.8309499679650061</c:v>
                </c:pt>
                <c:pt idx="418">
                  <c:v>1.7912875347703521</c:v>
                </c:pt>
                <c:pt idx="419">
                  <c:v>1.7634361683606525</c:v>
                </c:pt>
                <c:pt idx="420">
                  <c:v>1.7221910618645877</c:v>
                </c:pt>
                <c:pt idx="421">
                  <c:v>1.7285493827837224</c:v>
                </c:pt>
                <c:pt idx="422">
                  <c:v>1.6791808514510449</c:v>
                </c:pt>
                <c:pt idx="423">
                  <c:v>1.6579763620791632</c:v>
                </c:pt>
                <c:pt idx="424">
                  <c:v>1.6547184845629035</c:v>
                </c:pt>
                <c:pt idx="425">
                  <c:v>1.6005181731152507</c:v>
                </c:pt>
                <c:pt idx="426">
                  <c:v>1.5835503716804515</c:v>
                </c:pt>
                <c:pt idx="427">
                  <c:v>1.5696032002539977</c:v>
                </c:pt>
                <c:pt idx="428">
                  <c:v>1.647517737649862</c:v>
                </c:pt>
                <c:pt idx="429">
                  <c:v>1.694048508125396</c:v>
                </c:pt>
                <c:pt idx="430">
                  <c:v>1.6727988496346324</c:v>
                </c:pt>
                <c:pt idx="431">
                  <c:v>1.5968164980425965</c:v>
                </c:pt>
                <c:pt idx="432">
                  <c:v>1.6019706014816328</c:v>
                </c:pt>
                <c:pt idx="433">
                  <c:v>1.6553955828109994</c:v>
                </c:pt>
                <c:pt idx="434">
                  <c:v>1.6638979020040596</c:v>
                </c:pt>
                <c:pt idx="435">
                  <c:v>1.6111719456795279</c:v>
                </c:pt>
                <c:pt idx="436">
                  <c:v>1.6031879750157745</c:v>
                </c:pt>
                <c:pt idx="437">
                  <c:v>1.5464502992783009</c:v>
                </c:pt>
                <c:pt idx="438">
                  <c:v>1.5540711628504589</c:v>
                </c:pt>
                <c:pt idx="439">
                  <c:v>1.5381457594310248</c:v>
                </c:pt>
                <c:pt idx="440">
                  <c:v>1.4714835950584086</c:v>
                </c:pt>
                <c:pt idx="441">
                  <c:v>1.4404831078458742</c:v>
                </c:pt>
                <c:pt idx="442">
                  <c:v>1.4445987600857579</c:v>
                </c:pt>
                <c:pt idx="443">
                  <c:v>1.508513501838995</c:v>
                </c:pt>
                <c:pt idx="444">
                  <c:v>1.4865178950839752</c:v>
                </c:pt>
                <c:pt idx="445">
                  <c:v>1.4748875047745493</c:v>
                </c:pt>
                <c:pt idx="446">
                  <c:v>1.5149915428499239</c:v>
                </c:pt>
                <c:pt idx="447">
                  <c:v>1.5049109357068005</c:v>
                </c:pt>
                <c:pt idx="448">
                  <c:v>1.5200162784242013</c:v>
                </c:pt>
                <c:pt idx="449">
                  <c:v>1.5187015500901391</c:v>
                </c:pt>
                <c:pt idx="450">
                  <c:v>1.5074965388614472</c:v>
                </c:pt>
                <c:pt idx="451">
                  <c:v>1.527621793266642</c:v>
                </c:pt>
                <c:pt idx="452">
                  <c:v>1.600068674602104</c:v>
                </c:pt>
                <c:pt idx="453">
                  <c:v>1.606383142007761</c:v>
                </c:pt>
                <c:pt idx="454">
                  <c:v>1.6382444736898631</c:v>
                </c:pt>
                <c:pt idx="455">
                  <c:v>1.6386891483165271</c:v>
                </c:pt>
                <c:pt idx="456">
                  <c:v>1.5953044288978846</c:v>
                </c:pt>
                <c:pt idx="457">
                  <c:v>1.6021061088382791</c:v>
                </c:pt>
                <c:pt idx="458">
                  <c:v>1.5831986665023605</c:v>
                </c:pt>
                <c:pt idx="459">
                  <c:v>1.5848940433334091</c:v>
                </c:pt>
                <c:pt idx="460">
                  <c:v>1.6030020361186288</c:v>
                </c:pt>
                <c:pt idx="461">
                  <c:v>1.5888000757788694</c:v>
                </c:pt>
                <c:pt idx="462">
                  <c:v>1.5504093944750694</c:v>
                </c:pt>
                <c:pt idx="463">
                  <c:v>1.5502076683130719</c:v>
                </c:pt>
                <c:pt idx="464">
                  <c:v>1.5290101955033464</c:v>
                </c:pt>
                <c:pt idx="465">
                  <c:v>1.5405923469479468</c:v>
                </c:pt>
                <c:pt idx="466">
                  <c:v>1.6131712273589769</c:v>
                </c:pt>
                <c:pt idx="467">
                  <c:v>1.5720098810736545</c:v>
                </c:pt>
                <c:pt idx="468">
                  <c:v>1.5572558049992109</c:v>
                </c:pt>
                <c:pt idx="469">
                  <c:v>1.5885667750871677</c:v>
                </c:pt>
                <c:pt idx="470">
                  <c:v>1.608583272778938</c:v>
                </c:pt>
                <c:pt idx="471">
                  <c:v>1.6047886282577111</c:v>
                </c:pt>
                <c:pt idx="472">
                  <c:v>1.6176561261823434</c:v>
                </c:pt>
                <c:pt idx="473">
                  <c:v>1.6392908185214414</c:v>
                </c:pt>
                <c:pt idx="474">
                  <c:v>1.6259619816350237</c:v>
                </c:pt>
                <c:pt idx="475">
                  <c:v>1.6155331775948871</c:v>
                </c:pt>
                <c:pt idx="476">
                  <c:v>1.6352273519625964</c:v>
                </c:pt>
                <c:pt idx="477">
                  <c:v>1.6423662654216344</c:v>
                </c:pt>
                <c:pt idx="478">
                  <c:v>1.6597625156831108</c:v>
                </c:pt>
                <c:pt idx="479">
                  <c:v>1.6531700170020054</c:v>
                </c:pt>
                <c:pt idx="480">
                  <c:v>1.6489114023081841</c:v>
                </c:pt>
                <c:pt idx="481">
                  <c:v>1.6337679070340581</c:v>
                </c:pt>
                <c:pt idx="482">
                  <c:v>1.6380936176035004</c:v>
                </c:pt>
                <c:pt idx="483">
                  <c:v>1.6201430589316654</c:v>
                </c:pt>
                <c:pt idx="484">
                  <c:v>1.6031476297833751</c:v>
                </c:pt>
                <c:pt idx="485">
                  <c:v>1.6355575689190838</c:v>
                </c:pt>
                <c:pt idx="486">
                  <c:v>1.6523043486459554</c:v>
                </c:pt>
                <c:pt idx="487">
                  <c:v>1.6470892888231849</c:v>
                </c:pt>
                <c:pt idx="488">
                  <c:v>1.646774420596415</c:v>
                </c:pt>
                <c:pt idx="489">
                  <c:v>1.6296228729401441</c:v>
                </c:pt>
                <c:pt idx="490">
                  <c:v>1.6084376791141926</c:v>
                </c:pt>
                <c:pt idx="491">
                  <c:v>1.5573303559721232</c:v>
                </c:pt>
                <c:pt idx="492">
                  <c:v>1.5698356238754299</c:v>
                </c:pt>
                <c:pt idx="493">
                  <c:v>1.576863587945369</c:v>
                </c:pt>
                <c:pt idx="494">
                  <c:v>1.5951500645304433</c:v>
                </c:pt>
                <c:pt idx="495">
                  <c:v>1.5920434816356814</c:v>
                </c:pt>
                <c:pt idx="496">
                  <c:v>1.5924714919272243</c:v>
                </c:pt>
                <c:pt idx="497">
                  <c:v>1.5889101480976986</c:v>
                </c:pt>
                <c:pt idx="498">
                  <c:v>1.6370143826368135</c:v>
                </c:pt>
                <c:pt idx="499">
                  <c:v>1.6529858322453987</c:v>
                </c:pt>
                <c:pt idx="500">
                  <c:v>1.6387163374948837</c:v>
                </c:pt>
                <c:pt idx="501">
                  <c:v>1.6098567788103315</c:v>
                </c:pt>
                <c:pt idx="502">
                  <c:v>1.6032177954049396</c:v>
                </c:pt>
                <c:pt idx="503">
                  <c:v>1.5687493723465866</c:v>
                </c:pt>
                <c:pt idx="504">
                  <c:v>1.5851580414845454</c:v>
                </c:pt>
                <c:pt idx="505">
                  <c:v>1.60283320009174</c:v>
                </c:pt>
                <c:pt idx="506">
                  <c:v>1.5854623848680804</c:v>
                </c:pt>
                <c:pt idx="507">
                  <c:v>1.5861785127431716</c:v>
                </c:pt>
                <c:pt idx="508">
                  <c:v>1.5998980844346762</c:v>
                </c:pt>
                <c:pt idx="509">
                  <c:v>1.5737131515371299</c:v>
                </c:pt>
                <c:pt idx="510">
                  <c:v>1.5434941339347679</c:v>
                </c:pt>
                <c:pt idx="511">
                  <c:v>1.5274213827100491</c:v>
                </c:pt>
                <c:pt idx="512">
                  <c:v>1.5260496448084662</c:v>
                </c:pt>
                <c:pt idx="513">
                  <c:v>1.5336775249427805</c:v>
                </c:pt>
                <c:pt idx="514">
                  <c:v>1.5707876836530312</c:v>
                </c:pt>
                <c:pt idx="515">
                  <c:v>1.5833591703616889</c:v>
                </c:pt>
                <c:pt idx="516">
                  <c:v>1.600047624915635</c:v>
                </c:pt>
                <c:pt idx="517">
                  <c:v>1.5984342541547898</c:v>
                </c:pt>
                <c:pt idx="518">
                  <c:v>1.6251125390789605</c:v>
                </c:pt>
                <c:pt idx="519">
                  <c:v>1.5979145900200789</c:v>
                </c:pt>
                <c:pt idx="520">
                  <c:v>1.6554389977893427</c:v>
                </c:pt>
                <c:pt idx="521">
                  <c:v>1.6654187418514674</c:v>
                </c:pt>
                <c:pt idx="522">
                  <c:v>1.6638215968906092</c:v>
                </c:pt>
                <c:pt idx="523">
                  <c:v>1.6842542644252829</c:v>
                </c:pt>
                <c:pt idx="524">
                  <c:v>1.6951439688920702</c:v>
                </c:pt>
                <c:pt idx="525">
                  <c:v>1.6805635527309979</c:v>
                </c:pt>
                <c:pt idx="526">
                  <c:v>1.70371601517156</c:v>
                </c:pt>
                <c:pt idx="527">
                  <c:v>1.7203321114282677</c:v>
                </c:pt>
                <c:pt idx="528">
                  <c:v>1.705792040499595</c:v>
                </c:pt>
                <c:pt idx="529">
                  <c:v>1.6965165838639225</c:v>
                </c:pt>
                <c:pt idx="530">
                  <c:v>1.7067677811744744</c:v>
                </c:pt>
                <c:pt idx="531">
                  <c:v>1.6946234276870895</c:v>
                </c:pt>
                <c:pt idx="532">
                  <c:v>1.7202312483472693</c:v>
                </c:pt>
                <c:pt idx="533">
                  <c:v>1.7321690517861741</c:v>
                </c:pt>
                <c:pt idx="534">
                  <c:v>1.7349603279190307</c:v>
                </c:pt>
                <c:pt idx="535">
                  <c:v>1.7385628940512254</c:v>
                </c:pt>
                <c:pt idx="536">
                  <c:v>1.7246915892030881</c:v>
                </c:pt>
                <c:pt idx="537">
                  <c:v>1.7059231625048936</c:v>
                </c:pt>
                <c:pt idx="538">
                  <c:v>1.7218112904378717</c:v>
                </c:pt>
                <c:pt idx="539">
                  <c:v>1.751072985841015</c:v>
                </c:pt>
                <c:pt idx="540">
                  <c:v>1.7732247111040154</c:v>
                </c:pt>
                <c:pt idx="541">
                  <c:v>1.8088087675452413</c:v>
                </c:pt>
                <c:pt idx="542">
                  <c:v>1.8001126158226095</c:v>
                </c:pt>
                <c:pt idx="543">
                  <c:v>1.8126512123961593</c:v>
                </c:pt>
                <c:pt idx="544">
                  <c:v>1.7899022022795923</c:v>
                </c:pt>
                <c:pt idx="545">
                  <c:v>1.7857115605316611</c:v>
                </c:pt>
                <c:pt idx="546">
                  <c:v>1.780706559038449</c:v>
                </c:pt>
                <c:pt idx="547">
                  <c:v>1.8107422689544737</c:v>
                </c:pt>
                <c:pt idx="548">
                  <c:v>1.8050926208131393</c:v>
                </c:pt>
                <c:pt idx="549">
                  <c:v>1.7992846614881499</c:v>
                </c:pt>
                <c:pt idx="550">
                  <c:v>1.8230080966741922</c:v>
                </c:pt>
                <c:pt idx="551">
                  <c:v>1.8380288021105804</c:v>
                </c:pt>
                <c:pt idx="552">
                  <c:v>1.8449098569103695</c:v>
                </c:pt>
                <c:pt idx="553">
                  <c:v>1.8312227368188385</c:v>
                </c:pt>
                <c:pt idx="554">
                  <c:v>1.7942502781409078</c:v>
                </c:pt>
                <c:pt idx="555">
                  <c:v>1.7998863316930642</c:v>
                </c:pt>
                <c:pt idx="556">
                  <c:v>1.8405323991950235</c:v>
                </c:pt>
                <c:pt idx="557">
                  <c:v>1.8388585105855788</c:v>
                </c:pt>
                <c:pt idx="558">
                  <c:v>1.8123372212396587</c:v>
                </c:pt>
                <c:pt idx="559">
                  <c:v>1.870542235538097</c:v>
                </c:pt>
                <c:pt idx="560">
                  <c:v>1.892598360141716</c:v>
                </c:pt>
                <c:pt idx="561">
                  <c:v>1.8899180333979579</c:v>
                </c:pt>
                <c:pt idx="562">
                  <c:v>1.8817231273343764</c:v>
                </c:pt>
                <c:pt idx="563">
                  <c:v>1.8847178837697698</c:v>
                </c:pt>
                <c:pt idx="564">
                  <c:v>1.8987282042556315</c:v>
                </c:pt>
                <c:pt idx="565">
                  <c:v>1.8865101768656041</c:v>
                </c:pt>
                <c:pt idx="566">
                  <c:v>1.898178281196621</c:v>
                </c:pt>
                <c:pt idx="567">
                  <c:v>1.9187911866716885</c:v>
                </c:pt>
                <c:pt idx="568">
                  <c:v>1.9118246175206177</c:v>
                </c:pt>
                <c:pt idx="569">
                  <c:v>1.9080106774534609</c:v>
                </c:pt>
                <c:pt idx="570">
                  <c:v>1.9115623735100216</c:v>
                </c:pt>
                <c:pt idx="571">
                  <c:v>1.9077313305726078</c:v>
                </c:pt>
                <c:pt idx="572">
                  <c:v>1.902585559301132</c:v>
                </c:pt>
                <c:pt idx="573">
                  <c:v>1.90130108989137</c:v>
                </c:pt>
                <c:pt idx="574">
                  <c:v>1.912148256450084</c:v>
                </c:pt>
                <c:pt idx="575">
                  <c:v>1.9526373283737928</c:v>
                </c:pt>
                <c:pt idx="576">
                  <c:v>1.9503284408891908</c:v>
                </c:pt>
                <c:pt idx="577">
                  <c:v>1.9901868992890899</c:v>
                </c:pt>
                <c:pt idx="578">
                  <c:v>1.9490821240361538</c:v>
                </c:pt>
                <c:pt idx="579">
                  <c:v>1.9304215769811144</c:v>
                </c:pt>
                <c:pt idx="580">
                  <c:v>1.8525986934284189</c:v>
                </c:pt>
                <c:pt idx="581">
                  <c:v>1.8782429125047848</c:v>
                </c:pt>
                <c:pt idx="582">
                  <c:v>1.8421448928855999</c:v>
                </c:pt>
                <c:pt idx="583">
                  <c:v>1.8565678749332868</c:v>
                </c:pt>
                <c:pt idx="584">
                  <c:v>1.8712434532186055</c:v>
                </c:pt>
                <c:pt idx="585">
                  <c:v>1.8898658477169192</c:v>
                </c:pt>
                <c:pt idx="586">
                  <c:v>1.8821564000475361</c:v>
                </c:pt>
                <c:pt idx="587">
                  <c:v>1.869221806247283</c:v>
                </c:pt>
                <c:pt idx="588">
                  <c:v>1.8741009481568141</c:v>
                </c:pt>
                <c:pt idx="589">
                  <c:v>1.8628060372254924</c:v>
                </c:pt>
                <c:pt idx="590">
                  <c:v>1.9044545960455523</c:v>
                </c:pt>
                <c:pt idx="591">
                  <c:v>1.9099652285491626</c:v>
                </c:pt>
                <c:pt idx="592">
                  <c:v>1.9373254356079117</c:v>
                </c:pt>
                <c:pt idx="593">
                  <c:v>1.9596701163302146</c:v>
                </c:pt>
                <c:pt idx="594">
                  <c:v>1.9476375893021975</c:v>
                </c:pt>
                <c:pt idx="595">
                  <c:v>1.9108506309862776</c:v>
                </c:pt>
                <c:pt idx="596">
                  <c:v>1.9314942339207795</c:v>
                </c:pt>
                <c:pt idx="597">
                  <c:v>1.9576910072669647</c:v>
                </c:pt>
                <c:pt idx="598">
                  <c:v>1.9652956450391361</c:v>
                </c:pt>
                <c:pt idx="599">
                  <c:v>1.9733129443731328</c:v>
                </c:pt>
                <c:pt idx="600">
                  <c:v>1.9859576664492982</c:v>
                </c:pt>
                <c:pt idx="601">
                  <c:v>1.9888357725388413</c:v>
                </c:pt>
                <c:pt idx="602">
                  <c:v>1.9553387048040198</c:v>
                </c:pt>
                <c:pt idx="603">
                  <c:v>1.9686692958309771</c:v>
                </c:pt>
                <c:pt idx="604">
                  <c:v>1.9420265322527233</c:v>
                </c:pt>
                <c:pt idx="605">
                  <c:v>1.9266931512652385</c:v>
                </c:pt>
                <c:pt idx="606">
                  <c:v>1.9820669827335546</c:v>
                </c:pt>
                <c:pt idx="607">
                  <c:v>2.0170686645157963</c:v>
                </c:pt>
                <c:pt idx="608">
                  <c:v>2.0152912816145441</c:v>
                </c:pt>
                <c:pt idx="609">
                  <c:v>2.0106410550453666</c:v>
                </c:pt>
                <c:pt idx="610">
                  <c:v>2.0212189610313276</c:v>
                </c:pt>
                <c:pt idx="611">
                  <c:v>2.0370948099805317</c:v>
                </c:pt>
                <c:pt idx="612">
                  <c:v>2.0179540669529112</c:v>
                </c:pt>
                <c:pt idx="613">
                  <c:v>2.026356838670377</c:v>
                </c:pt>
                <c:pt idx="614">
                  <c:v>1.8920743106556563</c:v>
                </c:pt>
                <c:pt idx="615">
                  <c:v>1.9248320081532431</c:v>
                </c:pt>
                <c:pt idx="616">
                  <c:v>1.9083693991937074</c:v>
                </c:pt>
                <c:pt idx="617">
                  <c:v>1.8580663494888194</c:v>
                </c:pt>
                <c:pt idx="618">
                  <c:v>1.8058508480611686</c:v>
                </c:pt>
                <c:pt idx="619">
                  <c:v>1.8952786868854734</c:v>
                </c:pt>
                <c:pt idx="620">
                  <c:v>1.8711057531862847</c:v>
                </c:pt>
                <c:pt idx="621">
                  <c:v>1.9061293617252655</c:v>
                </c:pt>
                <c:pt idx="622">
                  <c:v>1.9354055287878562</c:v>
                </c:pt>
                <c:pt idx="623">
                  <c:v>1.9404842041837109</c:v>
                </c:pt>
                <c:pt idx="624">
                  <c:v>1.8747105119941532</c:v>
                </c:pt>
                <c:pt idx="625">
                  <c:v>1.898350186969453</c:v>
                </c:pt>
                <c:pt idx="626">
                  <c:v>1.8979006884563063</c:v>
                </c:pt>
                <c:pt idx="627">
                  <c:v>1.8738623850434943</c:v>
                </c:pt>
                <c:pt idx="628">
                  <c:v>1.9169489005704887</c:v>
                </c:pt>
                <c:pt idx="629">
                  <c:v>1.9449414752935865</c:v>
                </c:pt>
                <c:pt idx="630">
                  <c:v>2.001073534009933</c:v>
                </c:pt>
                <c:pt idx="631">
                  <c:v>1.9920098898443579</c:v>
                </c:pt>
                <c:pt idx="632">
                  <c:v>1.9967614180296687</c:v>
                </c:pt>
                <c:pt idx="633">
                  <c:v>2.0016743271445776</c:v>
                </c:pt>
                <c:pt idx="634">
                  <c:v>1.9824651726359321</c:v>
                </c:pt>
                <c:pt idx="635">
                  <c:v>1.9507840788942232</c:v>
                </c:pt>
                <c:pt idx="636">
                  <c:v>1.9889818047387211</c:v>
                </c:pt>
                <c:pt idx="637">
                  <c:v>2.0086952746523608</c:v>
                </c:pt>
                <c:pt idx="638">
                  <c:v>1.9996097037300469</c:v>
                </c:pt>
                <c:pt idx="639">
                  <c:v>2.0298984484188383</c:v>
                </c:pt>
                <c:pt idx="640">
                  <c:v>2.0415533966958117</c:v>
                </c:pt>
                <c:pt idx="641">
                  <c:v>2.0456159861843877</c:v>
                </c:pt>
                <c:pt idx="642">
                  <c:v>2.0547436564796402</c:v>
                </c:pt>
                <c:pt idx="643">
                  <c:v>2.0687487145438848</c:v>
                </c:pt>
                <c:pt idx="644">
                  <c:v>2.058448401298238</c:v>
                </c:pt>
                <c:pt idx="645">
                  <c:v>2.0763130070836566</c:v>
                </c:pt>
                <c:pt idx="646">
                  <c:v>2.1017335732412867</c:v>
                </c:pt>
                <c:pt idx="647">
                  <c:v>2.1453669420813477</c:v>
                </c:pt>
                <c:pt idx="648">
                  <c:v>2.1380990992926856</c:v>
                </c:pt>
                <c:pt idx="649">
                  <c:v>2.1360976249375625</c:v>
                </c:pt>
                <c:pt idx="650">
                  <c:v>2.1383907251573122</c:v>
                </c:pt>
                <c:pt idx="651">
                  <c:v>2.1667222875395931</c:v>
                </c:pt>
                <c:pt idx="652">
                  <c:v>2.155930376407861</c:v>
                </c:pt>
                <c:pt idx="653">
                  <c:v>2.1519296203732887</c:v>
                </c:pt>
                <c:pt idx="654">
                  <c:v>2.17844915557867</c:v>
                </c:pt>
                <c:pt idx="655">
                  <c:v>2.1517906047355648</c:v>
                </c:pt>
                <c:pt idx="656">
                  <c:v>2.1588909271027426</c:v>
                </c:pt>
                <c:pt idx="657">
                  <c:v>2.1469097086854947</c:v>
                </c:pt>
                <c:pt idx="658">
                  <c:v>2.1695008461535421</c:v>
                </c:pt>
                <c:pt idx="659">
                  <c:v>2.202245387597086</c:v>
                </c:pt>
                <c:pt idx="660">
                  <c:v>2.2188908657078237</c:v>
                </c:pt>
                <c:pt idx="661">
                  <c:v>2.2050305242380555</c:v>
                </c:pt>
                <c:pt idx="662">
                  <c:v>2.2048533560436052</c:v>
                </c:pt>
                <c:pt idx="663">
                  <c:v>2.2496909423637645</c:v>
                </c:pt>
                <c:pt idx="664">
                  <c:v>2.2029672164289282</c:v>
                </c:pt>
                <c:pt idx="665">
                  <c:v>2.2322482073780012</c:v>
                </c:pt>
                <c:pt idx="666">
                  <c:v>2.2150742944298569</c:v>
                </c:pt>
                <c:pt idx="667">
                  <c:v>2.2154010031052658</c:v>
                </c:pt>
                <c:pt idx="668">
                  <c:v>2.268873784764323</c:v>
                </c:pt>
                <c:pt idx="669">
                  <c:v>2.2642213655194721</c:v>
                </c:pt>
                <c:pt idx="670">
                  <c:v>2.2837892417683654</c:v>
                </c:pt>
                <c:pt idx="671">
                  <c:v>2.2989524711235565</c:v>
                </c:pt>
                <c:pt idx="672">
                  <c:v>2.289508178460995</c:v>
                </c:pt>
                <c:pt idx="673">
                  <c:v>2.2721601670643441</c:v>
                </c:pt>
                <c:pt idx="674">
                  <c:v>2.2159465408129293</c:v>
                </c:pt>
                <c:pt idx="675">
                  <c:v>2.2636293430875232</c:v>
                </c:pt>
                <c:pt idx="676">
                  <c:v>2.2856438068533382</c:v>
                </c:pt>
                <c:pt idx="677">
                  <c:v>2.2678046361057365</c:v>
                </c:pt>
                <c:pt idx="678">
                  <c:v>2.3035220072279348</c:v>
                </c:pt>
                <c:pt idx="679">
                  <c:v>2.2921556150696447</c:v>
                </c:pt>
                <c:pt idx="680">
                  <c:v>2.3427717788607634</c:v>
                </c:pt>
                <c:pt idx="681">
                  <c:v>2.3348785849699087</c:v>
                </c:pt>
                <c:pt idx="682">
                  <c:v>2.3313496927403565</c:v>
                </c:pt>
                <c:pt idx="683">
                  <c:v>2.2825451175910025</c:v>
                </c:pt>
                <c:pt idx="684">
                  <c:v>2.2948403271647506</c:v>
                </c:pt>
                <c:pt idx="685">
                  <c:v>2.3144498642514479</c:v>
                </c:pt>
                <c:pt idx="686">
                  <c:v>2.2714865770973263</c:v>
                </c:pt>
                <c:pt idx="687">
                  <c:v>2.3239612527896312</c:v>
                </c:pt>
                <c:pt idx="688">
                  <c:v>2.3554989455422679</c:v>
                </c:pt>
                <c:pt idx="689">
                  <c:v>2.3908334754918057</c:v>
                </c:pt>
                <c:pt idx="690">
                  <c:v>2.4001220881815217</c:v>
                </c:pt>
                <c:pt idx="691">
                  <c:v>2.3963191114927338</c:v>
                </c:pt>
                <c:pt idx="692">
                  <c:v>2.3693720045309448</c:v>
                </c:pt>
                <c:pt idx="693">
                  <c:v>2.396896223730101</c:v>
                </c:pt>
                <c:pt idx="694">
                  <c:v>2.3798030012467555</c:v>
                </c:pt>
                <c:pt idx="695">
                  <c:v>2.3699127183521256</c:v>
                </c:pt>
                <c:pt idx="696">
                  <c:v>2.3615853746778415</c:v>
                </c:pt>
                <c:pt idx="697">
                  <c:v>2.3743638499701141</c:v>
                </c:pt>
                <c:pt idx="698">
                  <c:v>2.3745182143375554</c:v>
                </c:pt>
                <c:pt idx="699">
                  <c:v>2.3852829362909316</c:v>
                </c:pt>
                <c:pt idx="700">
                  <c:v>2.4282221040126406</c:v>
                </c:pt>
                <c:pt idx="701">
                  <c:v>2.4426271061198017</c:v>
                </c:pt>
                <c:pt idx="702">
                  <c:v>2.4424858978064035</c:v>
                </c:pt>
                <c:pt idx="703">
                  <c:v>2.4528296260303928</c:v>
                </c:pt>
                <c:pt idx="704">
                  <c:v>2.4752558742877642</c:v>
                </c:pt>
                <c:pt idx="705">
                  <c:v>2.4506527376213589</c:v>
                </c:pt>
                <c:pt idx="706">
                  <c:v>2.4714143065071159</c:v>
                </c:pt>
                <c:pt idx="707">
                  <c:v>2.5265346646675315</c:v>
                </c:pt>
                <c:pt idx="708">
                  <c:v>2.5278989474718232</c:v>
                </c:pt>
                <c:pt idx="709">
                  <c:v>2.5160690236760734</c:v>
                </c:pt>
                <c:pt idx="710">
                  <c:v>2.528578238395593</c:v>
                </c:pt>
                <c:pt idx="711">
                  <c:v>2.5240262436966057</c:v>
                </c:pt>
                <c:pt idx="712">
                  <c:v>2.5489666138816545</c:v>
                </c:pt>
                <c:pt idx="713">
                  <c:v>2.519065972787141</c:v>
                </c:pt>
                <c:pt idx="714">
                  <c:v>2.545116275398311</c:v>
                </c:pt>
                <c:pt idx="715">
                  <c:v>2.4467879274785682</c:v>
                </c:pt>
                <c:pt idx="716">
                  <c:v>2.4558537643198171</c:v>
                </c:pt>
                <c:pt idx="717">
                  <c:v>2.3634039798817623</c:v>
                </c:pt>
                <c:pt idx="718">
                  <c:v>2.3208257265759751</c:v>
                </c:pt>
                <c:pt idx="719">
                  <c:v>2.3932006881493337</c:v>
                </c:pt>
                <c:pt idx="720">
                  <c:v>2.3760929940065405</c:v>
                </c:pt>
                <c:pt idx="721">
                  <c:v>2.3783457489938913</c:v>
                </c:pt>
                <c:pt idx="722">
                  <c:v>2.3983889973288828</c:v>
                </c:pt>
                <c:pt idx="723">
                  <c:v>2.3174994375786899</c:v>
                </c:pt>
                <c:pt idx="724">
                  <c:v>2.3282312693969578</c:v>
                </c:pt>
                <c:pt idx="725">
                  <c:v>2.359427781814738</c:v>
                </c:pt>
                <c:pt idx="726">
                  <c:v>2.4225281638226943</c:v>
                </c:pt>
                <c:pt idx="727">
                  <c:v>2.3431300620658786</c:v>
                </c:pt>
                <c:pt idx="728">
                  <c:v>2.3083669433969556</c:v>
                </c:pt>
                <c:pt idx="729">
                  <c:v>2.2994155642258836</c:v>
                </c:pt>
                <c:pt idx="730">
                  <c:v>2.23265911479929</c:v>
                </c:pt>
                <c:pt idx="731">
                  <c:v>2.1613335678034531</c:v>
                </c:pt>
                <c:pt idx="732">
                  <c:v>2.1056505690651188</c:v>
                </c:pt>
                <c:pt idx="733">
                  <c:v>2.1294722361213507</c:v>
                </c:pt>
                <c:pt idx="734">
                  <c:v>2.1578717714495217</c:v>
                </c:pt>
                <c:pt idx="735">
                  <c:v>2.1845662821736789</c:v>
                </c:pt>
                <c:pt idx="736">
                  <c:v>2.2691807593586693</c:v>
                </c:pt>
                <c:pt idx="737">
                  <c:v>2.2737270531009046</c:v>
                </c:pt>
                <c:pt idx="738">
                  <c:v>2.3241292117462518</c:v>
                </c:pt>
                <c:pt idx="739">
                  <c:v>2.3276633663974216</c:v>
                </c:pt>
                <c:pt idx="740">
                  <c:v>2.2648291752162755</c:v>
                </c:pt>
                <c:pt idx="741">
                  <c:v>2.3125992459826903</c:v>
                </c:pt>
                <c:pt idx="742">
                  <c:v>2.3180019988431453</c:v>
                </c:pt>
                <c:pt idx="743">
                  <c:v>2.3960349407253996</c:v>
                </c:pt>
                <c:pt idx="744">
                  <c:v>2.4045982163021939</c:v>
                </c:pt>
                <c:pt idx="745">
                  <c:v>2.4229272307953416</c:v>
                </c:pt>
                <c:pt idx="746">
                  <c:v>2.3859745061984761</c:v>
                </c:pt>
                <c:pt idx="747">
                  <c:v>2.3930423769656799</c:v>
                </c:pt>
                <c:pt idx="748">
                  <c:v>2.3090001881315736</c:v>
                </c:pt>
                <c:pt idx="749">
                  <c:v>2.3646064432213221</c:v>
                </c:pt>
                <c:pt idx="750">
                  <c:v>2.3629461492010555</c:v>
                </c:pt>
                <c:pt idx="751">
                  <c:v>2.4079166116670523</c:v>
                </c:pt>
                <c:pt idx="752">
                  <c:v>2.3975154353404067</c:v>
                </c:pt>
                <c:pt idx="753">
                  <c:v>2.3830236032765595</c:v>
                </c:pt>
                <c:pt idx="754">
                  <c:v>2.4850163507825007</c:v>
                </c:pt>
                <c:pt idx="755">
                  <c:v>2.5112372435610988</c:v>
                </c:pt>
                <c:pt idx="756">
                  <c:v>2.4955473335090401</c:v>
                </c:pt>
                <c:pt idx="757">
                  <c:v>2.5346800162608831</c:v>
                </c:pt>
                <c:pt idx="758">
                  <c:v>2.5750506836982026</c:v>
                </c:pt>
                <c:pt idx="759">
                  <c:v>2.5811204484986536</c:v>
                </c:pt>
                <c:pt idx="760">
                  <c:v>2.618705102224733</c:v>
                </c:pt>
                <c:pt idx="761">
                  <c:v>2.6773640003876658</c:v>
                </c:pt>
                <c:pt idx="762">
                  <c:v>2.6516053236411228</c:v>
                </c:pt>
                <c:pt idx="763">
                  <c:v>2.7338429403956206</c:v>
                </c:pt>
                <c:pt idx="764">
                  <c:v>2.7196686077693522</c:v>
                </c:pt>
                <c:pt idx="765">
                  <c:v>2.6355334494866729</c:v>
                </c:pt>
                <c:pt idx="766">
                  <c:v>2.6490469096648321</c:v>
                </c:pt>
                <c:pt idx="767">
                  <c:v>2.7328948274342317</c:v>
                </c:pt>
                <c:pt idx="768">
                  <c:v>2.7478984300003635</c:v>
                </c:pt>
                <c:pt idx="769">
                  <c:v>2.7868333334064221</c:v>
                </c:pt>
                <c:pt idx="770">
                  <c:v>2.7714122453919821</c:v>
                </c:pt>
                <c:pt idx="771">
                  <c:v>2.7389049514563526</c:v>
                </c:pt>
                <c:pt idx="772">
                  <c:v>2.7614311857244531</c:v>
                </c:pt>
                <c:pt idx="773">
                  <c:v>2.7065467594665478</c:v>
                </c:pt>
                <c:pt idx="774">
                  <c:v>2.771264459051562</c:v>
                </c:pt>
                <c:pt idx="775">
                  <c:v>2.7742315877734649</c:v>
                </c:pt>
                <c:pt idx="776">
                  <c:v>2.6704285672311636</c:v>
                </c:pt>
                <c:pt idx="777">
                  <c:v>2.6844985284953551</c:v>
                </c:pt>
                <c:pt idx="778">
                  <c:v>2.7494898740044702</c:v>
                </c:pt>
                <c:pt idx="779">
                  <c:v>2.7463179493746264</c:v>
                </c:pt>
                <c:pt idx="780">
                  <c:v>2.7338933719361189</c:v>
                </c:pt>
                <c:pt idx="781">
                  <c:v>2.8187100138182419</c:v>
                </c:pt>
                <c:pt idx="782">
                  <c:v>2.8524215252339689</c:v>
                </c:pt>
                <c:pt idx="783">
                  <c:v>2.8234264591927705</c:v>
                </c:pt>
                <c:pt idx="784">
                  <c:v>2.8644106372836426</c:v>
                </c:pt>
                <c:pt idx="785">
                  <c:v>2.8088210465290162</c:v>
                </c:pt>
                <c:pt idx="786">
                  <c:v>2.7609974744761585</c:v>
                </c:pt>
                <c:pt idx="787">
                  <c:v>2.82870203686414</c:v>
                </c:pt>
                <c:pt idx="788">
                  <c:v>2.7847252950135482</c:v>
                </c:pt>
                <c:pt idx="789">
                  <c:v>2.7874130768545973</c:v>
                </c:pt>
                <c:pt idx="790">
                  <c:v>2.8206825448544688</c:v>
                </c:pt>
                <c:pt idx="791">
                  <c:v>2.6981694227868984</c:v>
                </c:pt>
                <c:pt idx="792">
                  <c:v>2.7595713582178618</c:v>
                </c:pt>
                <c:pt idx="793">
                  <c:v>2.8342907286217396</c:v>
                </c:pt>
                <c:pt idx="794">
                  <c:v>2.8333483166171032</c:v>
                </c:pt>
                <c:pt idx="795">
                  <c:v>2.7336534932173944</c:v>
                </c:pt>
                <c:pt idx="796">
                  <c:v>2.6567133808910053</c:v>
                </c:pt>
                <c:pt idx="797">
                  <c:v>2.6598475914992576</c:v>
                </c:pt>
                <c:pt idx="798">
                  <c:v>2.6737881848986897</c:v>
                </c:pt>
                <c:pt idx="799">
                  <c:v>2.5903906427127059</c:v>
                </c:pt>
                <c:pt idx="800">
                  <c:v>2.606280086251088</c:v>
                </c:pt>
                <c:pt idx="801">
                  <c:v>2.7064037970126087</c:v>
                </c:pt>
                <c:pt idx="802">
                  <c:v>2.7257738939157172</c:v>
                </c:pt>
                <c:pt idx="803">
                  <c:v>2.7630414867393531</c:v>
                </c:pt>
                <c:pt idx="804">
                  <c:v>2.7715354737648523</c:v>
                </c:pt>
                <c:pt idx="805">
                  <c:v>2.7838881314412562</c:v>
                </c:pt>
                <c:pt idx="806">
                  <c:v>2.8473191689408339</c:v>
                </c:pt>
                <c:pt idx="807">
                  <c:v>2.8851581730450842</c:v>
                </c:pt>
                <c:pt idx="808">
                  <c:v>2.8784805985478319</c:v>
                </c:pt>
                <c:pt idx="809">
                  <c:v>2.8700352889222929</c:v>
                </c:pt>
                <c:pt idx="810">
                  <c:v>2.8290892633881466</c:v>
                </c:pt>
                <c:pt idx="811">
                  <c:v>2.8391505749853398</c:v>
                </c:pt>
                <c:pt idx="812">
                  <c:v>2.7566752721877927</c:v>
                </c:pt>
                <c:pt idx="813">
                  <c:v>2.7384313335107922</c:v>
                </c:pt>
                <c:pt idx="814">
                  <c:v>2.6236772135828343</c:v>
                </c:pt>
                <c:pt idx="815">
                  <c:v>2.679286538418526</c:v>
                </c:pt>
                <c:pt idx="816">
                  <c:v>2.7067138413528964</c:v>
                </c:pt>
                <c:pt idx="817">
                  <c:v>2.7064722084936341</c:v>
                </c:pt>
                <c:pt idx="818">
                  <c:v>2.7670562758982382</c:v>
                </c:pt>
                <c:pt idx="819">
                  <c:v>2.8192660763691371</c:v>
                </c:pt>
                <c:pt idx="820">
                  <c:v>2.796730632863206</c:v>
                </c:pt>
                <c:pt idx="821">
                  <c:v>2.8016299473889368</c:v>
                </c:pt>
                <c:pt idx="822">
                  <c:v>2.7546641500597033</c:v>
                </c:pt>
                <c:pt idx="823">
                  <c:v>2.758033854035332</c:v>
                </c:pt>
                <c:pt idx="824">
                  <c:v>2.6766697992693103</c:v>
                </c:pt>
                <c:pt idx="825">
                  <c:v>2.6650722990949927</c:v>
                </c:pt>
                <c:pt idx="826">
                  <c:v>2.7224581297616672</c:v>
                </c:pt>
                <c:pt idx="827">
                  <c:v>2.7484615091134157</c:v>
                </c:pt>
                <c:pt idx="828">
                  <c:v>2.7853769582238255</c:v>
                </c:pt>
                <c:pt idx="829">
                  <c:v>2.7163901191017552</c:v>
                </c:pt>
                <c:pt idx="830">
                  <c:v>2.727152648379457</c:v>
                </c:pt>
                <c:pt idx="831">
                  <c:v>2.6271350631205523</c:v>
                </c:pt>
                <c:pt idx="832">
                  <c:v>2.5775976957609856</c:v>
                </c:pt>
                <c:pt idx="833">
                  <c:v>2.501266270201667</c:v>
                </c:pt>
                <c:pt idx="834">
                  <c:v>2.5218607572010736</c:v>
                </c:pt>
                <c:pt idx="835">
                  <c:v>2.3553331792613204</c:v>
                </c:pt>
                <c:pt idx="836">
                  <c:v>2.4600584391920579</c:v>
                </c:pt>
                <c:pt idx="837">
                  <c:v>2.3783874098316922</c:v>
                </c:pt>
                <c:pt idx="838">
                  <c:v>2.5199680395593749</c:v>
                </c:pt>
                <c:pt idx="839">
                  <c:v>2.5695431209405326</c:v>
                </c:pt>
                <c:pt idx="840">
                  <c:v>2.6105812388529825</c:v>
                </c:pt>
                <c:pt idx="841">
                  <c:v>2.6439024539987583</c:v>
                </c:pt>
                <c:pt idx="842">
                  <c:v>2.6088630581949257</c:v>
                </c:pt>
                <c:pt idx="843">
                  <c:v>2.6785651481218173</c:v>
                </c:pt>
                <c:pt idx="844">
                  <c:v>2.585977225116308</c:v>
                </c:pt>
                <c:pt idx="845">
                  <c:v>2.5858434719002008</c:v>
                </c:pt>
                <c:pt idx="846">
                  <c:v>2.5906892851394887</c:v>
                </c:pt>
                <c:pt idx="847">
                  <c:v>2.6594182656023095</c:v>
                </c:pt>
                <c:pt idx="848">
                  <c:v>2.7103870116417887</c:v>
                </c:pt>
                <c:pt idx="849">
                  <c:v>2.7448199133542244</c:v>
                </c:pt>
                <c:pt idx="850">
                  <c:v>2.7109799111440069</c:v>
                </c:pt>
                <c:pt idx="851">
                  <c:v>2.6869867768500773</c:v>
                </c:pt>
                <c:pt idx="852">
                  <c:v>2.7540633569250579</c:v>
                </c:pt>
                <c:pt idx="853">
                  <c:v>2.7319221565052918</c:v>
                </c:pt>
                <c:pt idx="854">
                  <c:v>2.7955514118857883</c:v>
                </c:pt>
                <c:pt idx="855">
                  <c:v>2.7975134180787817</c:v>
                </c:pt>
                <c:pt idx="856">
                  <c:v>2.8333220045090135</c:v>
                </c:pt>
                <c:pt idx="857">
                  <c:v>2.850519598354436</c:v>
                </c:pt>
                <c:pt idx="858">
                  <c:v>2.8584864661479332</c:v>
                </c:pt>
                <c:pt idx="859">
                  <c:v>2.8721792871962162</c:v>
                </c:pt>
                <c:pt idx="860">
                  <c:v>2.874820584312979</c:v>
                </c:pt>
                <c:pt idx="861">
                  <c:v>2.7842288732409757</c:v>
                </c:pt>
                <c:pt idx="862">
                  <c:v>2.8281332567943291</c:v>
                </c:pt>
                <c:pt idx="863">
                  <c:v>2.7915190813215118</c:v>
                </c:pt>
                <c:pt idx="864">
                  <c:v>2.8342297722380017</c:v>
                </c:pt>
                <c:pt idx="865">
                  <c:v>2.761659662529667</c:v>
                </c:pt>
                <c:pt idx="866">
                  <c:v>2.7131287333044138</c:v>
                </c:pt>
                <c:pt idx="867">
                  <c:v>2.6311787955983297</c:v>
                </c:pt>
                <c:pt idx="868">
                  <c:v>2.7350436495946346</c:v>
                </c:pt>
                <c:pt idx="869">
                  <c:v>2.7266614890285035</c:v>
                </c:pt>
                <c:pt idx="870">
                  <c:v>2.7311841018734602</c:v>
                </c:pt>
                <c:pt idx="871">
                  <c:v>2.7185227154621727</c:v>
                </c:pt>
                <c:pt idx="872">
                  <c:v>2.6317300342627443</c:v>
                </c:pt>
                <c:pt idx="873">
                  <c:v>2.715970002442635</c:v>
                </c:pt>
                <c:pt idx="874">
                  <c:v>2.5797864246186553</c:v>
                </c:pt>
                <c:pt idx="875">
                  <c:v>2.5868007940994162</c:v>
                </c:pt>
                <c:pt idx="876">
                  <c:v>2.6229895904914997</c:v>
                </c:pt>
                <c:pt idx="877">
                  <c:v>2.6853286755054824</c:v>
                </c:pt>
                <c:pt idx="878">
                  <c:v>2.6932758092179148</c:v>
                </c:pt>
                <c:pt idx="879">
                  <c:v>2.6646131528088777</c:v>
                </c:pt>
                <c:pt idx="880">
                  <c:v>2.6510378591767148</c:v>
                </c:pt>
                <c:pt idx="881">
                  <c:v>2.673664079455544</c:v>
                </c:pt>
                <c:pt idx="882">
                  <c:v>2.7528977305368181</c:v>
                </c:pt>
                <c:pt idx="883">
                  <c:v>2.7787498152670689</c:v>
                </c:pt>
                <c:pt idx="884">
                  <c:v>2.8143014201083214</c:v>
                </c:pt>
                <c:pt idx="885">
                  <c:v>2.8261822139797053</c:v>
                </c:pt>
                <c:pt idx="886">
                  <c:v>2.8143246624704648</c:v>
                </c:pt>
                <c:pt idx="887">
                  <c:v>2.8302855872358155</c:v>
                </c:pt>
                <c:pt idx="888">
                  <c:v>2.7836859667441209</c:v>
                </c:pt>
                <c:pt idx="889">
                  <c:v>2.7858869745855679</c:v>
                </c:pt>
                <c:pt idx="890">
                  <c:v>2.744581350240904</c:v>
                </c:pt>
                <c:pt idx="891">
                  <c:v>2.7256471572617635</c:v>
                </c:pt>
                <c:pt idx="892">
                  <c:v>2.7460364098180943</c:v>
                </c:pt>
                <c:pt idx="893">
                  <c:v>2.8132879654118512</c:v>
                </c:pt>
                <c:pt idx="894">
                  <c:v>2.830850420489408</c:v>
                </c:pt>
                <c:pt idx="895">
                  <c:v>2.8470871838545335</c:v>
                </c:pt>
                <c:pt idx="896">
                  <c:v>2.8685749669234815</c:v>
                </c:pt>
                <c:pt idx="897">
                  <c:v>2.8481778207347244</c:v>
                </c:pt>
                <c:pt idx="898">
                  <c:v>2.8318958882507168</c:v>
                </c:pt>
                <c:pt idx="899">
                  <c:v>2.8586938932666812</c:v>
                </c:pt>
                <c:pt idx="900">
                  <c:v>2.8801996562761554</c:v>
                </c:pt>
                <c:pt idx="901">
                  <c:v>2.7989829493154188</c:v>
                </c:pt>
                <c:pt idx="902">
                  <c:v>2.9762704253220655</c:v>
                </c:pt>
                <c:pt idx="903">
                  <c:v>3.041959918765746</c:v>
                </c:pt>
                <c:pt idx="904">
                  <c:v>3.0774150458773479</c:v>
                </c:pt>
                <c:pt idx="905">
                  <c:v>3.078309219017159</c:v>
                </c:pt>
                <c:pt idx="906">
                  <c:v>3.0266668830106616</c:v>
                </c:pt>
                <c:pt idx="907">
                  <c:v>3.0575656300719278</c:v>
                </c:pt>
                <c:pt idx="908">
                  <c:v>3.0542086436152083</c:v>
                </c:pt>
                <c:pt idx="909">
                  <c:v>3.0879811114146705</c:v>
                </c:pt>
                <c:pt idx="910">
                  <c:v>3.0918152240980272</c:v>
                </c:pt>
                <c:pt idx="911">
                  <c:v>3.0709133239691413</c:v>
                </c:pt>
                <c:pt idx="912">
                  <c:v>3.1351911728139741</c:v>
                </c:pt>
                <c:pt idx="913">
                  <c:v>3.1910855454872711</c:v>
                </c:pt>
                <c:pt idx="914">
                  <c:v>3.2205507211929514</c:v>
                </c:pt>
                <c:pt idx="915">
                  <c:v>3.2239704181739439</c:v>
                </c:pt>
                <c:pt idx="916">
                  <c:v>3.170380986169036</c:v>
                </c:pt>
                <c:pt idx="917">
                  <c:v>3.1334124743073186</c:v>
                </c:pt>
                <c:pt idx="918">
                  <c:v>3.1411719149820665</c:v>
                </c:pt>
                <c:pt idx="919">
                  <c:v>3.1132512600210718</c:v>
                </c:pt>
                <c:pt idx="920">
                  <c:v>3.2080261577437144</c:v>
                </c:pt>
                <c:pt idx="921">
                  <c:v>3.1485743880571047</c:v>
                </c:pt>
                <c:pt idx="922">
                  <c:v>3.1834361771313526</c:v>
                </c:pt>
                <c:pt idx="923">
                  <c:v>3.1529470218859679</c:v>
                </c:pt>
                <c:pt idx="924">
                  <c:v>3.0702686773210193</c:v>
                </c:pt>
                <c:pt idx="925">
                  <c:v>3.011558470547318</c:v>
                </c:pt>
                <c:pt idx="926">
                  <c:v>3.1227701036565447</c:v>
                </c:pt>
                <c:pt idx="927">
                  <c:v>3.0603555905993804</c:v>
                </c:pt>
                <c:pt idx="928">
                  <c:v>3.0382240379525798</c:v>
                </c:pt>
                <c:pt idx="929">
                  <c:v>2.9721692447416301</c:v>
                </c:pt>
                <c:pt idx="930">
                  <c:v>2.929184907901039</c:v>
                </c:pt>
                <c:pt idx="931">
                  <c:v>2.95220230152009</c:v>
                </c:pt>
                <c:pt idx="932">
                  <c:v>2.947110470070192</c:v>
                </c:pt>
                <c:pt idx="933">
                  <c:v>2.9506665514781001</c:v>
                </c:pt>
                <c:pt idx="934">
                  <c:v>3.001224828631428</c:v>
                </c:pt>
                <c:pt idx="935">
                  <c:v>2.9421519533012659</c:v>
                </c:pt>
                <c:pt idx="936">
                  <c:v>2.9202234424218676</c:v>
                </c:pt>
                <c:pt idx="937">
                  <c:v>2.8335417106115375</c:v>
                </c:pt>
                <c:pt idx="938">
                  <c:v>2.8347108452808532</c:v>
                </c:pt>
                <c:pt idx="939">
                  <c:v>2.8139821665302045</c:v>
                </c:pt>
                <c:pt idx="940">
                  <c:v>2.8879003332428441</c:v>
                </c:pt>
                <c:pt idx="941">
                  <c:v>2.80429711807865</c:v>
                </c:pt>
                <c:pt idx="942">
                  <c:v>2.8207066642868783</c:v>
                </c:pt>
                <c:pt idx="943">
                  <c:v>2.8512493208187055</c:v>
                </c:pt>
                <c:pt idx="944">
                  <c:v>2.780145672601066</c:v>
                </c:pt>
                <c:pt idx="945">
                  <c:v>2.6797224423424928</c:v>
                </c:pt>
                <c:pt idx="946">
                  <c:v>2.5993459686999891</c:v>
                </c:pt>
                <c:pt idx="947">
                  <c:v>2.6033791763345353</c:v>
                </c:pt>
                <c:pt idx="948">
                  <c:v>2.5912251750741855</c:v>
                </c:pt>
                <c:pt idx="949">
                  <c:v>2.6108605857338341</c:v>
                </c:pt>
                <c:pt idx="950">
                  <c:v>2.6422943456595287</c:v>
                </c:pt>
                <c:pt idx="951">
                  <c:v>2.6377125305713767</c:v>
                </c:pt>
                <c:pt idx="952">
                  <c:v>2.6628248065292581</c:v>
                </c:pt>
                <c:pt idx="953">
                  <c:v>2.6757260716592679</c:v>
                </c:pt>
                <c:pt idx="954">
                  <c:v>2.7213942435246961</c:v>
                </c:pt>
                <c:pt idx="955">
                  <c:v>2.635978562648468</c:v>
                </c:pt>
                <c:pt idx="956">
                  <c:v>2.6306889518527852</c:v>
                </c:pt>
                <c:pt idx="957">
                  <c:v>2.6650565118301395</c:v>
                </c:pt>
                <c:pt idx="958">
                  <c:v>2.6157445515298483</c:v>
                </c:pt>
                <c:pt idx="959">
                  <c:v>2.6058134848676842</c:v>
                </c:pt>
                <c:pt idx="960">
                  <c:v>2.5186989188793292</c:v>
                </c:pt>
                <c:pt idx="961">
                  <c:v>2.508383256903965</c:v>
                </c:pt>
                <c:pt idx="962">
                  <c:v>2.4939063350347004</c:v>
                </c:pt>
                <c:pt idx="963">
                  <c:v>2.5453837818305218</c:v>
                </c:pt>
                <c:pt idx="964">
                  <c:v>2.6311073143713632</c:v>
                </c:pt>
                <c:pt idx="965">
                  <c:v>2.6095107745889905</c:v>
                </c:pt>
                <c:pt idx="966">
                  <c:v>2.5272933304506924</c:v>
                </c:pt>
                <c:pt idx="967">
                  <c:v>2.4386531007284473</c:v>
                </c:pt>
                <c:pt idx="968">
                  <c:v>2.4764337796597724</c:v>
                </c:pt>
                <c:pt idx="969">
                  <c:v>2.5234403607565401</c:v>
                </c:pt>
                <c:pt idx="970">
                  <c:v>2.5004198973915459</c:v>
                </c:pt>
                <c:pt idx="971">
                  <c:v>2.4814247480286715</c:v>
                </c:pt>
                <c:pt idx="972">
                  <c:v>2.3996752208791805</c:v>
                </c:pt>
                <c:pt idx="973">
                  <c:v>2.3901467294707417</c:v>
                </c:pt>
                <c:pt idx="974">
                  <c:v>2.3932256846520126</c:v>
                </c:pt>
                <c:pt idx="975">
                  <c:v>2.4180103748642154</c:v>
                </c:pt>
                <c:pt idx="976">
                  <c:v>2.3787913006908212</c:v>
                </c:pt>
                <c:pt idx="977">
                  <c:v>2.3385561406101485</c:v>
                </c:pt>
                <c:pt idx="978">
                  <c:v>2.3522450148422185</c:v>
                </c:pt>
                <c:pt idx="979">
                  <c:v>2.4284825938826948</c:v>
                </c:pt>
                <c:pt idx="980">
                  <c:v>2.4529326817870629</c:v>
                </c:pt>
                <c:pt idx="981">
                  <c:v>2.4492244286873865</c:v>
                </c:pt>
                <c:pt idx="982">
                  <c:v>2.3890188171040951</c:v>
                </c:pt>
                <c:pt idx="983">
                  <c:v>2.3838199830813114</c:v>
                </c:pt>
                <c:pt idx="984">
                  <c:v>2.4347137396127443</c:v>
                </c:pt>
                <c:pt idx="985">
                  <c:v>2.472558444673747</c:v>
                </c:pt>
                <c:pt idx="986">
                  <c:v>2.441781610379949</c:v>
                </c:pt>
                <c:pt idx="987">
                  <c:v>2.4190536499498512</c:v>
                </c:pt>
                <c:pt idx="988">
                  <c:v>2.385824527182379</c:v>
                </c:pt>
                <c:pt idx="989">
                  <c:v>2.3473474544570281</c:v>
                </c:pt>
                <c:pt idx="990">
                  <c:v>2.2544451017598837</c:v>
                </c:pt>
                <c:pt idx="991">
                  <c:v>2.2777339486273616</c:v>
                </c:pt>
                <c:pt idx="992">
                  <c:v>2.2241611809575752</c:v>
                </c:pt>
                <c:pt idx="993">
                  <c:v>2.124058081347389</c:v>
                </c:pt>
                <c:pt idx="994">
                  <c:v>2.1765884510018103</c:v>
                </c:pt>
                <c:pt idx="995">
                  <c:v>2.2483871774080719</c:v>
                </c:pt>
                <c:pt idx="996">
                  <c:v>2.2976109921462728</c:v>
                </c:pt>
                <c:pt idx="997">
                  <c:v>2.1232261801967169</c:v>
                </c:pt>
                <c:pt idx="998">
                  <c:v>2.158861106713577</c:v>
                </c:pt>
                <c:pt idx="999">
                  <c:v>2.0132494620270225</c:v>
                </c:pt>
                <c:pt idx="1000">
                  <c:v>2.1235077197532437</c:v>
                </c:pt>
                <c:pt idx="1001">
                  <c:v>2.3266648218955313</c:v>
                </c:pt>
                <c:pt idx="1002">
                  <c:v>2.2602355196794819</c:v>
                </c:pt>
                <c:pt idx="1003">
                  <c:v>2.1748347489978359</c:v>
                </c:pt>
                <c:pt idx="1004">
                  <c:v>2.1857902337348398</c:v>
                </c:pt>
                <c:pt idx="1005">
                  <c:v>2.2728600691394476</c:v>
                </c:pt>
                <c:pt idx="1006">
                  <c:v>2.2270125364038962</c:v>
                </c:pt>
                <c:pt idx="1007">
                  <c:v>2.0184921495632833</c:v>
                </c:pt>
                <c:pt idx="1008">
                  <c:v>2.1725587516483422</c:v>
                </c:pt>
                <c:pt idx="1009">
                  <c:v>2.1838457689472377</c:v>
                </c:pt>
                <c:pt idx="1010">
                  <c:v>2.0236247647807151</c:v>
                </c:pt>
                <c:pt idx="1011">
                  <c:v>1.9522408926119528</c:v>
                </c:pt>
                <c:pt idx="1012">
                  <c:v>1.8462675616876392</c:v>
                </c:pt>
                <c:pt idx="1013">
                  <c:v>1.7602734529686397</c:v>
                </c:pt>
                <c:pt idx="1014">
                  <c:v>1.6924623265429073</c:v>
                </c:pt>
                <c:pt idx="1015">
                  <c:v>1.6261014358078831</c:v>
                </c:pt>
                <c:pt idx="1016">
                  <c:v>1.5616034423253922</c:v>
                </c:pt>
                <c:pt idx="1017">
                  <c:v>1.7905008027385618</c:v>
                </c:pt>
                <c:pt idx="1018">
                  <c:v>1.8229480173607266</c:v>
                </c:pt>
                <c:pt idx="1019">
                  <c:v>1.6152573389951121</c:v>
                </c:pt>
                <c:pt idx="1020">
                  <c:v>1.5980974591712807</c:v>
                </c:pt>
                <c:pt idx="1021">
                  <c:v>1.5962279838917253</c:v>
                </c:pt>
                <c:pt idx="1022">
                  <c:v>1.7296299333558134</c:v>
                </c:pt>
                <c:pt idx="1023">
                  <c:v>1.7121898295808589</c:v>
                </c:pt>
                <c:pt idx="1024">
                  <c:v>1.5379308772149842</c:v>
                </c:pt>
                <c:pt idx="1025">
                  <c:v>1.4830596070111222</c:v>
                </c:pt>
                <c:pt idx="1026">
                  <c:v>1.3805765772245004</c:v>
                </c:pt>
                <c:pt idx="1027">
                  <c:v>1.2908329931031564</c:v>
                </c:pt>
                <c:pt idx="1028">
                  <c:v>1.4641219057509041</c:v>
                </c:pt>
                <c:pt idx="1029">
                  <c:v>1.5280848863689664</c:v>
                </c:pt>
                <c:pt idx="1030">
                  <c:v>1.6422601399190178</c:v>
                </c:pt>
                <c:pt idx="1031">
                  <c:v>1.633843335077239</c:v>
                </c:pt>
                <c:pt idx="1032">
                  <c:v>1.6773723325552237</c:v>
                </c:pt>
                <c:pt idx="1033">
                  <c:v>1.7653144143429031</c:v>
                </c:pt>
                <c:pt idx="1034">
                  <c:v>1.6570339500745268</c:v>
                </c:pt>
                <c:pt idx="1035">
                  <c:v>1.5945975102606238</c:v>
                </c:pt>
                <c:pt idx="1036">
                  <c:v>1.6078938955470681</c:v>
                </c:pt>
                <c:pt idx="1037">
                  <c:v>1.6127686521052511</c:v>
                </c:pt>
                <c:pt idx="1038">
                  <c:v>1.6340652338554362</c:v>
                </c:pt>
                <c:pt idx="1039">
                  <c:v>1.5074202337479952</c:v>
                </c:pt>
                <c:pt idx="1040">
                  <c:v>1.5784339822630056</c:v>
                </c:pt>
                <c:pt idx="1041">
                  <c:v>1.5694777792054508</c:v>
                </c:pt>
                <c:pt idx="1042">
                  <c:v>1.5663251501215376</c:v>
                </c:pt>
                <c:pt idx="1043">
                  <c:v>1.495170631828264</c:v>
                </c:pt>
                <c:pt idx="1044">
                  <c:v>1.464906883642155</c:v>
                </c:pt>
                <c:pt idx="1045">
                  <c:v>1.370448608286821</c:v>
                </c:pt>
                <c:pt idx="1046">
                  <c:v>1.499300317192461</c:v>
                </c:pt>
                <c:pt idx="1047">
                  <c:v>1.5266662252079624</c:v>
                </c:pt>
                <c:pt idx="1048">
                  <c:v>1.5993205336621741</c:v>
                </c:pt>
                <c:pt idx="1049">
                  <c:v>1.5880519348389392</c:v>
                </c:pt>
                <c:pt idx="1050">
                  <c:v>1.6048574782738712</c:v>
                </c:pt>
                <c:pt idx="1051">
                  <c:v>1.5234929849727146</c:v>
                </c:pt>
                <c:pt idx="1052">
                  <c:v>1.5349098086715038</c:v>
                </c:pt>
                <c:pt idx="1053">
                  <c:v>1.547884309169022</c:v>
                </c:pt>
                <c:pt idx="1054">
                  <c:v>1.5404761351372307</c:v>
                </c:pt>
                <c:pt idx="1055">
                  <c:v>1.5501072437672077</c:v>
                </c:pt>
                <c:pt idx="1056">
                  <c:v>1.6789278166782784</c:v>
                </c:pt>
                <c:pt idx="1057">
                  <c:v>1.6650350236085367</c:v>
                </c:pt>
                <c:pt idx="1058">
                  <c:v>1.7104799810903628</c:v>
                </c:pt>
                <c:pt idx="1059">
                  <c:v>1.6891965553942212</c:v>
                </c:pt>
                <c:pt idx="1060">
                  <c:v>1.7266821001798414</c:v>
                </c:pt>
                <c:pt idx="1061">
                  <c:v>1.6804749686337728</c:v>
                </c:pt>
                <c:pt idx="1062">
                  <c:v>1.7538537371306362</c:v>
                </c:pt>
                <c:pt idx="1063">
                  <c:v>1.7518351599052568</c:v>
                </c:pt>
                <c:pt idx="1064">
                  <c:v>1.7338043493037576</c:v>
                </c:pt>
                <c:pt idx="1065">
                  <c:v>1.7160419222047423</c:v>
                </c:pt>
                <c:pt idx="1066">
                  <c:v>1.6497033967615915</c:v>
                </c:pt>
                <c:pt idx="1067">
                  <c:v>1.5993718422729433</c:v>
                </c:pt>
                <c:pt idx="1068">
                  <c:v>1.6166216217994041</c:v>
                </c:pt>
                <c:pt idx="1069">
                  <c:v>1.6252182260464418</c:v>
                </c:pt>
                <c:pt idx="1070">
                  <c:v>1.6467130256775457</c:v>
                </c:pt>
                <c:pt idx="1071">
                  <c:v>1.7648504441703092</c:v>
                </c:pt>
                <c:pt idx="1072">
                  <c:v>1.8207391158868542</c:v>
                </c:pt>
                <c:pt idx="1073">
                  <c:v>1.8555421412530415</c:v>
                </c:pt>
                <c:pt idx="1074">
                  <c:v>1.7901113835388798</c:v>
                </c:pt>
                <c:pt idx="1075">
                  <c:v>1.8414331503618548</c:v>
                </c:pt>
                <c:pt idx="1076">
                  <c:v>1.8235580197332015</c:v>
                </c:pt>
                <c:pt idx="1077">
                  <c:v>1.7279806027139162</c:v>
                </c:pt>
                <c:pt idx="1078">
                  <c:v>1.7341534232710401</c:v>
                </c:pt>
                <c:pt idx="1079">
                  <c:v>1.6656340626026422</c:v>
                </c:pt>
                <c:pt idx="1080">
                  <c:v>1.7169124144472747</c:v>
                </c:pt>
                <c:pt idx="1081">
                  <c:v>1.725264754624241</c:v>
                </c:pt>
                <c:pt idx="1082">
                  <c:v>1.7027582544372057</c:v>
                </c:pt>
                <c:pt idx="1083">
                  <c:v>1.6345112240875048</c:v>
                </c:pt>
                <c:pt idx="1084">
                  <c:v>1.6902415846203953</c:v>
                </c:pt>
                <c:pt idx="1085">
                  <c:v>1.6617995113841506</c:v>
                </c:pt>
                <c:pt idx="1086">
                  <c:v>1.6722375246621175</c:v>
                </c:pt>
                <c:pt idx="1087">
                  <c:v>1.6887746845945655</c:v>
                </c:pt>
                <c:pt idx="1088">
                  <c:v>1.697083609793189</c:v>
                </c:pt>
                <c:pt idx="1089">
                  <c:v>1.7641150207492875</c:v>
                </c:pt>
                <c:pt idx="1090">
                  <c:v>1.7382839857055064</c:v>
                </c:pt>
                <c:pt idx="1091">
                  <c:v>1.7234777239500241</c:v>
                </c:pt>
                <c:pt idx="1092">
                  <c:v>1.6956592476754326</c:v>
                </c:pt>
                <c:pt idx="1093">
                  <c:v>1.7430350753556825</c:v>
                </c:pt>
                <c:pt idx="1094">
                  <c:v>1.759799396487945</c:v>
                </c:pt>
                <c:pt idx="1095">
                  <c:v>1.8027587368258537</c:v>
                </c:pt>
                <c:pt idx="1096">
                  <c:v>1.874978895496636</c:v>
                </c:pt>
                <c:pt idx="1097">
                  <c:v>1.8462381798336085</c:v>
                </c:pt>
                <c:pt idx="1098">
                  <c:v>1.8070905868871832</c:v>
                </c:pt>
                <c:pt idx="1099">
                  <c:v>1.7912239471758096</c:v>
                </c:pt>
                <c:pt idx="1100">
                  <c:v>1.7761019401232874</c:v>
                </c:pt>
                <c:pt idx="1101">
                  <c:v>1.8275346563353614</c:v>
                </c:pt>
                <c:pt idx="1102">
                  <c:v>1.8348888905455749</c:v>
                </c:pt>
                <c:pt idx="1103">
                  <c:v>1.7474296359412851</c:v>
                </c:pt>
                <c:pt idx="1104">
                  <c:v>1.7398613965853</c:v>
                </c:pt>
                <c:pt idx="1105">
                  <c:v>1.7423145621292435</c:v>
                </c:pt>
                <c:pt idx="1106">
                  <c:v>1.6977729870250586</c:v>
                </c:pt>
                <c:pt idx="1107">
                  <c:v>1.6765891088045117</c:v>
                </c:pt>
                <c:pt idx="1108">
                  <c:v>1.6743350382117568</c:v>
                </c:pt>
                <c:pt idx="1109">
                  <c:v>1.6744722997089421</c:v>
                </c:pt>
                <c:pt idx="1110">
                  <c:v>1.5890184662759885</c:v>
                </c:pt>
                <c:pt idx="1111">
                  <c:v>1.5992306339595448</c:v>
                </c:pt>
                <c:pt idx="1112">
                  <c:v>1.6840731494146193</c:v>
                </c:pt>
                <c:pt idx="1113">
                  <c:v>1.6387588754029569</c:v>
                </c:pt>
                <c:pt idx="1114">
                  <c:v>1.6271885644069952</c:v>
                </c:pt>
                <c:pt idx="1115">
                  <c:v>1.6112372874146097</c:v>
                </c:pt>
                <c:pt idx="1116">
                  <c:v>1.7012773212870635</c:v>
                </c:pt>
                <c:pt idx="1117">
                  <c:v>1.7017268198002102</c:v>
                </c:pt>
                <c:pt idx="1118">
                  <c:v>1.7169466201877877</c:v>
                </c:pt>
                <c:pt idx="1119">
                  <c:v>1.7109610541332139</c:v>
                </c:pt>
                <c:pt idx="1120">
                  <c:v>1.693061365537013</c:v>
                </c:pt>
                <c:pt idx="1121">
                  <c:v>1.7326838920344023</c:v>
                </c:pt>
                <c:pt idx="1122">
                  <c:v>1.7603804555415254</c:v>
                </c:pt>
                <c:pt idx="1123">
                  <c:v>1.7740250377249831</c:v>
                </c:pt>
                <c:pt idx="1124">
                  <c:v>1.7574913860736134</c:v>
                </c:pt>
                <c:pt idx="1125">
                  <c:v>1.8610795243998737</c:v>
                </c:pt>
                <c:pt idx="1126">
                  <c:v>1.8188608699046036</c:v>
                </c:pt>
                <c:pt idx="1127">
                  <c:v>1.8330461659092416</c:v>
                </c:pt>
                <c:pt idx="1128">
                  <c:v>1.8676623753080144</c:v>
                </c:pt>
                <c:pt idx="1129">
                  <c:v>1.8377819068297006</c:v>
                </c:pt>
                <c:pt idx="1130">
                  <c:v>1.7827825843664837</c:v>
                </c:pt>
                <c:pt idx="1131">
                  <c:v>1.794743191632397</c:v>
                </c:pt>
                <c:pt idx="1132">
                  <c:v>1.8408095534002022</c:v>
                </c:pt>
                <c:pt idx="1133">
                  <c:v>1.9179969995426056</c:v>
                </c:pt>
                <c:pt idx="1134">
                  <c:v>1.9467004397191778</c:v>
                </c:pt>
                <c:pt idx="1135">
                  <c:v>1.9368895316839423</c:v>
                </c:pt>
                <c:pt idx="1136">
                  <c:v>1.9218596170097233</c:v>
                </c:pt>
                <c:pt idx="1137">
                  <c:v>1.9375350554023343</c:v>
                </c:pt>
                <c:pt idx="1138">
                  <c:v>1.9970324327429605</c:v>
                </c:pt>
                <c:pt idx="1139">
                  <c:v>2.0169059679807932</c:v>
                </c:pt>
                <c:pt idx="1140">
                  <c:v>1.9917467687634909</c:v>
                </c:pt>
                <c:pt idx="1141">
                  <c:v>1.9853647669470784</c:v>
                </c:pt>
                <c:pt idx="1142">
                  <c:v>2.0183483100390758</c:v>
                </c:pt>
                <c:pt idx="1143">
                  <c:v>2.007538418966818</c:v>
                </c:pt>
                <c:pt idx="1144">
                  <c:v>1.9485497423825333</c:v>
                </c:pt>
                <c:pt idx="1145">
                  <c:v>1.9685052836905692</c:v>
                </c:pt>
                <c:pt idx="1146">
                  <c:v>2.0085422258903227</c:v>
                </c:pt>
                <c:pt idx="1147">
                  <c:v>2.0511073231420669</c:v>
                </c:pt>
                <c:pt idx="1148">
                  <c:v>2.0093552700301998</c:v>
                </c:pt>
                <c:pt idx="1149">
                  <c:v>2.0094311366085162</c:v>
                </c:pt>
                <c:pt idx="1150">
                  <c:v>2.0710606717744295</c:v>
                </c:pt>
                <c:pt idx="1151">
                  <c:v>2.0738120412100214</c:v>
                </c:pt>
                <c:pt idx="1152">
                  <c:v>2.2104157356931178</c:v>
                </c:pt>
                <c:pt idx="1153">
                  <c:v>2.2220478801430832</c:v>
                </c:pt>
                <c:pt idx="1154">
                  <c:v>2.2584331402755473</c:v>
                </c:pt>
                <c:pt idx="1155">
                  <c:v>2.1952218088784927</c:v>
                </c:pt>
                <c:pt idx="1156">
                  <c:v>2.2538947401657379</c:v>
                </c:pt>
                <c:pt idx="1157">
                  <c:v>2.2354938059104867</c:v>
                </c:pt>
                <c:pt idx="1158">
                  <c:v>2.2069622715067476</c:v>
                </c:pt>
                <c:pt idx="1159">
                  <c:v>2.1347535147494696</c:v>
                </c:pt>
                <c:pt idx="1160">
                  <c:v>2.168381704489589</c:v>
                </c:pt>
                <c:pt idx="1161">
                  <c:v>2.149138344240431</c:v>
                </c:pt>
                <c:pt idx="1162">
                  <c:v>2.2568342411741495</c:v>
                </c:pt>
                <c:pt idx="1163">
                  <c:v>2.2517292536702085</c:v>
                </c:pt>
                <c:pt idx="1164">
                  <c:v>2.2472772449819503</c:v>
                </c:pt>
                <c:pt idx="1165">
                  <c:v>2.1965054012179857</c:v>
                </c:pt>
                <c:pt idx="1166">
                  <c:v>2.2176059577629248</c:v>
                </c:pt>
                <c:pt idx="1167">
                  <c:v>2.2284706657270301</c:v>
                </c:pt>
                <c:pt idx="1168">
                  <c:v>2.2734012214957628</c:v>
                </c:pt>
                <c:pt idx="1169">
                  <c:v>2.2712440671677938</c:v>
                </c:pt>
                <c:pt idx="1170">
                  <c:v>2.3260228064582176</c:v>
                </c:pt>
                <c:pt idx="1171">
                  <c:v>2.3329073695390847</c:v>
                </c:pt>
                <c:pt idx="1172">
                  <c:v>2.3894152528659345</c:v>
                </c:pt>
                <c:pt idx="1173">
                  <c:v>2.3680686781103848</c:v>
                </c:pt>
                <c:pt idx="1174">
                  <c:v>2.28418173071399</c:v>
                </c:pt>
                <c:pt idx="1175">
                  <c:v>2.3445798592214491</c:v>
                </c:pt>
                <c:pt idx="1176">
                  <c:v>2.339190700950172</c:v>
                </c:pt>
                <c:pt idx="1177">
                  <c:v>2.3518810306803544</c:v>
                </c:pt>
                <c:pt idx="1178">
                  <c:v>2.3311269168918889</c:v>
                </c:pt>
                <c:pt idx="1179">
                  <c:v>2.3422569386125343</c:v>
                </c:pt>
                <c:pt idx="1180">
                  <c:v>2.3487165611478025</c:v>
                </c:pt>
                <c:pt idx="1181">
                  <c:v>2.2818658266672318</c:v>
                </c:pt>
                <c:pt idx="1182">
                  <c:v>2.245553363367141</c:v>
                </c:pt>
                <c:pt idx="1183">
                  <c:v>2.2385394324215144</c:v>
                </c:pt>
                <c:pt idx="1184">
                  <c:v>2.2322762736266264</c:v>
                </c:pt>
                <c:pt idx="1185">
                  <c:v>2.2529203150962629</c:v>
                </c:pt>
                <c:pt idx="1186">
                  <c:v>2.1705208788770327</c:v>
                </c:pt>
                <c:pt idx="1187">
                  <c:v>2.18450050190346</c:v>
                </c:pt>
                <c:pt idx="1188">
                  <c:v>2.1782969838869017</c:v>
                </c:pt>
                <c:pt idx="1189">
                  <c:v>2.2591054146371605</c:v>
                </c:pt>
                <c:pt idx="1190">
                  <c:v>2.2578248920436113</c:v>
                </c:pt>
                <c:pt idx="1191">
                  <c:v>2.2864160672256801</c:v>
                </c:pt>
                <c:pt idx="1192">
                  <c:v>2.2569412437470353</c:v>
                </c:pt>
                <c:pt idx="1193">
                  <c:v>2.26037585092261</c:v>
                </c:pt>
                <c:pt idx="1194">
                  <c:v>2.2376228939898302</c:v>
                </c:pt>
                <c:pt idx="1195">
                  <c:v>2.233665114398466</c:v>
                </c:pt>
                <c:pt idx="1196">
                  <c:v>2.2199731704204524</c:v>
                </c:pt>
                <c:pt idx="1197">
                  <c:v>2.168850060013531</c:v>
                </c:pt>
                <c:pt idx="1198">
                  <c:v>2.1566083517262258</c:v>
                </c:pt>
                <c:pt idx="1199">
                  <c:v>2.1585041391138673</c:v>
                </c:pt>
                <c:pt idx="1200">
                  <c:v>2.1570196976826468</c:v>
                </c:pt>
                <c:pt idx="1201">
                  <c:v>2.1432343457209257</c:v>
                </c:pt>
                <c:pt idx="1202">
                  <c:v>2.2495387706719963</c:v>
                </c:pt>
                <c:pt idx="1203">
                  <c:v>2.2767954834389377</c:v>
                </c:pt>
                <c:pt idx="1204">
                  <c:v>2.2835616420334151</c:v>
                </c:pt>
                <c:pt idx="1205">
                  <c:v>2.3310304391622378</c:v>
                </c:pt>
                <c:pt idx="1206">
                  <c:v>2.3344790794621257</c:v>
                </c:pt>
                <c:pt idx="1207">
                  <c:v>2.327418663792213</c:v>
                </c:pt>
                <c:pt idx="1208">
                  <c:v>2.3790250399176585</c:v>
                </c:pt>
                <c:pt idx="1209">
                  <c:v>2.3881435009750809</c:v>
                </c:pt>
                <c:pt idx="1210">
                  <c:v>2.3921648681609877</c:v>
                </c:pt>
                <c:pt idx="1211">
                  <c:v>2.3887684135421385</c:v>
                </c:pt>
                <c:pt idx="1212">
                  <c:v>2.3564479355739243</c:v>
                </c:pt>
                <c:pt idx="1213">
                  <c:v>2.3890705642499999</c:v>
                </c:pt>
                <c:pt idx="1214">
                  <c:v>2.4016692401370139</c:v>
                </c:pt>
                <c:pt idx="1215">
                  <c:v>2.4557007155577768</c:v>
                </c:pt>
                <c:pt idx="1216">
                  <c:v>2.4574662580103901</c:v>
                </c:pt>
                <c:pt idx="1217">
                  <c:v>2.4726400122088155</c:v>
                </c:pt>
                <c:pt idx="1218">
                  <c:v>2.4450473815286342</c:v>
                </c:pt>
                <c:pt idx="1219">
                  <c:v>2.4702469259783362</c:v>
                </c:pt>
                <c:pt idx="1220">
                  <c:v>2.492195609473935</c:v>
                </c:pt>
                <c:pt idx="1221">
                  <c:v>2.4453227815932745</c:v>
                </c:pt>
                <c:pt idx="1222">
                  <c:v>2.4815940225906963</c:v>
                </c:pt>
                <c:pt idx="1223">
                  <c:v>2.5017543598066738</c:v>
                </c:pt>
                <c:pt idx="1224">
                  <c:v>2.4837752963510784</c:v>
                </c:pt>
                <c:pt idx="1225">
                  <c:v>2.4215195330127037</c:v>
                </c:pt>
                <c:pt idx="1226">
                  <c:v>2.4447860145883076</c:v>
                </c:pt>
                <c:pt idx="1227">
                  <c:v>2.4626501818385913</c:v>
                </c:pt>
                <c:pt idx="1228">
                  <c:v>2.4922600741387479</c:v>
                </c:pt>
                <c:pt idx="1229">
                  <c:v>2.5316014996147445</c:v>
                </c:pt>
                <c:pt idx="1230">
                  <c:v>2.5336529669752323</c:v>
                </c:pt>
                <c:pt idx="1231">
                  <c:v>2.5181314544149282</c:v>
                </c:pt>
                <c:pt idx="1232">
                  <c:v>2.5332284649647683</c:v>
                </c:pt>
                <c:pt idx="1233">
                  <c:v>2.5305165636913061</c:v>
                </c:pt>
                <c:pt idx="1234">
                  <c:v>2.530372724167099</c:v>
                </c:pt>
                <c:pt idx="1235">
                  <c:v>2.477240245772629</c:v>
                </c:pt>
                <c:pt idx="1236">
                  <c:v>2.4476821006183762</c:v>
                </c:pt>
                <c:pt idx="1237">
                  <c:v>2.4288584184932001</c:v>
                </c:pt>
                <c:pt idx="1238">
                  <c:v>2.4429551304006125</c:v>
                </c:pt>
                <c:pt idx="1239">
                  <c:v>2.4844015245235402</c:v>
                </c:pt>
                <c:pt idx="1240">
                  <c:v>2.5371362515507676</c:v>
                </c:pt>
                <c:pt idx="1241">
                  <c:v>2.5395547728190633</c:v>
                </c:pt>
                <c:pt idx="1242">
                  <c:v>2.5670000556939594</c:v>
                </c:pt>
                <c:pt idx="1243">
                  <c:v>2.5595708319756989</c:v>
                </c:pt>
                <c:pt idx="1244">
                  <c:v>2.581548897325328</c:v>
                </c:pt>
                <c:pt idx="1245">
                  <c:v>2.598928483251683</c:v>
                </c:pt>
                <c:pt idx="1246">
                  <c:v>2.6492196925079319</c:v>
                </c:pt>
                <c:pt idx="1247">
                  <c:v>2.6415615534493173</c:v>
                </c:pt>
                <c:pt idx="1248">
                  <c:v>2.6620402671731429</c:v>
                </c:pt>
                <c:pt idx="1249">
                  <c:v>2.6719077462407643</c:v>
                </c:pt>
                <c:pt idx="1250">
                  <c:v>2.6967012071556629</c:v>
                </c:pt>
                <c:pt idx="1251">
                  <c:v>2.6529704835156811</c:v>
                </c:pt>
                <c:pt idx="1252">
                  <c:v>2.6332403492669201</c:v>
                </c:pt>
                <c:pt idx="1253">
                  <c:v>2.6468108190126007</c:v>
                </c:pt>
                <c:pt idx="1254">
                  <c:v>2.6889492215782069</c:v>
                </c:pt>
                <c:pt idx="1255">
                  <c:v>2.6853812997216595</c:v>
                </c:pt>
                <c:pt idx="1256">
                  <c:v>2.6977756182358674</c:v>
                </c:pt>
                <c:pt idx="1257">
                  <c:v>2.6513540430088924</c:v>
                </c:pt>
                <c:pt idx="1258">
                  <c:v>2.6826066879239239</c:v>
                </c:pt>
                <c:pt idx="1259">
                  <c:v>2.7351129381459325</c:v>
                </c:pt>
                <c:pt idx="1260">
                  <c:v>2.7483255632216346</c:v>
                </c:pt>
                <c:pt idx="1261">
                  <c:v>2.7469086562011698</c:v>
                </c:pt>
                <c:pt idx="1262">
                  <c:v>2.7960943183826452</c:v>
                </c:pt>
                <c:pt idx="1263">
                  <c:v>2.8097389005661024</c:v>
                </c:pt>
                <c:pt idx="1264">
                  <c:v>2.83493625234013</c:v>
                </c:pt>
                <c:pt idx="1265">
                  <c:v>2.9031521466952626</c:v>
                </c:pt>
                <c:pt idx="1266">
                  <c:v>2.9251749426286384</c:v>
                </c:pt>
                <c:pt idx="1267">
                  <c:v>2.9031240804466365</c:v>
                </c:pt>
                <c:pt idx="1268">
                  <c:v>2.9486861268094473</c:v>
                </c:pt>
                <c:pt idx="1269">
                  <c:v>2.8637708145220002</c:v>
                </c:pt>
                <c:pt idx="1270">
                  <c:v>2.8717732036614145</c:v>
                </c:pt>
                <c:pt idx="1271">
                  <c:v>2.9002507982435759</c:v>
                </c:pt>
                <c:pt idx="1272">
                  <c:v>2.8530587167847972</c:v>
                </c:pt>
                <c:pt idx="1273">
                  <c:v>2.8542300441297876</c:v>
                </c:pt>
                <c:pt idx="1274">
                  <c:v>2.7698335189067813</c:v>
                </c:pt>
                <c:pt idx="1275">
                  <c:v>2.6383286724357391</c:v>
                </c:pt>
                <c:pt idx="1276">
                  <c:v>2.7943713138381039</c:v>
                </c:pt>
                <c:pt idx="1277">
                  <c:v>2.6989864137429858</c:v>
                </c:pt>
                <c:pt idx="1278">
                  <c:v>2.7471257310928827</c:v>
                </c:pt>
                <c:pt idx="1279">
                  <c:v>2.8027907498906908</c:v>
                </c:pt>
                <c:pt idx="1280">
                  <c:v>2.8423970505880933</c:v>
                </c:pt>
                <c:pt idx="1281">
                  <c:v>2.8270663008114174</c:v>
                </c:pt>
                <c:pt idx="1282">
                  <c:v>2.9037318901434364</c:v>
                </c:pt>
                <c:pt idx="1283">
                  <c:v>2.9076409923348403</c:v>
                </c:pt>
                <c:pt idx="1284">
                  <c:v>2.9132432786816187</c:v>
                </c:pt>
                <c:pt idx="1285">
                  <c:v>2.8262681668661225</c:v>
                </c:pt>
                <c:pt idx="1286">
                  <c:v>2.8647583956455165</c:v>
                </c:pt>
                <c:pt idx="1287">
                  <c:v>2.9218324278313643</c:v>
                </c:pt>
                <c:pt idx="1288">
                  <c:v>2.9559890524088899</c:v>
                </c:pt>
                <c:pt idx="1289">
                  <c:v>2.9169453922894073</c:v>
                </c:pt>
                <c:pt idx="1290">
                  <c:v>2.9086842674204743</c:v>
                </c:pt>
                <c:pt idx="1291">
                  <c:v>2.9298269233383518</c:v>
                </c:pt>
                <c:pt idx="1292">
                  <c:v>2.9520869667796426</c:v>
                </c:pt>
                <c:pt idx="1293">
                  <c:v>2.9784025831473526</c:v>
                </c:pt>
                <c:pt idx="1294">
                  <c:v>2.9115136961100565</c:v>
                </c:pt>
                <c:pt idx="1295">
                  <c:v>2.9417879691394</c:v>
                </c:pt>
                <c:pt idx="1296">
                  <c:v>2.9401342531461556</c:v>
                </c:pt>
                <c:pt idx="1297">
                  <c:v>2.9999486913892253</c:v>
                </c:pt>
                <c:pt idx="1298">
                  <c:v>3.0089996180358916</c:v>
                </c:pt>
                <c:pt idx="1299">
                  <c:v>2.9958448795979806</c:v>
                </c:pt>
                <c:pt idx="1300">
                  <c:v>2.9646518754612785</c:v>
                </c:pt>
                <c:pt idx="1301">
                  <c:v>3.0045002475530778</c:v>
                </c:pt>
                <c:pt idx="1302">
                  <c:v>2.9701331261108583</c:v>
                </c:pt>
                <c:pt idx="1303">
                  <c:v>2.9825647201115224</c:v>
                </c:pt>
                <c:pt idx="1304">
                  <c:v>3.0139769918156123</c:v>
                </c:pt>
                <c:pt idx="1305">
                  <c:v>3.0376219292125293</c:v>
                </c:pt>
                <c:pt idx="1306">
                  <c:v>3.0412148475717586</c:v>
                </c:pt>
                <c:pt idx="1307">
                  <c:v>3.0395225404866535</c:v>
                </c:pt>
                <c:pt idx="1308">
                  <c:v>3.0093333432734566</c:v>
                </c:pt>
                <c:pt idx="1309">
                  <c:v>2.9411656877831507</c:v>
                </c:pt>
                <c:pt idx="1310">
                  <c:v>2.929160788468625</c:v>
                </c:pt>
                <c:pt idx="1311">
                  <c:v>2.8910512081862172</c:v>
                </c:pt>
                <c:pt idx="1312">
                  <c:v>2.9565131018949478</c:v>
                </c:pt>
                <c:pt idx="1313">
                  <c:v>2.9640089829536946</c:v>
                </c:pt>
                <c:pt idx="1314">
                  <c:v>2.9777281161100642</c:v>
                </c:pt>
                <c:pt idx="1315">
                  <c:v>2.9950213106148675</c:v>
                </c:pt>
                <c:pt idx="1316">
                  <c:v>3.0078427623503488</c:v>
                </c:pt>
                <c:pt idx="1317">
                  <c:v>3.071722859827938</c:v>
                </c:pt>
                <c:pt idx="1318">
                  <c:v>3.0802628930425895</c:v>
                </c:pt>
                <c:pt idx="1319">
                  <c:v>3.1017300649602024</c:v>
                </c:pt>
                <c:pt idx="1320">
                  <c:v>3.0895291404404315</c:v>
                </c:pt>
                <c:pt idx="1321">
                  <c:v>3.0812662614309598</c:v>
                </c:pt>
                <c:pt idx="1322">
                  <c:v>3.0887560029978198</c:v>
                </c:pt>
                <c:pt idx="1323">
                  <c:v>3.0730691626917044</c:v>
                </c:pt>
                <c:pt idx="1324">
                  <c:v>3.0866501572806193</c:v>
                </c:pt>
                <c:pt idx="1325">
                  <c:v>3.0610375127339573</c:v>
                </c:pt>
                <c:pt idx="1326">
                  <c:v>3.024940808720177</c:v>
                </c:pt>
                <c:pt idx="1327">
                  <c:v>3.0434746191212652</c:v>
                </c:pt>
                <c:pt idx="1328">
                  <c:v>3.0657372937733647</c:v>
                </c:pt>
                <c:pt idx="1329">
                  <c:v>2.9908126889264119</c:v>
                </c:pt>
                <c:pt idx="1330">
                  <c:v>2.9061784776603563</c:v>
                </c:pt>
                <c:pt idx="1331">
                  <c:v>2.9039814166351223</c:v>
                </c:pt>
                <c:pt idx="1332">
                  <c:v>2.8734457766654522</c:v>
                </c:pt>
                <c:pt idx="1333">
                  <c:v>2.8535389127573763</c:v>
                </c:pt>
                <c:pt idx="1334">
                  <c:v>2.8762559098091041</c:v>
                </c:pt>
                <c:pt idx="1335">
                  <c:v>2.8680974021617089</c:v>
                </c:pt>
                <c:pt idx="1336">
                  <c:v>2.9194046973252368</c:v>
                </c:pt>
                <c:pt idx="1337">
                  <c:v>2.9453427349419035</c:v>
                </c:pt>
                <c:pt idx="1338">
                  <c:v>2.9429461404303456</c:v>
                </c:pt>
                <c:pt idx="1339">
                  <c:v>2.8037309692196515</c:v>
                </c:pt>
                <c:pt idx="1340">
                  <c:v>2.7523649103480636</c:v>
                </c:pt>
                <c:pt idx="1341">
                  <c:v>2.7694848834746306</c:v>
                </c:pt>
                <c:pt idx="1342">
                  <c:v>2.8381191403483399</c:v>
                </c:pt>
                <c:pt idx="1343">
                  <c:v>2.8527333237147903</c:v>
                </c:pt>
                <c:pt idx="1344">
                  <c:v>2.8999863615573025</c:v>
                </c:pt>
                <c:pt idx="1345">
                  <c:v>2.8879718144698119</c:v>
                </c:pt>
                <c:pt idx="1346">
                  <c:v>2.9506647973375597</c:v>
                </c:pt>
                <c:pt idx="1347">
                  <c:v>2.9748504485556566</c:v>
                </c:pt>
                <c:pt idx="1348">
                  <c:v>2.9643848075641985</c:v>
                </c:pt>
                <c:pt idx="1349">
                  <c:v>2.9462614660492616</c:v>
                </c:pt>
                <c:pt idx="1350">
                  <c:v>2.8990825406445269</c:v>
                </c:pt>
                <c:pt idx="1351">
                  <c:v>2.8853318329584532</c:v>
                </c:pt>
                <c:pt idx="1352">
                  <c:v>2.8996399188008279</c:v>
                </c:pt>
                <c:pt idx="1353">
                  <c:v>2.9164020472574173</c:v>
                </c:pt>
                <c:pt idx="1354">
                  <c:v>2.9481809343341809</c:v>
                </c:pt>
                <c:pt idx="1355">
                  <c:v>2.9723543065685045</c:v>
                </c:pt>
                <c:pt idx="1356">
                  <c:v>2.9663104153410051</c:v>
                </c:pt>
                <c:pt idx="1357">
                  <c:v>2.9739132989726373</c:v>
                </c:pt>
                <c:pt idx="1358">
                  <c:v>3.0191609156438131</c:v>
                </c:pt>
                <c:pt idx="1359">
                  <c:v>3.0072752978859469</c:v>
                </c:pt>
                <c:pt idx="1360">
                  <c:v>3.0511687180609313</c:v>
                </c:pt>
                <c:pt idx="1361">
                  <c:v>3.0688372986411041</c:v>
                </c:pt>
                <c:pt idx="1362">
                  <c:v>3.0646856865201686</c:v>
                </c:pt>
                <c:pt idx="1363">
                  <c:v>3.040863142393667</c:v>
                </c:pt>
                <c:pt idx="1364">
                  <c:v>3.0269339509077389</c:v>
                </c:pt>
                <c:pt idx="1365">
                  <c:v>3.0672116488964853</c:v>
                </c:pt>
                <c:pt idx="1366">
                  <c:v>3.0576090450502691</c:v>
                </c:pt>
                <c:pt idx="1367">
                  <c:v>3.0564728005160613</c:v>
                </c:pt>
                <c:pt idx="1368">
                  <c:v>3.0183926020876832</c:v>
                </c:pt>
                <c:pt idx="1369">
                  <c:v>3.0277224370800679</c:v>
                </c:pt>
                <c:pt idx="1370">
                  <c:v>3.0428514606947465</c:v>
                </c:pt>
                <c:pt idx="1371">
                  <c:v>3.0220947156954723</c:v>
                </c:pt>
                <c:pt idx="1372">
                  <c:v>3.0014072592474932</c:v>
                </c:pt>
                <c:pt idx="1373">
                  <c:v>3.0119759559956232</c:v>
                </c:pt>
                <c:pt idx="1374">
                  <c:v>3.0670761415398382</c:v>
                </c:pt>
                <c:pt idx="1375">
                  <c:v>3.067973384425593</c:v>
                </c:pt>
                <c:pt idx="1376">
                  <c:v>3.086039277837874</c:v>
                </c:pt>
                <c:pt idx="1377">
                  <c:v>3.1195784449456343</c:v>
                </c:pt>
                <c:pt idx="1378">
                  <c:v>3.1263029427023077</c:v>
                </c:pt>
                <c:pt idx="1379">
                  <c:v>3.1177940454822259</c:v>
                </c:pt>
                <c:pt idx="1380">
                  <c:v>3.1045191484173857</c:v>
                </c:pt>
                <c:pt idx="1381">
                  <c:v>3.148014817225127</c:v>
                </c:pt>
                <c:pt idx="1382">
                  <c:v>3.1318982124869303</c:v>
                </c:pt>
                <c:pt idx="1383">
                  <c:v>3.0966877879805343</c:v>
                </c:pt>
                <c:pt idx="1384">
                  <c:v>3.1044954675201075</c:v>
                </c:pt>
                <c:pt idx="1385">
                  <c:v>3.1151277518627811</c:v>
                </c:pt>
                <c:pt idx="1386">
                  <c:v>3.0927405332324054</c:v>
                </c:pt>
                <c:pt idx="1387">
                  <c:v>3.0443701078664809</c:v>
                </c:pt>
                <c:pt idx="1388">
                  <c:v>3.0301716558077993</c:v>
                </c:pt>
                <c:pt idx="1389">
                  <c:v>3.0398571427944883</c:v>
                </c:pt>
                <c:pt idx="1390">
                  <c:v>3.0428378661055686</c:v>
                </c:pt>
                <c:pt idx="1391">
                  <c:v>3.0482353565444065</c:v>
                </c:pt>
                <c:pt idx="1392">
                  <c:v>3.0202765490266863</c:v>
                </c:pt>
                <c:pt idx="1393">
                  <c:v>2.9167454202679473</c:v>
                </c:pt>
                <c:pt idx="1394">
                  <c:v>2.9230870768519601</c:v>
                </c:pt>
                <c:pt idx="1395">
                  <c:v>2.9810763318640876</c:v>
                </c:pt>
                <c:pt idx="1396">
                  <c:v>2.9614159247017562</c:v>
                </c:pt>
                <c:pt idx="1397">
                  <c:v>2.9434219510515787</c:v>
                </c:pt>
                <c:pt idx="1398">
                  <c:v>2.8447475989104967</c:v>
                </c:pt>
                <c:pt idx="1399">
                  <c:v>2.8467144289899724</c:v>
                </c:pt>
                <c:pt idx="1400">
                  <c:v>2.7809363514490673</c:v>
                </c:pt>
                <c:pt idx="1401">
                  <c:v>2.7571089834360829</c:v>
                </c:pt>
                <c:pt idx="1402">
                  <c:v>2.8703299845328591</c:v>
                </c:pt>
                <c:pt idx="1403">
                  <c:v>2.8252577819155937</c:v>
                </c:pt>
                <c:pt idx="1404">
                  <c:v>2.860285337270787</c:v>
                </c:pt>
                <c:pt idx="1405">
                  <c:v>2.8411910789674533</c:v>
                </c:pt>
                <c:pt idx="1406">
                  <c:v>2.7808596078004806</c:v>
                </c:pt>
                <c:pt idx="1407">
                  <c:v>2.7569063802038154</c:v>
                </c:pt>
                <c:pt idx="1408">
                  <c:v>2.6680951217790074</c:v>
                </c:pt>
                <c:pt idx="1409">
                  <c:v>2.6175863990959094</c:v>
                </c:pt>
                <c:pt idx="1410">
                  <c:v>2.5519271645765289</c:v>
                </c:pt>
                <c:pt idx="1411">
                  <c:v>2.6425833403133447</c:v>
                </c:pt>
                <c:pt idx="1412">
                  <c:v>2.6274893995094484</c:v>
                </c:pt>
                <c:pt idx="1413">
                  <c:v>2.5954298499464268</c:v>
                </c:pt>
                <c:pt idx="1414">
                  <c:v>2.6395587634887865</c:v>
                </c:pt>
                <c:pt idx="1415">
                  <c:v>2.7229422725504571</c:v>
                </c:pt>
                <c:pt idx="1416">
                  <c:v>2.7165931608691527</c:v>
                </c:pt>
                <c:pt idx="1417">
                  <c:v>2.7648109760081749</c:v>
                </c:pt>
                <c:pt idx="1418">
                  <c:v>2.7119446884405143</c:v>
                </c:pt>
                <c:pt idx="1419">
                  <c:v>2.7602677520118832</c:v>
                </c:pt>
                <c:pt idx="1420">
                  <c:v>2.704698333873456</c:v>
                </c:pt>
                <c:pt idx="1421">
                  <c:v>2.6830860068262314</c:v>
                </c:pt>
                <c:pt idx="1422">
                  <c:v>2.7098682245773444</c:v>
                </c:pt>
                <c:pt idx="1423">
                  <c:v>2.6960530522264587</c:v>
                </c:pt>
                <c:pt idx="1424">
                  <c:v>2.7649114005540394</c:v>
                </c:pt>
                <c:pt idx="1425">
                  <c:v>2.7893193890854682</c:v>
                </c:pt>
                <c:pt idx="1426">
                  <c:v>2.7861386937529296</c:v>
                </c:pt>
                <c:pt idx="1427">
                  <c:v>2.8260199559798371</c:v>
                </c:pt>
                <c:pt idx="1428">
                  <c:v>2.8395461336769054</c:v>
                </c:pt>
                <c:pt idx="1429">
                  <c:v>2.8303456665492801</c:v>
                </c:pt>
                <c:pt idx="1430">
                  <c:v>2.8258142830016273</c:v>
                </c:pt>
                <c:pt idx="1431">
                  <c:v>2.8429807408524805</c:v>
                </c:pt>
                <c:pt idx="1432">
                  <c:v>2.8421733976693559</c:v>
                </c:pt>
                <c:pt idx="1433">
                  <c:v>2.8575094098676495</c:v>
                </c:pt>
                <c:pt idx="1434">
                  <c:v>2.8038489351709073</c:v>
                </c:pt>
                <c:pt idx="1435">
                  <c:v>2.8427527025823971</c:v>
                </c:pt>
                <c:pt idx="1436">
                  <c:v>2.8165015508794995</c:v>
                </c:pt>
                <c:pt idx="1437">
                  <c:v>2.7179491115058858</c:v>
                </c:pt>
                <c:pt idx="1438">
                  <c:v>2.6722533119269674</c:v>
                </c:pt>
                <c:pt idx="1439">
                  <c:v>2.6854225220243264</c:v>
                </c:pt>
                <c:pt idx="1440">
                  <c:v>2.6939121236984787</c:v>
                </c:pt>
                <c:pt idx="1441">
                  <c:v>2.6691559382700363</c:v>
                </c:pt>
                <c:pt idx="1442">
                  <c:v>2.7217573506162913</c:v>
                </c:pt>
                <c:pt idx="1443">
                  <c:v>2.7752169762213055</c:v>
                </c:pt>
                <c:pt idx="1444">
                  <c:v>2.7836596546360357</c:v>
                </c:pt>
                <c:pt idx="1445">
                  <c:v>2.7610215939085672</c:v>
                </c:pt>
                <c:pt idx="1446">
                  <c:v>2.7928355637961135</c:v>
                </c:pt>
                <c:pt idx="1447">
                  <c:v>2.7837973546683559</c:v>
                </c:pt>
                <c:pt idx="1448">
                  <c:v>2.7842319429869202</c:v>
                </c:pt>
                <c:pt idx="1449">
                  <c:v>2.733796017136195</c:v>
                </c:pt>
                <c:pt idx="1450">
                  <c:v>2.7757975967397504</c:v>
                </c:pt>
                <c:pt idx="1451">
                  <c:v>2.8269071125574929</c:v>
                </c:pt>
                <c:pt idx="1452">
                  <c:v>2.8275359719407636</c:v>
                </c:pt>
                <c:pt idx="1453">
                  <c:v>2.8832851894844498</c:v>
                </c:pt>
                <c:pt idx="1454">
                  <c:v>2.9084961358476562</c:v>
                </c:pt>
                <c:pt idx="1455">
                  <c:v>2.9137703979136211</c:v>
                </c:pt>
                <c:pt idx="1456">
                  <c:v>2.9239084531594011</c:v>
                </c:pt>
                <c:pt idx="1457">
                  <c:v>2.9297764917978548</c:v>
                </c:pt>
                <c:pt idx="1458">
                  <c:v>2.936160686289941</c:v>
                </c:pt>
                <c:pt idx="1459">
                  <c:v>2.960787503853624</c:v>
                </c:pt>
                <c:pt idx="1460">
                  <c:v>3.004731355569108</c:v>
                </c:pt>
                <c:pt idx="1461">
                  <c:v>2.9819231432093458</c:v>
                </c:pt>
                <c:pt idx="1462">
                  <c:v>2.9939670721508667</c:v>
                </c:pt>
                <c:pt idx="1463">
                  <c:v>3.0000942850539736</c:v>
                </c:pt>
                <c:pt idx="1464">
                  <c:v>2.9861944754220753</c:v>
                </c:pt>
                <c:pt idx="1465">
                  <c:v>2.9759994106087753</c:v>
                </c:pt>
                <c:pt idx="1466">
                  <c:v>2.9479748228208384</c:v>
                </c:pt>
                <c:pt idx="1467">
                  <c:v>2.8851353692180752</c:v>
                </c:pt>
                <c:pt idx="1468">
                  <c:v>2.8928483251685368</c:v>
                </c:pt>
                <c:pt idx="1469">
                  <c:v>2.905928074098401</c:v>
                </c:pt>
                <c:pt idx="1470">
                  <c:v>2.9251122321043646</c:v>
                </c:pt>
                <c:pt idx="1471">
                  <c:v>2.9637857685700961</c:v>
                </c:pt>
                <c:pt idx="1472">
                  <c:v>2.966180608941114</c:v>
                </c:pt>
                <c:pt idx="1473">
                  <c:v>2.9332356569409774</c:v>
                </c:pt>
                <c:pt idx="1474">
                  <c:v>2.9240277347160606</c:v>
                </c:pt>
                <c:pt idx="1475">
                  <c:v>2.8935363867950024</c:v>
                </c:pt>
                <c:pt idx="1476">
                  <c:v>2.8573353114191447</c:v>
                </c:pt>
                <c:pt idx="1477">
                  <c:v>2.8418580909074529</c:v>
                </c:pt>
                <c:pt idx="1478">
                  <c:v>2.8008133949679812</c:v>
                </c:pt>
                <c:pt idx="1479">
                  <c:v>2.8761388209281207</c:v>
                </c:pt>
                <c:pt idx="1480">
                  <c:v>2.8180614203539029</c:v>
                </c:pt>
                <c:pt idx="1481">
                  <c:v>2.8568568695871024</c:v>
                </c:pt>
                <c:pt idx="1482">
                  <c:v>2.941366098339746</c:v>
                </c:pt>
                <c:pt idx="1483">
                  <c:v>2.9297690367005633</c:v>
                </c:pt>
                <c:pt idx="1484">
                  <c:v>2.9240917608457377</c:v>
                </c:pt>
                <c:pt idx="1485">
                  <c:v>2.9271036201513883</c:v>
                </c:pt>
                <c:pt idx="1486">
                  <c:v>2.9121925484986937</c:v>
                </c:pt>
                <c:pt idx="1487">
                  <c:v>2.9217008672909328</c:v>
                </c:pt>
                <c:pt idx="1488">
                  <c:v>2.9297124656681768</c:v>
                </c:pt>
                <c:pt idx="1489">
                  <c:v>2.983379956927076</c:v>
                </c:pt>
                <c:pt idx="1490">
                  <c:v>2.968525456306768</c:v>
                </c:pt>
                <c:pt idx="1491">
                  <c:v>2.9867246644000218</c:v>
                </c:pt>
                <c:pt idx="1492">
                  <c:v>2.9672598439078013</c:v>
                </c:pt>
                <c:pt idx="1493">
                  <c:v>2.9420936281283421</c:v>
                </c:pt>
                <c:pt idx="1494">
                  <c:v>2.9903912566618942</c:v>
                </c:pt>
                <c:pt idx="1495">
                  <c:v>2.9697217801544409</c:v>
                </c:pt>
                <c:pt idx="1496">
                  <c:v>2.9962992019976125</c:v>
                </c:pt>
                <c:pt idx="1497">
                  <c:v>3.0168726393105505</c:v>
                </c:pt>
                <c:pt idx="1498">
                  <c:v>2.9906552548130301</c:v>
                </c:pt>
                <c:pt idx="1499">
                  <c:v>3.0178220678773426</c:v>
                </c:pt>
                <c:pt idx="1500">
                  <c:v>3.0358748052355806</c:v>
                </c:pt>
                <c:pt idx="1501">
                  <c:v>3.0359015558788021</c:v>
                </c:pt>
                <c:pt idx="1502">
                  <c:v>3.0447397929851014</c:v>
                </c:pt>
                <c:pt idx="1503">
                  <c:v>3.0798037467564816</c:v>
                </c:pt>
                <c:pt idx="1504">
                  <c:v>3.0866260378482102</c:v>
                </c:pt>
                <c:pt idx="1505">
                  <c:v>3.1260148251187632</c:v>
                </c:pt>
                <c:pt idx="1506">
                  <c:v>3.0934869200317996</c:v>
                </c:pt>
                <c:pt idx="1507">
                  <c:v>3.0661674967405848</c:v>
                </c:pt>
                <c:pt idx="1508">
                  <c:v>3.1052146651411467</c:v>
                </c:pt>
                <c:pt idx="1509">
                  <c:v>3.1112528554118937</c:v>
                </c:pt>
                <c:pt idx="1510">
                  <c:v>3.1431961931641985</c:v>
                </c:pt>
                <c:pt idx="1511">
                  <c:v>3.1439588057635759</c:v>
                </c:pt>
                <c:pt idx="1512">
                  <c:v>3.1500057667370185</c:v>
                </c:pt>
                <c:pt idx="1513">
                  <c:v>3.1458550316863527</c:v>
                </c:pt>
                <c:pt idx="1514">
                  <c:v>3.0637634471317359</c:v>
                </c:pt>
                <c:pt idx="1515">
                  <c:v>3.0874925832745292</c:v>
                </c:pt>
                <c:pt idx="1516">
                  <c:v>3.0544893061014675</c:v>
                </c:pt>
                <c:pt idx="1517">
                  <c:v>3.0491229516571985</c:v>
                </c:pt>
                <c:pt idx="1518">
                  <c:v>3.0513397467634973</c:v>
                </c:pt>
                <c:pt idx="1519">
                  <c:v>3.1022146462841342</c:v>
                </c:pt>
                <c:pt idx="1520">
                  <c:v>3.0946959613983793</c:v>
                </c:pt>
                <c:pt idx="1521">
                  <c:v>3.0837847687099882</c:v>
                </c:pt>
                <c:pt idx="1522">
                  <c:v>3.0992725140649147</c:v>
                </c:pt>
                <c:pt idx="1523">
                  <c:v>3.1381982082331428</c:v>
                </c:pt>
                <c:pt idx="1524">
                  <c:v>3.1532768003073222</c:v>
                </c:pt>
                <c:pt idx="1525">
                  <c:v>3.2011174752304359</c:v>
                </c:pt>
                <c:pt idx="1526">
                  <c:v>3.1840536346011206</c:v>
                </c:pt>
                <c:pt idx="1527">
                  <c:v>3.1862809545506541</c:v>
                </c:pt>
                <c:pt idx="1528">
                  <c:v>3.1433966037207925</c:v>
                </c:pt>
                <c:pt idx="1529">
                  <c:v>3.1415946628519933</c:v>
                </c:pt>
                <c:pt idx="1530">
                  <c:v>3.1221579086083984</c:v>
                </c:pt>
                <c:pt idx="1531">
                  <c:v>3.0858467609137112</c:v>
                </c:pt>
                <c:pt idx="1532">
                  <c:v>3.0343302844908955</c:v>
                </c:pt>
                <c:pt idx="1533">
                  <c:v>3.056968345218364</c:v>
                </c:pt>
                <c:pt idx="1534">
                  <c:v>3.1040130788718572</c:v>
                </c:pt>
                <c:pt idx="1535">
                  <c:v>3.1091220131920116</c:v>
                </c:pt>
                <c:pt idx="1536">
                  <c:v>3.0536297772373056</c:v>
                </c:pt>
                <c:pt idx="1537">
                  <c:v>2.9799580672704105</c:v>
                </c:pt>
                <c:pt idx="1538">
                  <c:v>3.0534920772049854</c:v>
                </c:pt>
                <c:pt idx="1539">
                  <c:v>3.0417511760415956</c:v>
                </c:pt>
                <c:pt idx="1540">
                  <c:v>2.9919541958822409</c:v>
                </c:pt>
                <c:pt idx="1541">
                  <c:v>2.9780122868774037</c:v>
                </c:pt>
                <c:pt idx="1542">
                  <c:v>2.9691196714143917</c:v>
                </c:pt>
                <c:pt idx="1543">
                  <c:v>3.0410591675989176</c:v>
                </c:pt>
                <c:pt idx="1544">
                  <c:v>3.04900630131135</c:v>
                </c:pt>
                <c:pt idx="1545">
                  <c:v>3.0594881681027943</c:v>
                </c:pt>
                <c:pt idx="1546">
                  <c:v>3.0500912372347884</c:v>
                </c:pt>
                <c:pt idx="1547">
                  <c:v>3.0406991302532651</c:v>
                </c:pt>
                <c:pt idx="1548">
                  <c:v>2.9897097730624509</c:v>
                </c:pt>
                <c:pt idx="1549">
                  <c:v>2.9767528139703243</c:v>
                </c:pt>
                <c:pt idx="1550">
                  <c:v>2.9970293629970173</c:v>
                </c:pt>
                <c:pt idx="1551">
                  <c:v>3.0314320057851538</c:v>
                </c:pt>
                <c:pt idx="1552">
                  <c:v>3.0146207613934699</c:v>
                </c:pt>
                <c:pt idx="1553">
                  <c:v>2.9763440992247117</c:v>
                </c:pt>
                <c:pt idx="1554">
                  <c:v>2.9516216810016473</c:v>
                </c:pt>
                <c:pt idx="1555">
                  <c:v>2.9812153475018168</c:v>
                </c:pt>
                <c:pt idx="1556">
                  <c:v>2.9497451891599358</c:v>
                </c:pt>
                <c:pt idx="1557">
                  <c:v>2.9914612823907509</c:v>
                </c:pt>
                <c:pt idx="1558">
                  <c:v>3.0026833964896995</c:v>
                </c:pt>
                <c:pt idx="1559">
                  <c:v>3.0033499698945612</c:v>
                </c:pt>
                <c:pt idx="1560">
                  <c:v>2.9734067908919739</c:v>
                </c:pt>
                <c:pt idx="1561">
                  <c:v>2.9838342793267061</c:v>
                </c:pt>
                <c:pt idx="1562">
                  <c:v>3.0238058797913774</c:v>
                </c:pt>
                <c:pt idx="1563">
                  <c:v>3.0392594194057914</c:v>
                </c:pt>
                <c:pt idx="1564">
                  <c:v>3.0680935430525271</c:v>
                </c:pt>
                <c:pt idx="1565">
                  <c:v>3.0836821514884516</c:v>
                </c:pt>
                <c:pt idx="1566">
                  <c:v>3.1175914422499638</c:v>
                </c:pt>
                <c:pt idx="1567">
                  <c:v>3.0951296726466762</c:v>
                </c:pt>
                <c:pt idx="1568">
                  <c:v>3.0722543644112932</c:v>
                </c:pt>
                <c:pt idx="1569">
                  <c:v>3.0753170937925773</c:v>
                </c:pt>
                <c:pt idx="1570">
                  <c:v>3.0883152751873739</c:v>
                </c:pt>
                <c:pt idx="1571">
                  <c:v>3.1413543455981365</c:v>
                </c:pt>
                <c:pt idx="1572">
                  <c:v>3.1013836222037345</c:v>
                </c:pt>
                <c:pt idx="1573">
                  <c:v>3.1109778938823904</c:v>
                </c:pt>
                <c:pt idx="1574">
                  <c:v>3.0964558028942442</c:v>
                </c:pt>
                <c:pt idx="1575">
                  <c:v>3.1100802124615017</c:v>
                </c:pt>
                <c:pt idx="1576">
                  <c:v>3.0722929555031553</c:v>
                </c:pt>
                <c:pt idx="1577">
                  <c:v>3.0505174933857937</c:v>
                </c:pt>
                <c:pt idx="1578">
                  <c:v>3.0317288940713993</c:v>
                </c:pt>
                <c:pt idx="1579">
                  <c:v>3.0445990232068407</c:v>
                </c:pt>
                <c:pt idx="1580">
                  <c:v>3.0131407053135981</c:v>
                </c:pt>
                <c:pt idx="1581">
                  <c:v>2.9842627281533853</c:v>
                </c:pt>
                <c:pt idx="1582">
                  <c:v>2.9249227849261437</c:v>
                </c:pt>
                <c:pt idx="1583">
                  <c:v>2.9195423973575623</c:v>
                </c:pt>
                <c:pt idx="1584">
                  <c:v>2.9753442391174212</c:v>
                </c:pt>
                <c:pt idx="1585">
                  <c:v>2.9245241564886308</c:v>
                </c:pt>
                <c:pt idx="1586">
                  <c:v>2.9278728107777896</c:v>
                </c:pt>
                <c:pt idx="1587">
                  <c:v>2.8622815492042992</c:v>
                </c:pt>
                <c:pt idx="1588">
                  <c:v>2.8663551020712448</c:v>
                </c:pt>
                <c:pt idx="1589">
                  <c:v>2.8843039066025402</c:v>
                </c:pt>
                <c:pt idx="1590">
                  <c:v>2.8161638788257246</c:v>
                </c:pt>
                <c:pt idx="1591">
                  <c:v>2.831964738266882</c:v>
                </c:pt>
                <c:pt idx="1592">
                  <c:v>2.8836167220463444</c:v>
                </c:pt>
                <c:pt idx="1593">
                  <c:v>2.9187824159689928</c:v>
                </c:pt>
                <c:pt idx="1594">
                  <c:v>2.9093030404956486</c:v>
                </c:pt>
                <c:pt idx="1595">
                  <c:v>2.9634722159487321</c:v>
                </c:pt>
                <c:pt idx="1596">
                  <c:v>2.9682246212043131</c:v>
                </c:pt>
                <c:pt idx="1597">
                  <c:v>2.9849692082555106</c:v>
                </c:pt>
                <c:pt idx="1598">
                  <c:v>2.9495285528033568</c:v>
                </c:pt>
                <c:pt idx="1599">
                  <c:v>2.9136199803623959</c:v>
                </c:pt>
                <c:pt idx="1600">
                  <c:v>2.9342596364806846</c:v>
                </c:pt>
                <c:pt idx="1601">
                  <c:v>2.9359484352847121</c:v>
                </c:pt>
                <c:pt idx="1602">
                  <c:v>2.933911001048537</c:v>
                </c:pt>
                <c:pt idx="1603">
                  <c:v>2.954990946442142</c:v>
                </c:pt>
                <c:pt idx="1604">
                  <c:v>2.9049720675045898</c:v>
                </c:pt>
                <c:pt idx="1605">
                  <c:v>2.950530605586323</c:v>
                </c:pt>
                <c:pt idx="1606">
                  <c:v>2.9884209183013426</c:v>
                </c:pt>
                <c:pt idx="1607">
                  <c:v>2.9825695439980109</c:v>
                </c:pt>
                <c:pt idx="1608">
                  <c:v>2.9497517671869593</c:v>
                </c:pt>
                <c:pt idx="1609">
                  <c:v>2.8961149733874954</c:v>
                </c:pt>
                <c:pt idx="1610">
                  <c:v>2.9243540048563381</c:v>
                </c:pt>
                <c:pt idx="1611">
                  <c:v>2.9456076101633144</c:v>
                </c:pt>
                <c:pt idx="1612">
                  <c:v>2.9384143183475642</c:v>
                </c:pt>
                <c:pt idx="1613">
                  <c:v>2.8944445930591289</c:v>
                </c:pt>
                <c:pt idx="1614">
                  <c:v>2.9038011786947342</c:v>
                </c:pt>
                <c:pt idx="1615">
                  <c:v>2.9329181575034013</c:v>
                </c:pt>
                <c:pt idx="1616">
                  <c:v>2.9245737109588608</c:v>
                </c:pt>
                <c:pt idx="1617">
                  <c:v>2.9635472054567797</c:v>
                </c:pt>
                <c:pt idx="1618">
                  <c:v>2.9730713115138707</c:v>
                </c:pt>
                <c:pt idx="1619">
                  <c:v>2.9615580100854304</c:v>
                </c:pt>
                <c:pt idx="1620">
                  <c:v>2.9717745631203347</c:v>
                </c:pt>
                <c:pt idx="1621">
                  <c:v>2.9466412374759843</c:v>
                </c:pt>
                <c:pt idx="1622">
                  <c:v>2.9565495003111399</c:v>
                </c:pt>
                <c:pt idx="1623">
                  <c:v>2.9819099871553054</c:v>
                </c:pt>
                <c:pt idx="1624">
                  <c:v>3.0077677728423082</c:v>
                </c:pt>
                <c:pt idx="1625">
                  <c:v>3.037657889093587</c:v>
                </c:pt>
                <c:pt idx="1626">
                  <c:v>3.0567565327482691</c:v>
                </c:pt>
                <c:pt idx="1627">
                  <c:v>3.0626206245705099</c:v>
                </c:pt>
                <c:pt idx="1628">
                  <c:v>3.0275110631451128</c:v>
                </c:pt>
                <c:pt idx="1629">
                  <c:v>3.0336159107563461</c:v>
                </c:pt>
                <c:pt idx="1630">
                  <c:v>3.0135261776970679</c:v>
                </c:pt>
                <c:pt idx="1631">
                  <c:v>2.9892466799601287</c:v>
                </c:pt>
                <c:pt idx="1632">
                  <c:v>2.9336347239136282</c:v>
                </c:pt>
                <c:pt idx="1633">
                  <c:v>2.915666185301268</c:v>
                </c:pt>
                <c:pt idx="1634">
                  <c:v>2.9065621959032932</c:v>
                </c:pt>
                <c:pt idx="1635">
                  <c:v>2.9243369019860825</c:v>
                </c:pt>
                <c:pt idx="1636">
                  <c:v>2.8686990723666299</c:v>
                </c:pt>
                <c:pt idx="1637">
                  <c:v>2.9012646914751841</c:v>
                </c:pt>
                <c:pt idx="1638">
                  <c:v>2.9407297838591888</c:v>
                </c:pt>
                <c:pt idx="1639">
                  <c:v>2.9369737304298216</c:v>
                </c:pt>
                <c:pt idx="1640">
                  <c:v>2.9445117108615064</c:v>
                </c:pt>
                <c:pt idx="1641">
                  <c:v>2.9059298282389436</c:v>
                </c:pt>
                <c:pt idx="1642">
                  <c:v>2.8800009998601075</c:v>
                </c:pt>
                <c:pt idx="1643">
                  <c:v>2.9001582673301409</c:v>
                </c:pt>
                <c:pt idx="1644">
                  <c:v>2.8707715894135859</c:v>
                </c:pt>
                <c:pt idx="1645">
                  <c:v>2.8205781734923923</c:v>
                </c:pt>
                <c:pt idx="1646">
                  <c:v>2.7897631866418684</c:v>
                </c:pt>
                <c:pt idx="1647">
                  <c:v>2.7806201676168989</c:v>
                </c:pt>
                <c:pt idx="1648">
                  <c:v>2.8249266878888433</c:v>
                </c:pt>
                <c:pt idx="1649">
                  <c:v>2.8339004323517893</c:v>
                </c:pt>
                <c:pt idx="1650">
                  <c:v>2.8450791314723949</c:v>
                </c:pt>
                <c:pt idx="1651">
                  <c:v>2.796793781922617</c:v>
                </c:pt>
                <c:pt idx="1652">
                  <c:v>2.8067634396766414</c:v>
                </c:pt>
                <c:pt idx="1653">
                  <c:v>2.77309008081764</c:v>
                </c:pt>
                <c:pt idx="1654">
                  <c:v>2.7553022186808072</c:v>
                </c:pt>
                <c:pt idx="1655">
                  <c:v>2.7922996738614199</c:v>
                </c:pt>
                <c:pt idx="1656">
                  <c:v>2.7557815375831187</c:v>
                </c:pt>
                <c:pt idx="1657">
                  <c:v>2.7350278623297877</c:v>
                </c:pt>
                <c:pt idx="1658">
                  <c:v>2.745077333478342</c:v>
                </c:pt>
                <c:pt idx="1659">
                  <c:v>2.7340551914008522</c:v>
                </c:pt>
                <c:pt idx="1660">
                  <c:v>2.777539019759955</c:v>
                </c:pt>
                <c:pt idx="1661">
                  <c:v>2.7798058078716181</c:v>
                </c:pt>
                <c:pt idx="1662">
                  <c:v>2.8109475033975513</c:v>
                </c:pt>
                <c:pt idx="1663">
                  <c:v>2.8195598949094407</c:v>
                </c:pt>
                <c:pt idx="1664">
                  <c:v>2.8046045312081342</c:v>
                </c:pt>
                <c:pt idx="1665">
                  <c:v>2.8338175492113171</c:v>
                </c:pt>
                <c:pt idx="1666">
                  <c:v>2.7808161928221451</c:v>
                </c:pt>
                <c:pt idx="1667">
                  <c:v>2.8161884367932739</c:v>
                </c:pt>
                <c:pt idx="1668">
                  <c:v>2.821556983913216</c:v>
                </c:pt>
                <c:pt idx="1669">
                  <c:v>2.7657415475641791</c:v>
                </c:pt>
                <c:pt idx="1670">
                  <c:v>2.7723248370074542</c:v>
                </c:pt>
                <c:pt idx="1671">
                  <c:v>2.7642171994356937</c:v>
                </c:pt>
                <c:pt idx="1672">
                  <c:v>2.7833307532849574</c:v>
                </c:pt>
                <c:pt idx="1673">
                  <c:v>2.7494907510747404</c:v>
                </c:pt>
                <c:pt idx="1674">
                  <c:v>2.7199229581475226</c:v>
                </c:pt>
                <c:pt idx="1675">
                  <c:v>2.727900350784255</c:v>
                </c:pt>
                <c:pt idx="1676">
                  <c:v>2.7015404423679321</c:v>
                </c:pt>
                <c:pt idx="1677">
                  <c:v>2.6698290897019237</c:v>
                </c:pt>
                <c:pt idx="1678">
                  <c:v>2.6776946558792876</c:v>
                </c:pt>
                <c:pt idx="1679">
                  <c:v>2.6824422372483854</c:v>
                </c:pt>
                <c:pt idx="1680">
                  <c:v>2.6936411089851906</c:v>
                </c:pt>
                <c:pt idx="1681">
                  <c:v>2.6835758505717844</c:v>
                </c:pt>
                <c:pt idx="1682">
                  <c:v>2.6757975528862414</c:v>
                </c:pt>
                <c:pt idx="1683">
                  <c:v>2.6845796574952896</c:v>
                </c:pt>
                <c:pt idx="1684">
                  <c:v>2.7322216760023497</c:v>
                </c:pt>
                <c:pt idx="1685">
                  <c:v>2.7335635935147677</c:v>
                </c:pt>
                <c:pt idx="1686">
                  <c:v>2.7366188677987604</c:v>
                </c:pt>
                <c:pt idx="1687">
                  <c:v>2.7800645436011373</c:v>
                </c:pt>
                <c:pt idx="1688">
                  <c:v>2.8018584241941595</c:v>
                </c:pt>
                <c:pt idx="1689">
                  <c:v>2.7644733039544036</c:v>
                </c:pt>
                <c:pt idx="1690">
                  <c:v>2.7437152433497252</c:v>
                </c:pt>
                <c:pt idx="1691">
                  <c:v>2.7280099845679495</c:v>
                </c:pt>
                <c:pt idx="1692">
                  <c:v>2.6975716993981993</c:v>
                </c:pt>
                <c:pt idx="1693">
                  <c:v>2.6410177698821973</c:v>
                </c:pt>
                <c:pt idx="1694">
                  <c:v>2.6182630588088784</c:v>
                </c:pt>
                <c:pt idx="1695">
                  <c:v>2.660587838806765</c:v>
                </c:pt>
                <c:pt idx="1696">
                  <c:v>2.6171491795665447</c:v>
                </c:pt>
                <c:pt idx="1697">
                  <c:v>2.608319713162941</c:v>
                </c:pt>
                <c:pt idx="1698">
                  <c:v>2.5802359231318093</c:v>
                </c:pt>
                <c:pt idx="1699">
                  <c:v>2.590958984247381</c:v>
                </c:pt>
                <c:pt idx="1700">
                  <c:v>2.5926069992838738</c:v>
                </c:pt>
                <c:pt idx="1701">
                  <c:v>2.6427420900321419</c:v>
                </c:pt>
                <c:pt idx="1702">
                  <c:v>2.6430718684534944</c:v>
                </c:pt>
                <c:pt idx="1703">
                  <c:v>2.6299188841561221</c:v>
                </c:pt>
                <c:pt idx="1704">
                  <c:v>2.602263104416533</c:v>
                </c:pt>
                <c:pt idx="1705">
                  <c:v>2.5561537662055192</c:v>
                </c:pt>
                <c:pt idx="1706">
                  <c:v>2.5745630326283311</c:v>
                </c:pt>
                <c:pt idx="1707">
                  <c:v>2.5796149573809641</c:v>
                </c:pt>
                <c:pt idx="1708">
                  <c:v>2.5669978630182895</c:v>
                </c:pt>
                <c:pt idx="1709">
                  <c:v>2.5132790631486221</c:v>
                </c:pt>
                <c:pt idx="1710">
                  <c:v>2.4565519122543833</c:v>
                </c:pt>
                <c:pt idx="1711">
                  <c:v>2.3159636875367009</c:v>
                </c:pt>
                <c:pt idx="1712">
                  <c:v>2.3220093329047393</c:v>
                </c:pt>
                <c:pt idx="1713">
                  <c:v>2.1342755114525649</c:v>
                </c:pt>
                <c:pt idx="1714">
                  <c:v>2.2431466825474864</c:v>
                </c:pt>
                <c:pt idx="1715">
                  <c:v>2.2538640427063061</c:v>
                </c:pt>
                <c:pt idx="1716">
                  <c:v>2.3392827933284779</c:v>
                </c:pt>
                <c:pt idx="1717">
                  <c:v>2.344994274923816</c:v>
                </c:pt>
                <c:pt idx="1718">
                  <c:v>2.3966747634870389</c:v>
                </c:pt>
                <c:pt idx="1719">
                  <c:v>2.3822811632933818</c:v>
                </c:pt>
                <c:pt idx="1720">
                  <c:v>2.4151454248287192</c:v>
                </c:pt>
                <c:pt idx="1721">
                  <c:v>2.330116970476499</c:v>
                </c:pt>
                <c:pt idx="1722">
                  <c:v>2.3000128490794487</c:v>
                </c:pt>
                <c:pt idx="1723">
                  <c:v>2.2996883330797138</c:v>
                </c:pt>
                <c:pt idx="1724">
                  <c:v>2.3587327036261154</c:v>
                </c:pt>
                <c:pt idx="1725">
                  <c:v>2.3591304549933581</c:v>
                </c:pt>
                <c:pt idx="1726">
                  <c:v>2.3221882552397273</c:v>
                </c:pt>
                <c:pt idx="1727">
                  <c:v>2.3396195883119857</c:v>
                </c:pt>
                <c:pt idx="1728">
                  <c:v>2.4058357624525337</c:v>
                </c:pt>
                <c:pt idx="1729">
                  <c:v>2.4288281595689019</c:v>
                </c:pt>
                <c:pt idx="1730">
                  <c:v>2.4775095063453834</c:v>
                </c:pt>
                <c:pt idx="1731">
                  <c:v>2.5486872670008003</c:v>
                </c:pt>
                <c:pt idx="1732">
                  <c:v>2.4791101595873202</c:v>
                </c:pt>
                <c:pt idx="1733">
                  <c:v>2.4118735141881458</c:v>
                </c:pt>
                <c:pt idx="1734">
                  <c:v>2.4824289934873138</c:v>
                </c:pt>
                <c:pt idx="1735">
                  <c:v>2.5269986348401243</c:v>
                </c:pt>
                <c:pt idx="1736">
                  <c:v>2.4460783776304971</c:v>
                </c:pt>
                <c:pt idx="1737">
                  <c:v>2.4420035091581473</c:v>
                </c:pt>
                <c:pt idx="1738">
                  <c:v>2.43579823700105</c:v>
                </c:pt>
                <c:pt idx="1739">
                  <c:v>2.4683406137474613</c:v>
                </c:pt>
                <c:pt idx="1740">
                  <c:v>2.4725251160035051</c:v>
                </c:pt>
                <c:pt idx="1741">
                  <c:v>2.5088643299468174</c:v>
                </c:pt>
                <c:pt idx="1742">
                  <c:v>2.5041575323452538</c:v>
                </c:pt>
                <c:pt idx="1743">
                  <c:v>2.4724010105603633</c:v>
                </c:pt>
                <c:pt idx="1744">
                  <c:v>2.4550030061583477</c:v>
                </c:pt>
                <c:pt idx="1745">
                  <c:v>2.3365274770766709</c:v>
                </c:pt>
                <c:pt idx="1746">
                  <c:v>2.3343383096838632</c:v>
                </c:pt>
                <c:pt idx="1747">
                  <c:v>2.3570175927140005</c:v>
                </c:pt>
                <c:pt idx="1748">
                  <c:v>2.3645972339834898</c:v>
                </c:pt>
                <c:pt idx="1749">
                  <c:v>2.3360924502229721</c:v>
                </c:pt>
                <c:pt idx="1750">
                  <c:v>2.3411053453486104</c:v>
                </c:pt>
                <c:pt idx="1751">
                  <c:v>2.2946096576838584</c:v>
                </c:pt>
                <c:pt idx="1752">
                  <c:v>2.2273870454089968</c:v>
                </c:pt>
                <c:pt idx="1753">
                  <c:v>2.2227740943262755</c:v>
                </c:pt>
                <c:pt idx="1754">
                  <c:v>2.2371365585253637</c:v>
                </c:pt>
                <c:pt idx="1755">
                  <c:v>2.2931164455499422</c:v>
                </c:pt>
                <c:pt idx="1756">
                  <c:v>2.2472127803171391</c:v>
                </c:pt>
                <c:pt idx="1757">
                  <c:v>2.3362130473850362</c:v>
                </c:pt>
                <c:pt idx="1758">
                  <c:v>2.3610060697647999</c:v>
                </c:pt>
                <c:pt idx="1759">
                  <c:v>2.3944487591429087</c:v>
                </c:pt>
                <c:pt idx="1760">
                  <c:v>2.4132785807599717</c:v>
                </c:pt>
                <c:pt idx="1761">
                  <c:v>2.3642012367567866</c:v>
                </c:pt>
                <c:pt idx="1762">
                  <c:v>2.413343483959919</c:v>
                </c:pt>
                <c:pt idx="1763">
                  <c:v>2.4104579227730851</c:v>
                </c:pt>
                <c:pt idx="1764">
                  <c:v>2.368527385861364</c:v>
                </c:pt>
                <c:pt idx="1765">
                  <c:v>2.4231359735194942</c:v>
                </c:pt>
                <c:pt idx="1766">
                  <c:v>2.4949127731690171</c:v>
                </c:pt>
                <c:pt idx="1767">
                  <c:v>2.4683384210717882</c:v>
                </c:pt>
                <c:pt idx="1768">
                  <c:v>2.5059559649329759</c:v>
                </c:pt>
                <c:pt idx="1769">
                  <c:v>2.5992034447811898</c:v>
                </c:pt>
                <c:pt idx="1770">
                  <c:v>2.6098598485562752</c:v>
                </c:pt>
                <c:pt idx="1771">
                  <c:v>2.558343372133459</c:v>
                </c:pt>
                <c:pt idx="1772">
                  <c:v>2.513803989704948</c:v>
                </c:pt>
                <c:pt idx="1773">
                  <c:v>2.55211222640341</c:v>
                </c:pt>
                <c:pt idx="1774">
                  <c:v>2.5728821274567273</c:v>
                </c:pt>
                <c:pt idx="1775">
                  <c:v>2.5960740580594193</c:v>
                </c:pt>
                <c:pt idx="1776">
                  <c:v>2.5885031874926256</c:v>
                </c:pt>
                <c:pt idx="1777">
                  <c:v>2.5237582987292555</c:v>
                </c:pt>
                <c:pt idx="1778">
                  <c:v>2.5137627674022789</c:v>
                </c:pt>
                <c:pt idx="1779">
                  <c:v>2.5674903379746423</c:v>
                </c:pt>
                <c:pt idx="1780">
                  <c:v>2.5548280744930856</c:v>
                </c:pt>
                <c:pt idx="1781">
                  <c:v>2.5680613107201218</c:v>
                </c:pt>
                <c:pt idx="1782">
                  <c:v>2.4991634942304115</c:v>
                </c:pt>
                <c:pt idx="1783">
                  <c:v>2.4878685832990897</c:v>
                </c:pt>
                <c:pt idx="1784">
                  <c:v>2.4682770261529186</c:v>
                </c:pt>
                <c:pt idx="1785">
                  <c:v>2.4504659216539433</c:v>
                </c:pt>
                <c:pt idx="1786">
                  <c:v>2.4107188511782773</c:v>
                </c:pt>
                <c:pt idx="1787">
                  <c:v>2.4242169626267196</c:v>
                </c:pt>
                <c:pt idx="1788">
                  <c:v>2.4073162570675413</c:v>
                </c:pt>
                <c:pt idx="1789">
                  <c:v>2.4565576132111335</c:v>
                </c:pt>
                <c:pt idx="1790">
                  <c:v>2.4250887704746571</c:v>
                </c:pt>
                <c:pt idx="1791">
                  <c:v>2.4941677019750306</c:v>
                </c:pt>
                <c:pt idx="1792">
                  <c:v>2.549793252610709</c:v>
                </c:pt>
                <c:pt idx="1793">
                  <c:v>2.5384979031442527</c:v>
                </c:pt>
                <c:pt idx="1794">
                  <c:v>2.5834315286589287</c:v>
                </c:pt>
                <c:pt idx="1795">
                  <c:v>2.6108697949716682</c:v>
                </c:pt>
                <c:pt idx="1796">
                  <c:v>2.5725712060461712</c:v>
                </c:pt>
                <c:pt idx="1797">
                  <c:v>2.5196044939326465</c:v>
                </c:pt>
                <c:pt idx="1798">
                  <c:v>2.5538733835046759</c:v>
                </c:pt>
                <c:pt idx="1799">
                  <c:v>2.5148612979148965</c:v>
                </c:pt>
                <c:pt idx="1800">
                  <c:v>2.5213511793744643</c:v>
                </c:pt>
                <c:pt idx="1801">
                  <c:v>2.484164277015628</c:v>
                </c:pt>
                <c:pt idx="1802">
                  <c:v>2.4703188457404424</c:v>
                </c:pt>
                <c:pt idx="1803">
                  <c:v>2.460047475813691</c:v>
                </c:pt>
                <c:pt idx="1804">
                  <c:v>2.4250260599503841</c:v>
                </c:pt>
                <c:pt idx="1805">
                  <c:v>2.4937234658835012</c:v>
                </c:pt>
                <c:pt idx="1806">
                  <c:v>2.4844493248532333</c:v>
                </c:pt>
                <c:pt idx="1807">
                  <c:v>2.5149055899635098</c:v>
                </c:pt>
                <c:pt idx="1808">
                  <c:v>2.53039465092384</c:v>
                </c:pt>
                <c:pt idx="1809">
                  <c:v>2.5290093184330789</c:v>
                </c:pt>
                <c:pt idx="1810">
                  <c:v>2.5437318199778187</c:v>
                </c:pt>
                <c:pt idx="1811">
                  <c:v>2.4792040061061633</c:v>
                </c:pt>
                <c:pt idx="1812">
                  <c:v>2.4888658121955745</c:v>
                </c:pt>
                <c:pt idx="1813">
                  <c:v>2.5360166713516836</c:v>
                </c:pt>
                <c:pt idx="1814">
                  <c:v>2.598972775300298</c:v>
                </c:pt>
                <c:pt idx="1815">
                  <c:v>2.603361634929148</c:v>
                </c:pt>
                <c:pt idx="1816">
                  <c:v>2.567451308347648</c:v>
                </c:pt>
                <c:pt idx="1817">
                  <c:v>2.5698321155943535</c:v>
                </c:pt>
                <c:pt idx="1818">
                  <c:v>2.5909918743824876</c:v>
                </c:pt>
                <c:pt idx="1819">
                  <c:v>2.6227014729079574</c:v>
                </c:pt>
                <c:pt idx="1820">
                  <c:v>2.6295619165564119</c:v>
                </c:pt>
                <c:pt idx="1821">
                  <c:v>2.6277367333254693</c:v>
                </c:pt>
                <c:pt idx="1822">
                  <c:v>2.5937853431910187</c:v>
                </c:pt>
                <c:pt idx="1823">
                  <c:v>2.6293014266863541</c:v>
                </c:pt>
                <c:pt idx="1824">
                  <c:v>2.6595357930184331</c:v>
                </c:pt>
                <c:pt idx="1825">
                  <c:v>2.7067642728933978</c:v>
                </c:pt>
                <c:pt idx="1826">
                  <c:v>2.7157029345455612</c:v>
                </c:pt>
                <c:pt idx="1827">
                  <c:v>2.7326058327804135</c:v>
                </c:pt>
                <c:pt idx="1828">
                  <c:v>2.7358558166642473</c:v>
                </c:pt>
                <c:pt idx="1829">
                  <c:v>2.7402402909417498</c:v>
                </c:pt>
                <c:pt idx="1830">
                  <c:v>2.7607128651736885</c:v>
                </c:pt>
                <c:pt idx="1831">
                  <c:v>2.7585701825051672</c:v>
                </c:pt>
                <c:pt idx="1832">
                  <c:v>2.7526854795315923</c:v>
                </c:pt>
                <c:pt idx="1833">
                  <c:v>2.7659423966559071</c:v>
                </c:pt>
                <c:pt idx="1834">
                  <c:v>2.8314976983483455</c:v>
                </c:pt>
                <c:pt idx="1835">
                  <c:v>2.8326343814176878</c:v>
                </c:pt>
                <c:pt idx="1836">
                  <c:v>2.860010814276424</c:v>
                </c:pt>
                <c:pt idx="1837">
                  <c:v>2.8602892840870076</c:v>
                </c:pt>
                <c:pt idx="1838">
                  <c:v>2.8906929249811109</c:v>
                </c:pt>
                <c:pt idx="1839">
                  <c:v>2.886927662313914</c:v>
                </c:pt>
                <c:pt idx="1840">
                  <c:v>2.8737422264165677</c:v>
                </c:pt>
                <c:pt idx="1841">
                  <c:v>2.8065310160552106</c:v>
                </c:pt>
                <c:pt idx="1842">
                  <c:v>2.88080439622702</c:v>
                </c:pt>
                <c:pt idx="1843">
                  <c:v>2.8521680519260695</c:v>
                </c:pt>
                <c:pt idx="1844">
                  <c:v>2.8666379572331775</c:v>
                </c:pt>
                <c:pt idx="1845">
                  <c:v>2.900545932389285</c:v>
                </c:pt>
                <c:pt idx="1846">
                  <c:v>2.9032560795222082</c:v>
                </c:pt>
                <c:pt idx="1847">
                  <c:v>2.8984001799748205</c:v>
                </c:pt>
                <c:pt idx="1848">
                  <c:v>2.886421592768381</c:v>
                </c:pt>
                <c:pt idx="1849">
                  <c:v>2.891820398812623</c:v>
                </c:pt>
                <c:pt idx="1850">
                  <c:v>2.861068561021507</c:v>
                </c:pt>
                <c:pt idx="1851">
                  <c:v>2.8925242477039403</c:v>
                </c:pt>
                <c:pt idx="1852">
                  <c:v>2.8860755885470417</c:v>
                </c:pt>
                <c:pt idx="1853">
                  <c:v>2.9298444647437494</c:v>
                </c:pt>
                <c:pt idx="1854">
                  <c:v>2.9724613091413974</c:v>
                </c:pt>
                <c:pt idx="1855">
                  <c:v>2.936607992127418</c:v>
                </c:pt>
                <c:pt idx="1856">
                  <c:v>2.8554842546152539</c:v>
                </c:pt>
                <c:pt idx="1857">
                  <c:v>2.8950668744153782</c:v>
                </c:pt>
                <c:pt idx="1858">
                  <c:v>2.9341679826375175</c:v>
                </c:pt>
                <c:pt idx="1859">
                  <c:v>2.9252030088772676</c:v>
                </c:pt>
                <c:pt idx="1860">
                  <c:v>2.9112049673751792</c:v>
                </c:pt>
                <c:pt idx="1861">
                  <c:v>2.9993316724546006</c:v>
                </c:pt>
                <c:pt idx="1862">
                  <c:v>2.9933189172216705</c:v>
                </c:pt>
                <c:pt idx="1863">
                  <c:v>2.9710531728236282</c:v>
                </c:pt>
                <c:pt idx="1864">
                  <c:v>2.9681869071827243</c:v>
                </c:pt>
                <c:pt idx="1865">
                  <c:v>2.9702120624351251</c:v>
                </c:pt>
                <c:pt idx="1866">
                  <c:v>2.9511467474506863</c:v>
                </c:pt>
                <c:pt idx="1867">
                  <c:v>2.9320481037960047</c:v>
                </c:pt>
                <c:pt idx="1868">
                  <c:v>2.8867974173788848</c:v>
                </c:pt>
                <c:pt idx="1869">
                  <c:v>2.8861290898334842</c:v>
                </c:pt>
                <c:pt idx="1870">
                  <c:v>2.9243535663212032</c:v>
                </c:pt>
                <c:pt idx="1871">
                  <c:v>2.8959698182578846</c:v>
                </c:pt>
                <c:pt idx="1872">
                  <c:v>2.8539577138110941</c:v>
                </c:pt>
                <c:pt idx="1873">
                  <c:v>2.8448646877914889</c:v>
                </c:pt>
                <c:pt idx="1874">
                  <c:v>2.8290326923557627</c:v>
                </c:pt>
                <c:pt idx="1875">
                  <c:v>2.8599616983413285</c:v>
                </c:pt>
                <c:pt idx="1876">
                  <c:v>2.8190906623152285</c:v>
                </c:pt>
                <c:pt idx="1877">
                  <c:v>2.7859545089963289</c:v>
                </c:pt>
                <c:pt idx="1878">
                  <c:v>2.7930820205418629</c:v>
                </c:pt>
                <c:pt idx="1879">
                  <c:v>2.7594038377963788</c:v>
                </c:pt>
                <c:pt idx="1880">
                  <c:v>2.7074404940712244</c:v>
                </c:pt>
                <c:pt idx="1881">
                  <c:v>2.6879195410817522</c:v>
                </c:pt>
                <c:pt idx="1882">
                  <c:v>2.7653148528780407</c:v>
                </c:pt>
                <c:pt idx="1883">
                  <c:v>2.7235487666418603</c:v>
                </c:pt>
                <c:pt idx="1884">
                  <c:v>2.7169246934310509</c:v>
                </c:pt>
                <c:pt idx="1885">
                  <c:v>2.7495657405827871</c:v>
                </c:pt>
                <c:pt idx="1886">
                  <c:v>2.7632309339175793</c:v>
                </c:pt>
                <c:pt idx="1887">
                  <c:v>2.7460372868883698</c:v>
                </c:pt>
                <c:pt idx="1888">
                  <c:v>2.7405849795576849</c:v>
                </c:pt>
                <c:pt idx="1889">
                  <c:v>2.6987180302405056</c:v>
                </c:pt>
                <c:pt idx="1890">
                  <c:v>2.7176522232196456</c:v>
                </c:pt>
                <c:pt idx="1891">
                  <c:v>2.7079711215843041</c:v>
                </c:pt>
                <c:pt idx="1892">
                  <c:v>2.7276034624980094</c:v>
                </c:pt>
                <c:pt idx="1893">
                  <c:v>2.7053763091918275</c:v>
                </c:pt>
                <c:pt idx="1894">
                  <c:v>2.7110356051061273</c:v>
                </c:pt>
                <c:pt idx="1895">
                  <c:v>2.7374924297872352</c:v>
                </c:pt>
                <c:pt idx="1896">
                  <c:v>2.7234851790473167</c:v>
                </c:pt>
                <c:pt idx="1897">
                  <c:v>2.6672114734824373</c:v>
                </c:pt>
                <c:pt idx="1898">
                  <c:v>2.6847309521167859</c:v>
                </c:pt>
                <c:pt idx="1899">
                  <c:v>2.6472383907690098</c:v>
                </c:pt>
                <c:pt idx="1900">
                  <c:v>2.6218314192005581</c:v>
                </c:pt>
                <c:pt idx="1901">
                  <c:v>2.618144654322486</c:v>
                </c:pt>
                <c:pt idx="1902">
                  <c:v>2.6068813179208683</c:v>
                </c:pt>
                <c:pt idx="1903">
                  <c:v>2.5233140626377262</c:v>
                </c:pt>
                <c:pt idx="1904">
                  <c:v>2.4662325753545873</c:v>
                </c:pt>
                <c:pt idx="1905">
                  <c:v>2.4508663042319943</c:v>
                </c:pt>
                <c:pt idx="1906">
                  <c:v>2.3697649320117042</c:v>
                </c:pt>
                <c:pt idx="1907">
                  <c:v>2.390593596773082</c:v>
                </c:pt>
                <c:pt idx="1908">
                  <c:v>2.4816808525473837</c:v>
                </c:pt>
                <c:pt idx="1909">
                  <c:v>2.4136425649218367</c:v>
                </c:pt>
                <c:pt idx="1910">
                  <c:v>2.3952561023260337</c:v>
                </c:pt>
                <c:pt idx="1911">
                  <c:v>2.3708524991459519</c:v>
                </c:pt>
                <c:pt idx="1912">
                  <c:v>2.3884009210991963</c:v>
                </c:pt>
                <c:pt idx="1913">
                  <c:v>2.4212704450561517</c:v>
                </c:pt>
                <c:pt idx="1914">
                  <c:v>2.3958516330390611</c:v>
                </c:pt>
                <c:pt idx="1915">
                  <c:v>2.359227371258144</c:v>
                </c:pt>
                <c:pt idx="1916">
                  <c:v>2.389595929341465</c:v>
                </c:pt>
                <c:pt idx="1917">
                  <c:v>2.3419047948993104</c:v>
                </c:pt>
                <c:pt idx="1918">
                  <c:v>2.3425121660609771</c:v>
                </c:pt>
                <c:pt idx="1919">
                  <c:v>2.301495536370131</c:v>
                </c:pt>
                <c:pt idx="1920">
                  <c:v>2.3749326300399205</c:v>
                </c:pt>
                <c:pt idx="1921">
                  <c:v>2.3869401605652545</c:v>
                </c:pt>
                <c:pt idx="1922">
                  <c:v>2.3681533153913992</c:v>
                </c:pt>
                <c:pt idx="1923">
                  <c:v>2.4140933790403887</c:v>
                </c:pt>
                <c:pt idx="1924">
                  <c:v>2.4404703903269676</c:v>
                </c:pt>
                <c:pt idx="1925">
                  <c:v>2.4273652063592857</c:v>
                </c:pt>
                <c:pt idx="1926">
                  <c:v>2.4603877790782782</c:v>
                </c:pt>
                <c:pt idx="1927">
                  <c:v>2.4643573991182812</c:v>
                </c:pt>
                <c:pt idx="1928">
                  <c:v>2.5082231915797748</c:v>
                </c:pt>
                <c:pt idx="1929">
                  <c:v>2.5069540708997295</c:v>
                </c:pt>
                <c:pt idx="1930">
                  <c:v>2.4340967206781157</c:v>
                </c:pt>
                <c:pt idx="1931">
                  <c:v>2.4312168604480338</c:v>
                </c:pt>
                <c:pt idx="1932">
                  <c:v>2.3595549570038226</c:v>
                </c:pt>
                <c:pt idx="1933">
                  <c:v>2.3609227480891928</c:v>
                </c:pt>
                <c:pt idx="1934">
                  <c:v>2.3290131775422647</c:v>
                </c:pt>
                <c:pt idx="1935">
                  <c:v>2.3089861550072599</c:v>
                </c:pt>
                <c:pt idx="1936">
                  <c:v>2.3836414992814601</c:v>
                </c:pt>
                <c:pt idx="1937">
                  <c:v>2.3984710033990861</c:v>
                </c:pt>
                <c:pt idx="1938">
                  <c:v>2.4461630149115106</c:v>
                </c:pt>
                <c:pt idx="1939">
                  <c:v>2.4591655816576545</c:v>
                </c:pt>
                <c:pt idx="1940">
                  <c:v>2.4724198675711606</c:v>
                </c:pt>
                <c:pt idx="1941">
                  <c:v>2.4292237182604723</c:v>
                </c:pt>
                <c:pt idx="1942">
                  <c:v>2.355188901201982</c:v>
                </c:pt>
                <c:pt idx="1943">
                  <c:v>2.349195002979847</c:v>
                </c:pt>
                <c:pt idx="1944">
                  <c:v>2.3426928425365059</c:v>
                </c:pt>
                <c:pt idx="1945">
                  <c:v>2.3825837525363784</c:v>
                </c:pt>
                <c:pt idx="1946">
                  <c:v>2.3418565560344855</c:v>
                </c:pt>
                <c:pt idx="1947">
                  <c:v>2.3641196692217195</c:v>
                </c:pt>
                <c:pt idx="1948">
                  <c:v>2.39366202711112</c:v>
                </c:pt>
                <c:pt idx="1949">
                  <c:v>2.4271450617216286</c:v>
                </c:pt>
                <c:pt idx="1950">
                  <c:v>2.3766319536871827</c:v>
                </c:pt>
                <c:pt idx="1951">
                  <c:v>2.3257254796368412</c:v>
                </c:pt>
                <c:pt idx="1952">
                  <c:v>2.3083888701536943</c:v>
                </c:pt>
                <c:pt idx="1953">
                  <c:v>2.3070254644196719</c:v>
                </c:pt>
                <c:pt idx="1954">
                  <c:v>2.3682090093535164</c:v>
                </c:pt>
                <c:pt idx="1955">
                  <c:v>2.4800530101270923</c:v>
                </c:pt>
                <c:pt idx="1956">
                  <c:v>2.5102154566970678</c:v>
                </c:pt>
                <c:pt idx="1957">
                  <c:v>2.460052738235309</c:v>
                </c:pt>
                <c:pt idx="1958">
                  <c:v>2.4685989109418469</c:v>
                </c:pt>
                <c:pt idx="1959">
                  <c:v>2.4347646096883819</c:v>
                </c:pt>
                <c:pt idx="1960">
                  <c:v>2.5108425619397994</c:v>
                </c:pt>
                <c:pt idx="1961">
                  <c:v>2.5586161409872918</c:v>
                </c:pt>
                <c:pt idx="1962">
                  <c:v>2.5314730088202575</c:v>
                </c:pt>
                <c:pt idx="1963">
                  <c:v>2.5852075959547767</c:v>
                </c:pt>
                <c:pt idx="1964">
                  <c:v>2.5784607329062292</c:v>
                </c:pt>
                <c:pt idx="1965">
                  <c:v>2.5996770627267503</c:v>
                </c:pt>
                <c:pt idx="1966">
                  <c:v>2.5927398754297095</c:v>
                </c:pt>
                <c:pt idx="1967">
                  <c:v>2.5471401150453072</c:v>
                </c:pt>
                <c:pt idx="1968">
                  <c:v>2.5518043747387975</c:v>
                </c:pt>
                <c:pt idx="1969">
                  <c:v>2.6069067529586873</c:v>
                </c:pt>
                <c:pt idx="1970">
                  <c:v>2.5909695090906144</c:v>
                </c:pt>
                <c:pt idx="1971">
                  <c:v>2.5997717863158618</c:v>
                </c:pt>
                <c:pt idx="1972">
                  <c:v>2.5837494666316423</c:v>
                </c:pt>
                <c:pt idx="1973">
                  <c:v>2.604054958977231</c:v>
                </c:pt>
                <c:pt idx="1974">
                  <c:v>2.5659370465272624</c:v>
                </c:pt>
                <c:pt idx="1975">
                  <c:v>2.5621748536060087</c:v>
                </c:pt>
                <c:pt idx="1976">
                  <c:v>2.5483916943199612</c:v>
                </c:pt>
                <c:pt idx="1977">
                  <c:v>2.5613258495850801</c:v>
                </c:pt>
                <c:pt idx="1978">
                  <c:v>2.5158405468708547</c:v>
                </c:pt>
                <c:pt idx="1979">
                  <c:v>2.5108956246911069</c:v>
                </c:pt>
                <c:pt idx="1980">
                  <c:v>2.5023450666332208</c:v>
                </c:pt>
                <c:pt idx="1981">
                  <c:v>2.5119928395983191</c:v>
                </c:pt>
                <c:pt idx="1982">
                  <c:v>2.4660540915547342</c:v>
                </c:pt>
                <c:pt idx="1983">
                  <c:v>2.4936822435808326</c:v>
                </c:pt>
                <c:pt idx="1984">
                  <c:v>2.5575912843773172</c:v>
                </c:pt>
                <c:pt idx="1985">
                  <c:v>2.5612249865040808</c:v>
                </c:pt>
                <c:pt idx="1986">
                  <c:v>2.6058875973054643</c:v>
                </c:pt>
                <c:pt idx="1987">
                  <c:v>2.6277814639092156</c:v>
                </c:pt>
                <c:pt idx="1988">
                  <c:v>2.7170812504741657</c:v>
                </c:pt>
                <c:pt idx="1989">
                  <c:v>2.7235430656851074</c:v>
                </c:pt>
                <c:pt idx="1990">
                  <c:v>2.710409376933665</c:v>
                </c:pt>
                <c:pt idx="1991">
                  <c:v>2.7103370186364266</c:v>
                </c:pt>
                <c:pt idx="1992">
                  <c:v>2.7036493578310745</c:v>
                </c:pt>
                <c:pt idx="1993">
                  <c:v>2.705234223808159</c:v>
                </c:pt>
                <c:pt idx="1994">
                  <c:v>2.6891005161997059</c:v>
                </c:pt>
                <c:pt idx="1995">
                  <c:v>2.714970580870482</c:v>
                </c:pt>
                <c:pt idx="1996">
                  <c:v>2.6531858042668577</c:v>
                </c:pt>
                <c:pt idx="1997">
                  <c:v>2.6521749807811963</c:v>
                </c:pt>
                <c:pt idx="1998">
                  <c:v>2.6417264426599947</c:v>
                </c:pt>
                <c:pt idx="1999">
                  <c:v>2.5950693740656448</c:v>
                </c:pt>
                <c:pt idx="2000">
                  <c:v>2.6123888806785356</c:v>
                </c:pt>
                <c:pt idx="2001">
                  <c:v>2.5970962834585851</c:v>
                </c:pt>
                <c:pt idx="2002">
                  <c:v>2.5710144063177114</c:v>
                </c:pt>
                <c:pt idx="2003">
                  <c:v>2.563588690880529</c:v>
                </c:pt>
                <c:pt idx="2004">
                  <c:v>2.5685700114764627</c:v>
                </c:pt>
                <c:pt idx="2005">
                  <c:v>2.6012654369849115</c:v>
                </c:pt>
                <c:pt idx="2006">
                  <c:v>2.5847024034795116</c:v>
                </c:pt>
                <c:pt idx="2007">
                  <c:v>2.5635132628373474</c:v>
                </c:pt>
                <c:pt idx="2008">
                  <c:v>2.5944492853850698</c:v>
                </c:pt>
                <c:pt idx="2009">
                  <c:v>2.6137443927801316</c:v>
                </c:pt>
                <c:pt idx="2010">
                  <c:v>2.6199786082561247</c:v>
                </c:pt>
                <c:pt idx="2011">
                  <c:v>2.6350387818546435</c:v>
                </c:pt>
                <c:pt idx="2012">
                  <c:v>2.619541388726752</c:v>
                </c:pt>
                <c:pt idx="2013">
                  <c:v>2.5839384752747305</c:v>
                </c:pt>
                <c:pt idx="2014">
                  <c:v>2.5742143971961808</c:v>
                </c:pt>
                <c:pt idx="2015">
                  <c:v>2.5299197173728754</c:v>
                </c:pt>
                <c:pt idx="2016">
                  <c:v>2.5066992819864229</c:v>
                </c:pt>
                <c:pt idx="2017">
                  <c:v>2.5363460112379004</c:v>
                </c:pt>
                <c:pt idx="2018">
                  <c:v>2.5117893592957814</c:v>
                </c:pt>
                <c:pt idx="2019">
                  <c:v>2.5073939216399097</c:v>
                </c:pt>
                <c:pt idx="2020">
                  <c:v>2.5296355466055394</c:v>
                </c:pt>
                <c:pt idx="2021">
                  <c:v>2.5026402007789246</c:v>
                </c:pt>
                <c:pt idx="2022">
                  <c:v>2.5602856442453872</c:v>
                </c:pt>
                <c:pt idx="2023">
                  <c:v>2.5527024946948198</c:v>
                </c:pt>
                <c:pt idx="2024">
                  <c:v>2.6074680779312001</c:v>
                </c:pt>
                <c:pt idx="2025">
                  <c:v>2.5661913969054315</c:v>
                </c:pt>
                <c:pt idx="2026">
                  <c:v>2.5226492433734036</c:v>
                </c:pt>
                <c:pt idx="2027">
                  <c:v>2.5153371085361287</c:v>
                </c:pt>
                <c:pt idx="2028">
                  <c:v>2.5024704876817658</c:v>
                </c:pt>
                <c:pt idx="2029">
                  <c:v>2.520966145526129</c:v>
                </c:pt>
                <c:pt idx="2030">
                  <c:v>2.46804767227743</c:v>
                </c:pt>
                <c:pt idx="2031">
                  <c:v>2.4295868253520658</c:v>
                </c:pt>
                <c:pt idx="2032">
                  <c:v>2.4755685498388593</c:v>
                </c:pt>
                <c:pt idx="2033">
                  <c:v>2.4664145674355202</c:v>
                </c:pt>
                <c:pt idx="2034">
                  <c:v>2.4749594245366535</c:v>
                </c:pt>
                <c:pt idx="2035">
                  <c:v>2.5248235005716291</c:v>
                </c:pt>
                <c:pt idx="2036">
                  <c:v>2.4881211795367211</c:v>
                </c:pt>
                <c:pt idx="2037">
                  <c:v>2.4666763729109813</c:v>
                </c:pt>
                <c:pt idx="2038">
                  <c:v>2.4794513399221758</c:v>
                </c:pt>
                <c:pt idx="2039">
                  <c:v>2.5370367040751733</c:v>
                </c:pt>
                <c:pt idx="2040">
                  <c:v>2.5204618301211346</c:v>
                </c:pt>
                <c:pt idx="2041">
                  <c:v>2.5523775401599496</c:v>
                </c:pt>
                <c:pt idx="2042">
                  <c:v>2.5243498826260695</c:v>
                </c:pt>
                <c:pt idx="2043">
                  <c:v>2.5294101395462638</c:v>
                </c:pt>
                <c:pt idx="2044">
                  <c:v>2.5284365915470581</c:v>
                </c:pt>
                <c:pt idx="2045">
                  <c:v>2.5648744758956949</c:v>
                </c:pt>
                <c:pt idx="2046">
                  <c:v>2.5982430528360267</c:v>
                </c:pt>
                <c:pt idx="2047">
                  <c:v>2.6146929442766536</c:v>
                </c:pt>
                <c:pt idx="2048">
                  <c:v>2.6081517542063168</c:v>
                </c:pt>
                <c:pt idx="2049">
                  <c:v>2.6012478955795193</c:v>
                </c:pt>
                <c:pt idx="2050">
                  <c:v>2.6138851625583932</c:v>
                </c:pt>
                <c:pt idx="2051">
                  <c:v>2.6122011876408484</c:v>
                </c:pt>
                <c:pt idx="2052">
                  <c:v>2.6514154379277604</c:v>
                </c:pt>
                <c:pt idx="2053">
                  <c:v>2.674991525308517</c:v>
                </c:pt>
                <c:pt idx="2054">
                  <c:v>2.6871731542823585</c:v>
                </c:pt>
                <c:pt idx="2055">
                  <c:v>2.6753726123406389</c:v>
                </c:pt>
                <c:pt idx="2056">
                  <c:v>2.6733009723639514</c:v>
                </c:pt>
                <c:pt idx="2057">
                  <c:v>2.6494516775942283</c:v>
                </c:pt>
                <c:pt idx="2058">
                  <c:v>2.6729628617750381</c:v>
                </c:pt>
                <c:pt idx="2059">
                  <c:v>2.7430416533827033</c:v>
                </c:pt>
                <c:pt idx="2060">
                  <c:v>2.7764738179175779</c:v>
                </c:pt>
                <c:pt idx="2061">
                  <c:v>2.7418558543782661</c:v>
                </c:pt>
                <c:pt idx="2062">
                  <c:v>2.7159594775994034</c:v>
                </c:pt>
                <c:pt idx="2063">
                  <c:v>2.6806705553038821</c:v>
                </c:pt>
                <c:pt idx="2064">
                  <c:v>2.7004370879688295</c:v>
                </c:pt>
                <c:pt idx="2065">
                  <c:v>2.7048105988679625</c:v>
                </c:pt>
                <c:pt idx="2066">
                  <c:v>2.6968783753501127</c:v>
                </c:pt>
                <c:pt idx="2067">
                  <c:v>2.7224607609724751</c:v>
                </c:pt>
                <c:pt idx="2068">
                  <c:v>2.7069725770824142</c:v>
                </c:pt>
                <c:pt idx="2069">
                  <c:v>2.7095923859775732</c:v>
                </c:pt>
                <c:pt idx="2070">
                  <c:v>2.727428048444096</c:v>
                </c:pt>
                <c:pt idx="2071">
                  <c:v>2.7169944205174774</c:v>
                </c:pt>
                <c:pt idx="2072">
                  <c:v>2.7145197667519296</c:v>
                </c:pt>
                <c:pt idx="2073">
                  <c:v>2.7054236709863813</c:v>
                </c:pt>
                <c:pt idx="2074">
                  <c:v>2.7174382180738723</c:v>
                </c:pt>
                <c:pt idx="2075">
                  <c:v>2.6825119643348123</c:v>
                </c:pt>
                <c:pt idx="2076">
                  <c:v>2.6323979232730133</c:v>
                </c:pt>
                <c:pt idx="2077">
                  <c:v>2.6490298067945734</c:v>
                </c:pt>
                <c:pt idx="2078">
                  <c:v>2.6021227731734</c:v>
                </c:pt>
                <c:pt idx="2079">
                  <c:v>2.6207513071636006</c:v>
                </c:pt>
                <c:pt idx="2080">
                  <c:v>2.6466104084560076</c:v>
                </c:pt>
                <c:pt idx="2081">
                  <c:v>2.612602008754036</c:v>
                </c:pt>
                <c:pt idx="2082">
                  <c:v>2.6068707930776327</c:v>
                </c:pt>
                <c:pt idx="2083">
                  <c:v>2.585211542770987</c:v>
                </c:pt>
                <c:pt idx="2084">
                  <c:v>2.5598374613376436</c:v>
                </c:pt>
                <c:pt idx="2085">
                  <c:v>2.5653353763223454</c:v>
                </c:pt>
                <c:pt idx="2086">
                  <c:v>2.5612969062661821</c:v>
                </c:pt>
                <c:pt idx="2087">
                  <c:v>2.5468940968346945</c:v>
                </c:pt>
                <c:pt idx="2088">
                  <c:v>2.5392631469544367</c:v>
                </c:pt>
                <c:pt idx="2089">
                  <c:v>2.5265719401539846</c:v>
                </c:pt>
                <c:pt idx="2090">
                  <c:v>2.5134378128674078</c:v>
                </c:pt>
                <c:pt idx="2091">
                  <c:v>2.4635851387459362</c:v>
                </c:pt>
                <c:pt idx="2092">
                  <c:v>2.4625800162170268</c:v>
                </c:pt>
                <c:pt idx="2093">
                  <c:v>2.4863652848570723</c:v>
                </c:pt>
                <c:pt idx="2094">
                  <c:v>2.4828789305355934</c:v>
                </c:pt>
                <c:pt idx="2095">
                  <c:v>2.4974080380858972</c:v>
                </c:pt>
                <c:pt idx="2096">
                  <c:v>2.5116608685012904</c:v>
                </c:pt>
                <c:pt idx="2097">
                  <c:v>2.5182568754634747</c:v>
                </c:pt>
                <c:pt idx="2098">
                  <c:v>2.4945628221314626</c:v>
                </c:pt>
                <c:pt idx="2099">
                  <c:v>2.4776871130749667</c:v>
                </c:pt>
                <c:pt idx="2100">
                  <c:v>2.4536360921432463</c:v>
                </c:pt>
                <c:pt idx="2101">
                  <c:v>2.540878710390956</c:v>
                </c:pt>
                <c:pt idx="2102">
                  <c:v>2.5806393754558004</c:v>
                </c:pt>
                <c:pt idx="2103">
                  <c:v>2.5624813896652157</c:v>
                </c:pt>
                <c:pt idx="2104">
                  <c:v>2.5673947373152592</c:v>
                </c:pt>
                <c:pt idx="2105">
                  <c:v>2.5526520631543193</c:v>
                </c:pt>
                <c:pt idx="2106">
                  <c:v>2.5165733390810647</c:v>
                </c:pt>
                <c:pt idx="2107">
                  <c:v>2.5119739825875214</c:v>
                </c:pt>
                <c:pt idx="2108">
                  <c:v>2.4939177369482053</c:v>
                </c:pt>
                <c:pt idx="2109">
                  <c:v>2.4984644692255755</c:v>
                </c:pt>
                <c:pt idx="2110">
                  <c:v>2.4716383979609851</c:v>
                </c:pt>
                <c:pt idx="2111">
                  <c:v>2.4571136757620295</c:v>
                </c:pt>
                <c:pt idx="2112">
                  <c:v>2.4372322468917704</c:v>
                </c:pt>
                <c:pt idx="2113">
                  <c:v>2.4226171864550508</c:v>
                </c:pt>
                <c:pt idx="2114">
                  <c:v>2.4063791074845207</c:v>
                </c:pt>
                <c:pt idx="2115">
                  <c:v>2.4413860516883799</c:v>
                </c:pt>
                <c:pt idx="2116">
                  <c:v>2.4573004917294443</c:v>
                </c:pt>
                <c:pt idx="2117">
                  <c:v>2.471237138312663</c:v>
                </c:pt>
                <c:pt idx="2118">
                  <c:v>2.4515070040639024</c:v>
                </c:pt>
                <c:pt idx="2119">
                  <c:v>2.4070798866298944</c:v>
                </c:pt>
                <c:pt idx="2120">
                  <c:v>2.4366213674490256</c:v>
                </c:pt>
                <c:pt idx="2121">
                  <c:v>2.3965133825574383</c:v>
                </c:pt>
                <c:pt idx="2122">
                  <c:v>2.4141622290565463</c:v>
                </c:pt>
                <c:pt idx="2123">
                  <c:v>2.4159913591037019</c:v>
                </c:pt>
                <c:pt idx="2124">
                  <c:v>2.4519393997067929</c:v>
                </c:pt>
                <c:pt idx="2125">
                  <c:v>2.4639780662266961</c:v>
                </c:pt>
                <c:pt idx="2126">
                  <c:v>2.4295245533629259</c:v>
                </c:pt>
                <c:pt idx="2127">
                  <c:v>2.4103053125461806</c:v>
                </c:pt>
                <c:pt idx="2128">
                  <c:v>2.322040468899305</c:v>
                </c:pt>
                <c:pt idx="2129">
                  <c:v>2.3676875910782633</c:v>
                </c:pt>
                <c:pt idx="2130">
                  <c:v>2.3190597455882243</c:v>
                </c:pt>
                <c:pt idx="2131">
                  <c:v>2.3315119507402229</c:v>
                </c:pt>
                <c:pt idx="2132">
                  <c:v>2.3649726200588574</c:v>
                </c:pt>
                <c:pt idx="2133">
                  <c:v>2.3811462343645755</c:v>
                </c:pt>
                <c:pt idx="2134">
                  <c:v>2.4068891238462662</c:v>
                </c:pt>
                <c:pt idx="2135">
                  <c:v>2.41125167136703</c:v>
                </c:pt>
                <c:pt idx="2136">
                  <c:v>2.4103346944002109</c:v>
                </c:pt>
                <c:pt idx="2137">
                  <c:v>2.3791425673337785</c:v>
                </c:pt>
                <c:pt idx="2138">
                  <c:v>2.4069987576299607</c:v>
                </c:pt>
                <c:pt idx="2139">
                  <c:v>2.4518661643392852</c:v>
                </c:pt>
                <c:pt idx="2140">
                  <c:v>2.4260610028684559</c:v>
                </c:pt>
                <c:pt idx="2141">
                  <c:v>2.4333472641327791</c:v>
                </c:pt>
                <c:pt idx="2142">
                  <c:v>2.4307949896483758</c:v>
                </c:pt>
                <c:pt idx="2143">
                  <c:v>2.467841560764084</c:v>
                </c:pt>
                <c:pt idx="2144">
                  <c:v>2.4472365489214427</c:v>
                </c:pt>
                <c:pt idx="2145">
                  <c:v>2.4315703197666618</c:v>
                </c:pt>
                <c:pt idx="2146">
                  <c:v>2.4166706500274722</c:v>
                </c:pt>
                <c:pt idx="2147">
                  <c:v>2.3877260155267725</c:v>
                </c:pt>
                <c:pt idx="2148">
                  <c:v>2.3973321276540669</c:v>
                </c:pt>
                <c:pt idx="2149">
                  <c:v>2.4091545963525252</c:v>
                </c:pt>
                <c:pt idx="2150">
                  <c:v>2.4019718293800096</c:v>
                </c:pt>
                <c:pt idx="2151">
                  <c:v>2.4191470579335586</c:v>
                </c:pt>
                <c:pt idx="2152">
                  <c:v>2.4426744679143555</c:v>
                </c:pt>
                <c:pt idx="2153">
                  <c:v>2.4674319689482025</c:v>
                </c:pt>
                <c:pt idx="2154">
                  <c:v>2.4746217524828746</c:v>
                </c:pt>
                <c:pt idx="2155">
                  <c:v>2.471141537653283</c:v>
                </c:pt>
                <c:pt idx="2156">
                  <c:v>2.4736104904620784</c:v>
                </c:pt>
                <c:pt idx="2157">
                  <c:v>2.4731601148786622</c:v>
                </c:pt>
                <c:pt idx="2158">
                  <c:v>2.457386883150996</c:v>
                </c:pt>
                <c:pt idx="2159">
                  <c:v>2.3959231142660289</c:v>
                </c:pt>
                <c:pt idx="2160">
                  <c:v>2.3464296004199396</c:v>
                </c:pt>
                <c:pt idx="2161">
                  <c:v>2.3656497183069547</c:v>
                </c:pt>
                <c:pt idx="2162">
                  <c:v>2.3688747056881065</c:v>
                </c:pt>
                <c:pt idx="2163">
                  <c:v>2.3154054323101274</c:v>
                </c:pt>
                <c:pt idx="2164">
                  <c:v>2.3191856051719069</c:v>
                </c:pt>
                <c:pt idx="2165">
                  <c:v>2.2636582864064181</c:v>
                </c:pt>
                <c:pt idx="2166">
                  <c:v>2.2504154024064165</c:v>
                </c:pt>
                <c:pt idx="2167">
                  <c:v>2.1825862960401583</c:v>
                </c:pt>
                <c:pt idx="2168">
                  <c:v>2.1567412278720641</c:v>
                </c:pt>
                <c:pt idx="2169">
                  <c:v>2.2108700580927483</c:v>
                </c:pt>
                <c:pt idx="2170">
                  <c:v>2.1633964370774428</c:v>
                </c:pt>
                <c:pt idx="2171">
                  <c:v>2.1527097743780574</c:v>
                </c:pt>
                <c:pt idx="2172">
                  <c:v>2.1692114129645885</c:v>
                </c:pt>
                <c:pt idx="2173">
                  <c:v>2.1002789521992304</c:v>
                </c:pt>
                <c:pt idx="2174">
                  <c:v>2.1143721558255657</c:v>
                </c:pt>
                <c:pt idx="2175">
                  <c:v>2.0635726843481104</c:v>
                </c:pt>
                <c:pt idx="2176">
                  <c:v>2.015728939679053</c:v>
                </c:pt>
                <c:pt idx="2177">
                  <c:v>2.0564245616512422</c:v>
                </c:pt>
                <c:pt idx="2178">
                  <c:v>2.0686570607007178</c:v>
                </c:pt>
                <c:pt idx="2179">
                  <c:v>2.0878420957769501</c:v>
                </c:pt>
                <c:pt idx="2180">
                  <c:v>2.0811618900688891</c:v>
                </c:pt>
                <c:pt idx="2181">
                  <c:v>2.0711834616121685</c:v>
                </c:pt>
                <c:pt idx="2182">
                  <c:v>1.9834483684081037</c:v>
                </c:pt>
                <c:pt idx="2183">
                  <c:v>1.9753389766958038</c:v>
                </c:pt>
                <c:pt idx="2184">
                  <c:v>2.0068753538430366</c:v>
                </c:pt>
                <c:pt idx="2185">
                  <c:v>1.9826388325493052</c:v>
                </c:pt>
                <c:pt idx="2186">
                  <c:v>1.9767190467649478</c:v>
                </c:pt>
                <c:pt idx="2187">
                  <c:v>1.9946082105179141</c:v>
                </c:pt>
                <c:pt idx="2188">
                  <c:v>2.0447253213256564</c:v>
                </c:pt>
                <c:pt idx="2189">
                  <c:v>1.9967925540242393</c:v>
                </c:pt>
                <c:pt idx="2190">
                  <c:v>2.0496649810837866</c:v>
                </c:pt>
                <c:pt idx="2191">
                  <c:v>2.0553830407061464</c:v>
                </c:pt>
                <c:pt idx="2192">
                  <c:v>2.0789771080274293</c:v>
                </c:pt>
                <c:pt idx="2193">
                  <c:v>2.0899233835266027</c:v>
                </c:pt>
                <c:pt idx="2194">
                  <c:v>2.0786666251520072</c:v>
                </c:pt>
                <c:pt idx="2195">
                  <c:v>2.1301445104829626</c:v>
                </c:pt>
                <c:pt idx="2196">
                  <c:v>2.1409074782957993</c:v>
                </c:pt>
                <c:pt idx="2197">
                  <c:v>2.1213799472793058</c:v>
                </c:pt>
                <c:pt idx="2198">
                  <c:v>2.1517493824328962</c:v>
                </c:pt>
                <c:pt idx="2199">
                  <c:v>2.16733053577153</c:v>
                </c:pt>
                <c:pt idx="2200">
                  <c:v>2.1581335769249828</c:v>
                </c:pt>
                <c:pt idx="2201">
                  <c:v>2.129604673732052</c:v>
                </c:pt>
                <c:pt idx="2202">
                  <c:v>2.1152518573059291</c:v>
                </c:pt>
                <c:pt idx="2203">
                  <c:v>2.1549958580356514</c:v>
                </c:pt>
                <c:pt idx="2204">
                  <c:v>2.1257569664595168</c:v>
                </c:pt>
                <c:pt idx="2205">
                  <c:v>2.1241080743527547</c:v>
                </c:pt>
                <c:pt idx="2206">
                  <c:v>2.0796147381133951</c:v>
                </c:pt>
                <c:pt idx="2207">
                  <c:v>2.0807049364584516</c:v>
                </c:pt>
                <c:pt idx="2208">
                  <c:v>2.1457006673189145</c:v>
                </c:pt>
                <c:pt idx="2209">
                  <c:v>2.1871895993499155</c:v>
                </c:pt>
                <c:pt idx="2210">
                  <c:v>2.2058093626374204</c:v>
                </c:pt>
                <c:pt idx="2211">
                  <c:v>2.2190119014050227</c:v>
                </c:pt>
                <c:pt idx="2212">
                  <c:v>2.2319649136809367</c:v>
                </c:pt>
                <c:pt idx="2213">
                  <c:v>2.2325095743183296</c:v>
                </c:pt>
                <c:pt idx="2214">
                  <c:v>2.2601565833552231</c:v>
                </c:pt>
                <c:pt idx="2215">
                  <c:v>2.2617050509161212</c:v>
                </c:pt>
                <c:pt idx="2216">
                  <c:v>2.2149102822894511</c:v>
                </c:pt>
                <c:pt idx="2217">
                  <c:v>2.2104451175471498</c:v>
                </c:pt>
                <c:pt idx="2218">
                  <c:v>2.2539679755332473</c:v>
                </c:pt>
                <c:pt idx="2219">
                  <c:v>2.289024474207336</c:v>
                </c:pt>
                <c:pt idx="2220">
                  <c:v>2.2553633943321083</c:v>
                </c:pt>
                <c:pt idx="2221">
                  <c:v>2.1966904630448627</c:v>
                </c:pt>
                <c:pt idx="2222">
                  <c:v>2.1868396483123624</c:v>
                </c:pt>
                <c:pt idx="2223">
                  <c:v>2.1892498374130978</c:v>
                </c:pt>
                <c:pt idx="2224">
                  <c:v>2.1931909526693403</c:v>
                </c:pt>
                <c:pt idx="2225">
                  <c:v>2.2731534491446141</c:v>
                </c:pt>
                <c:pt idx="2226">
                  <c:v>2.2639595600440101</c:v>
                </c:pt>
                <c:pt idx="2227">
                  <c:v>2.2679353195759004</c:v>
                </c:pt>
                <c:pt idx="2228">
                  <c:v>2.295812998093687</c:v>
                </c:pt>
                <c:pt idx="2229">
                  <c:v>2.3571009143896084</c:v>
                </c:pt>
                <c:pt idx="2230">
                  <c:v>2.379134235166219</c:v>
                </c:pt>
                <c:pt idx="2231">
                  <c:v>2.3671701196192276</c:v>
                </c:pt>
                <c:pt idx="2232">
                  <c:v>2.3492528896176359</c:v>
                </c:pt>
                <c:pt idx="2233">
                  <c:v>2.3377031897730087</c:v>
                </c:pt>
                <c:pt idx="2234">
                  <c:v>2.3592098298527522</c:v>
                </c:pt>
                <c:pt idx="2235">
                  <c:v>2.3602675765978347</c:v>
                </c:pt>
                <c:pt idx="2236">
                  <c:v>2.3799849933276871</c:v>
                </c:pt>
                <c:pt idx="2237">
                  <c:v>2.4427678758980647</c:v>
                </c:pt>
                <c:pt idx="2238">
                  <c:v>2.4161395839792585</c:v>
                </c:pt>
                <c:pt idx="2239">
                  <c:v>2.3729149298848093</c:v>
                </c:pt>
                <c:pt idx="2240">
                  <c:v>2.394506207245565</c:v>
                </c:pt>
                <c:pt idx="2241">
                  <c:v>2.3869927847814276</c:v>
                </c:pt>
                <c:pt idx="2242">
                  <c:v>2.3795403187010238</c:v>
                </c:pt>
                <c:pt idx="2243">
                  <c:v>2.3585721997667868</c:v>
                </c:pt>
                <c:pt idx="2244">
                  <c:v>2.3566404524980933</c:v>
                </c:pt>
                <c:pt idx="2245">
                  <c:v>2.2952135205644475</c:v>
                </c:pt>
                <c:pt idx="2246">
                  <c:v>2.3321061658478484</c:v>
                </c:pt>
                <c:pt idx="2247">
                  <c:v>2.3286294592993348</c:v>
                </c:pt>
                <c:pt idx="2248">
                  <c:v>2.3018647829536132</c:v>
                </c:pt>
                <c:pt idx="2249">
                  <c:v>2.317613018178597</c:v>
                </c:pt>
                <c:pt idx="2250">
                  <c:v>2.2986740013129743</c:v>
                </c:pt>
                <c:pt idx="2251">
                  <c:v>2.2940842925923963</c:v>
                </c:pt>
                <c:pt idx="2252">
                  <c:v>2.3044017087082991</c:v>
                </c:pt>
                <c:pt idx="2253">
                  <c:v>2.3240888665138515</c:v>
                </c:pt>
                <c:pt idx="2254">
                  <c:v>2.330797577005673</c:v>
                </c:pt>
                <c:pt idx="2255">
                  <c:v>2.3755711371961548</c:v>
                </c:pt>
                <c:pt idx="2256">
                  <c:v>2.4110942372536468</c:v>
                </c:pt>
                <c:pt idx="2257">
                  <c:v>2.4546140254938007</c:v>
                </c:pt>
                <c:pt idx="2258">
                  <c:v>2.427648500056351</c:v>
                </c:pt>
                <c:pt idx="2259">
                  <c:v>2.4285400419853533</c:v>
                </c:pt>
                <c:pt idx="2260">
                  <c:v>2.4591923323008751</c:v>
                </c:pt>
                <c:pt idx="2261">
                  <c:v>2.4759860352871677</c:v>
                </c:pt>
                <c:pt idx="2262">
                  <c:v>2.4312401028101767</c:v>
                </c:pt>
                <c:pt idx="2263">
                  <c:v>2.4065558371438378</c:v>
                </c:pt>
                <c:pt idx="2264">
                  <c:v>2.3748497468994465</c:v>
                </c:pt>
                <c:pt idx="2265">
                  <c:v>2.4151607735584362</c:v>
                </c:pt>
                <c:pt idx="2266">
                  <c:v>2.3917180008586514</c:v>
                </c:pt>
                <c:pt idx="2267">
                  <c:v>2.3756684919960755</c:v>
                </c:pt>
                <c:pt idx="2268">
                  <c:v>2.3793249979498476</c:v>
                </c:pt>
                <c:pt idx="2269">
                  <c:v>2.3686703483153009</c:v>
                </c:pt>
                <c:pt idx="2270">
                  <c:v>2.3872502049055413</c:v>
                </c:pt>
                <c:pt idx="2271">
                  <c:v>2.3607157595055774</c:v>
                </c:pt>
                <c:pt idx="2272">
                  <c:v>2.3411022756026671</c:v>
                </c:pt>
                <c:pt idx="2273">
                  <c:v>2.3128689450905768</c:v>
                </c:pt>
                <c:pt idx="2274">
                  <c:v>2.2912960862054823</c:v>
                </c:pt>
                <c:pt idx="2275">
                  <c:v>2.3077415922947622</c:v>
                </c:pt>
                <c:pt idx="2276">
                  <c:v>2.2718018838592315</c:v>
                </c:pt>
                <c:pt idx="2277">
                  <c:v>2.2904817264602007</c:v>
                </c:pt>
                <c:pt idx="2278">
                  <c:v>2.3440404610056742</c:v>
                </c:pt>
                <c:pt idx="2279">
                  <c:v>2.3815545105750546</c:v>
                </c:pt>
                <c:pt idx="2280">
                  <c:v>2.325679433447688</c:v>
                </c:pt>
                <c:pt idx="2281">
                  <c:v>2.325679433447688</c:v>
                </c:pt>
                <c:pt idx="2282">
                  <c:v>2.3105547951843568</c:v>
                </c:pt>
                <c:pt idx="2283">
                  <c:v>2.3154979632235655</c:v>
                </c:pt>
                <c:pt idx="2284">
                  <c:v>2.2919385401779304</c:v>
                </c:pt>
                <c:pt idx="2285">
                  <c:v>2.2561277610720247</c:v>
                </c:pt>
                <c:pt idx="2286">
                  <c:v>2.2742962717058437</c:v>
                </c:pt>
                <c:pt idx="2287">
                  <c:v>2.273665658182034</c:v>
                </c:pt>
                <c:pt idx="2288">
                  <c:v>2.3015415825592811</c:v>
                </c:pt>
                <c:pt idx="2289">
                  <c:v>2.2472675972089862</c:v>
                </c:pt>
                <c:pt idx="2290">
                  <c:v>2.2079757262032191</c:v>
                </c:pt>
                <c:pt idx="2291">
                  <c:v>2.2021388235593347</c:v>
                </c:pt>
                <c:pt idx="2292">
                  <c:v>2.2272160167064334</c:v>
                </c:pt>
                <c:pt idx="2293">
                  <c:v>2.2340852310575836</c:v>
                </c:pt>
                <c:pt idx="2294">
                  <c:v>2.2437816814226426</c:v>
                </c:pt>
                <c:pt idx="2295">
                  <c:v>2.2362230898396227</c:v>
                </c:pt>
                <c:pt idx="2296">
                  <c:v>2.1956572742673277</c:v>
                </c:pt>
                <c:pt idx="2297">
                  <c:v>2.198008699660003</c:v>
                </c:pt>
                <c:pt idx="2298">
                  <c:v>2.1949200967057672</c:v>
                </c:pt>
                <c:pt idx="2299">
                  <c:v>2.2049375547894825</c:v>
                </c:pt>
                <c:pt idx="2300">
                  <c:v>2.1966378388286891</c:v>
                </c:pt>
                <c:pt idx="2301">
                  <c:v>2.2173840589847287</c:v>
                </c:pt>
                <c:pt idx="2302">
                  <c:v>2.2643073184058888</c:v>
                </c:pt>
                <c:pt idx="2303">
                  <c:v>2.2446745389570486</c:v>
                </c:pt>
                <c:pt idx="2304">
                  <c:v>2.2521454235131126</c:v>
                </c:pt>
                <c:pt idx="2305">
                  <c:v>2.2521454235131126</c:v>
                </c:pt>
                <c:pt idx="2306">
                  <c:v>2.2462212523774077</c:v>
                </c:pt>
                <c:pt idx="2307">
                  <c:v>2.2482187799163174</c:v>
                </c:pt>
                <c:pt idx="2308">
                  <c:v>2.2587699352590569</c:v>
                </c:pt>
                <c:pt idx="2309">
                  <c:v>2.2076406853602486</c:v>
                </c:pt>
                <c:pt idx="2310">
                  <c:v>2.2356999174238323</c:v>
                </c:pt>
                <c:pt idx="2311">
                  <c:v>2.2353723316781542</c:v>
                </c:pt>
                <c:pt idx="2312">
                  <c:v>2.2115335617516654</c:v>
                </c:pt>
                <c:pt idx="2313">
                  <c:v>2.2179633638977689</c:v>
                </c:pt>
                <c:pt idx="2314">
                  <c:v>2.1629289586237701</c:v>
                </c:pt>
                <c:pt idx="2315">
                  <c:v>2.1793639398698148</c:v>
                </c:pt>
                <c:pt idx="2316">
                  <c:v>2.1675432253118956</c:v>
                </c:pt>
                <c:pt idx="2317">
                  <c:v>2.1796555657344414</c:v>
                </c:pt>
                <c:pt idx="2318">
                  <c:v>2.197296518601124</c:v>
                </c:pt>
                <c:pt idx="2319">
                  <c:v>2.1793564847725233</c:v>
                </c:pt>
                <c:pt idx="2320">
                  <c:v>2.1567973603693149</c:v>
                </c:pt>
                <c:pt idx="2321">
                  <c:v>2.1360349144132886</c:v>
                </c:pt>
                <c:pt idx="2322">
                  <c:v>2.1287403209814046</c:v>
                </c:pt>
                <c:pt idx="2323">
                  <c:v>2.1619633042569903</c:v>
                </c:pt>
                <c:pt idx="2324">
                  <c:v>2.1190298374920333</c:v>
                </c:pt>
                <c:pt idx="2325">
                  <c:v>2.0956445128949044</c:v>
                </c:pt>
                <c:pt idx="2326">
                  <c:v>2.0918586390763729</c:v>
                </c:pt>
                <c:pt idx="2327">
                  <c:v>2.0979928685416365</c:v>
                </c:pt>
                <c:pt idx="2328">
                  <c:v>2.0855318926869422</c:v>
                </c:pt>
                <c:pt idx="2329">
                  <c:v>2.0718267926548855</c:v>
                </c:pt>
                <c:pt idx="2330">
                  <c:v>2.0891370900299453</c:v>
                </c:pt>
                <c:pt idx="2331">
                  <c:v>2.0237308902833311</c:v>
                </c:pt>
                <c:pt idx="2332">
                  <c:v>2.0595460547405851</c:v>
                </c:pt>
                <c:pt idx="2333">
                  <c:v>2.0446433152554517</c:v>
                </c:pt>
                <c:pt idx="2334">
                  <c:v>2.093482973215588</c:v>
                </c:pt>
                <c:pt idx="2335">
                  <c:v>2.1081962655224977</c:v>
                </c:pt>
                <c:pt idx="2336">
                  <c:v>2.0922870879030508</c:v>
                </c:pt>
                <c:pt idx="2337">
                  <c:v>2.1252636144328916</c:v>
                </c:pt>
                <c:pt idx="2338">
                  <c:v>2.1144800354687203</c:v>
                </c:pt>
                <c:pt idx="2339">
                  <c:v>2.0967605848129129</c:v>
                </c:pt>
                <c:pt idx="2340">
                  <c:v>2.1137880270260418</c:v>
                </c:pt>
                <c:pt idx="2341">
                  <c:v>2.0863892288754324</c:v>
                </c:pt>
                <c:pt idx="2342">
                  <c:v>2.043563203218496</c:v>
                </c:pt>
                <c:pt idx="2343">
                  <c:v>2.067729558890663</c:v>
                </c:pt>
                <c:pt idx="2344">
                  <c:v>2.0737716959776229</c:v>
                </c:pt>
                <c:pt idx="2345">
                  <c:v>2.0777899934175861</c:v>
                </c:pt>
                <c:pt idx="2346">
                  <c:v>2.0783714910063007</c:v>
                </c:pt>
                <c:pt idx="2347">
                  <c:v>2.0486567888089331</c:v>
                </c:pt>
                <c:pt idx="2348">
                  <c:v>2.043539083786083</c:v>
                </c:pt>
                <c:pt idx="2349">
                  <c:v>2.0877232527554246</c:v>
                </c:pt>
                <c:pt idx="2350">
                  <c:v>2.0652549051251152</c:v>
                </c:pt>
                <c:pt idx="2351">
                  <c:v>2.0430913394134755</c:v>
                </c:pt>
                <c:pt idx="2352">
                  <c:v>2.0651992111629984</c:v>
                </c:pt>
                <c:pt idx="2353">
                  <c:v>2.0279649470096057</c:v>
                </c:pt>
                <c:pt idx="2354">
                  <c:v>1.9967907998836991</c:v>
                </c:pt>
                <c:pt idx="2355">
                  <c:v>2.0040011945697063</c:v>
                </c:pt>
                <c:pt idx="2356">
                  <c:v>2.0112015029476131</c:v>
                </c:pt>
                <c:pt idx="2357">
                  <c:v>1.9928716113841962</c:v>
                </c:pt>
                <c:pt idx="2358">
                  <c:v>1.971902176844555</c:v>
                </c:pt>
                <c:pt idx="2359">
                  <c:v>1.9785740503850555</c:v>
                </c:pt>
                <c:pt idx="2360">
                  <c:v>2.0238817463696961</c:v>
                </c:pt>
                <c:pt idx="2361">
                  <c:v>2.0421366484250663</c:v>
                </c:pt>
                <c:pt idx="2362">
                  <c:v>2.073327459886094</c:v>
                </c:pt>
                <c:pt idx="2363">
                  <c:v>2.0778206908770209</c:v>
                </c:pt>
                <c:pt idx="2364">
                  <c:v>2.1046800908118541</c:v>
                </c:pt>
                <c:pt idx="2365">
                  <c:v>2.1128684188484139</c:v>
                </c:pt>
                <c:pt idx="2366">
                  <c:v>2.1034605246020388</c:v>
                </c:pt>
                <c:pt idx="2367">
                  <c:v>2.1771861743905117</c:v>
                </c:pt>
                <c:pt idx="2368">
                  <c:v>2.1825042899699545</c:v>
                </c:pt>
                <c:pt idx="2369">
                  <c:v>2.210871373698152</c:v>
                </c:pt>
                <c:pt idx="2370">
                  <c:v>2.2045323483249479</c:v>
                </c:pt>
                <c:pt idx="2371">
                  <c:v>2.2672726929872518</c:v>
                </c:pt>
                <c:pt idx="2372">
                  <c:v>2.254430630100436</c:v>
                </c:pt>
                <c:pt idx="2373">
                  <c:v>2.2401155276959042</c:v>
                </c:pt>
                <c:pt idx="2374">
                  <c:v>2.2871922744142363</c:v>
                </c:pt>
                <c:pt idx="2375">
                  <c:v>2.2641161170871258</c:v>
                </c:pt>
                <c:pt idx="2376">
                  <c:v>2.2446596287624661</c:v>
                </c:pt>
                <c:pt idx="2377">
                  <c:v>2.2421196332618365</c:v>
                </c:pt>
                <c:pt idx="2378">
                  <c:v>2.2745629010677879</c:v>
                </c:pt>
                <c:pt idx="2379">
                  <c:v>2.2626900008288304</c:v>
                </c:pt>
                <c:pt idx="2380">
                  <c:v>2.2126005177345789</c:v>
                </c:pt>
                <c:pt idx="2381">
                  <c:v>2.2453244480267882</c:v>
                </c:pt>
                <c:pt idx="2382">
                  <c:v>2.2852877163238992</c:v>
                </c:pt>
                <c:pt idx="2383">
                  <c:v>2.279367930539542</c:v>
                </c:pt>
                <c:pt idx="2384">
                  <c:v>2.2615120954568191</c:v>
                </c:pt>
                <c:pt idx="2385">
                  <c:v>2.2723772419560588</c:v>
                </c:pt>
                <c:pt idx="2386">
                  <c:v>2.2540420879710243</c:v>
                </c:pt>
                <c:pt idx="2387">
                  <c:v>2.2533549034148286</c:v>
                </c:pt>
                <c:pt idx="2388">
                  <c:v>2.2733051823012471</c:v>
                </c:pt>
                <c:pt idx="2389">
                  <c:v>2.2640117457250488</c:v>
                </c:pt>
                <c:pt idx="2390">
                  <c:v>2.3233727386387595</c:v>
                </c:pt>
                <c:pt idx="2391">
                  <c:v>2.3438023364274896</c:v>
                </c:pt>
                <c:pt idx="2392">
                  <c:v>2.3584305529182523</c:v>
                </c:pt>
                <c:pt idx="2393">
                  <c:v>2.3704025620976696</c:v>
                </c:pt>
                <c:pt idx="2394">
                  <c:v>2.3427586228067199</c:v>
                </c:pt>
                <c:pt idx="2395">
                  <c:v>2.3286364758614897</c:v>
                </c:pt>
                <c:pt idx="2396">
                  <c:v>2.3704095786598267</c:v>
                </c:pt>
                <c:pt idx="2397">
                  <c:v>2.364031523659627</c:v>
                </c:pt>
                <c:pt idx="2398">
                  <c:v>2.3861810562469534</c:v>
                </c:pt>
                <c:pt idx="2399">
                  <c:v>2.3617546492398636</c:v>
                </c:pt>
                <c:pt idx="2400">
                  <c:v>2.3670267186301555</c:v>
                </c:pt>
                <c:pt idx="2401">
                  <c:v>2.3397208899281186</c:v>
                </c:pt>
                <c:pt idx="2402">
                  <c:v>2.2964414189418227</c:v>
                </c:pt>
                <c:pt idx="2403">
                  <c:v>2.2893011898773805</c:v>
                </c:pt>
                <c:pt idx="2404">
                  <c:v>2.3157382804774236</c:v>
                </c:pt>
                <c:pt idx="2405">
                  <c:v>2.3078529802189949</c:v>
                </c:pt>
                <c:pt idx="2406">
                  <c:v>2.3212940820999162</c:v>
                </c:pt>
                <c:pt idx="2407">
                  <c:v>2.2880123351162704</c:v>
                </c:pt>
                <c:pt idx="2408">
                  <c:v>2.308437986088788</c:v>
                </c:pt>
                <c:pt idx="2409">
                  <c:v>2.2908786007571744</c:v>
                </c:pt>
                <c:pt idx="2410">
                  <c:v>2.2470250872794546</c:v>
                </c:pt>
                <c:pt idx="2411">
                  <c:v>2.263096961433904</c:v>
                </c:pt>
                <c:pt idx="2412">
                  <c:v>2.2818026776078248</c:v>
                </c:pt>
                <c:pt idx="2413">
                  <c:v>2.2730582870203677</c:v>
                </c:pt>
                <c:pt idx="2414">
                  <c:v>2.2610340921599117</c:v>
                </c:pt>
                <c:pt idx="2415">
                  <c:v>2.3298784073631795</c:v>
                </c:pt>
                <c:pt idx="2416">
                  <c:v>2.3800687535384295</c:v>
                </c:pt>
                <c:pt idx="2417">
                  <c:v>2.3945921601319804</c:v>
                </c:pt>
                <c:pt idx="2418">
                  <c:v>2.416435595195233</c:v>
                </c:pt>
                <c:pt idx="2419">
                  <c:v>2.416435595195233</c:v>
                </c:pt>
                <c:pt idx="2420">
                  <c:v>2.4034637259085234</c:v>
                </c:pt>
                <c:pt idx="2421">
                  <c:v>2.3956977072067542</c:v>
                </c:pt>
                <c:pt idx="2422">
                  <c:v>2.3812435891644976</c:v>
                </c:pt>
                <c:pt idx="2423">
                  <c:v>2.4208253318943522</c:v>
                </c:pt>
                <c:pt idx="2424">
                  <c:v>2.3960766015632013</c:v>
                </c:pt>
                <c:pt idx="2425">
                  <c:v>2.3773011583028505</c:v>
                </c:pt>
                <c:pt idx="2426">
                  <c:v>2.3804029173111294</c:v>
                </c:pt>
                <c:pt idx="2427">
                  <c:v>2.3429064091471403</c:v>
                </c:pt>
                <c:pt idx="2428">
                  <c:v>2.3464589822739703</c:v>
                </c:pt>
                <c:pt idx="2429">
                  <c:v>2.3311343719891813</c:v>
                </c:pt>
                <c:pt idx="2430">
                  <c:v>2.331613252356358</c:v>
                </c:pt>
                <c:pt idx="2431">
                  <c:v>2.3317566533454297</c:v>
                </c:pt>
                <c:pt idx="2432">
                  <c:v>2.3254983184370244</c:v>
                </c:pt>
                <c:pt idx="2433">
                  <c:v>2.3625896201364798</c:v>
                </c:pt>
                <c:pt idx="2434">
                  <c:v>2.37054113920026</c:v>
                </c:pt>
                <c:pt idx="2435">
                  <c:v>2.3593992770309757</c:v>
                </c:pt>
                <c:pt idx="2436">
                  <c:v>2.3520696007883095</c:v>
                </c:pt>
                <c:pt idx="2437">
                  <c:v>2.3940838979107735</c:v>
                </c:pt>
                <c:pt idx="2438">
                  <c:v>2.4025555196443995</c:v>
                </c:pt>
                <c:pt idx="2439">
                  <c:v>2.4445693782317286</c:v>
                </c:pt>
                <c:pt idx="2440">
                  <c:v>2.4546394605316171</c:v>
                </c:pt>
                <c:pt idx="2441">
                  <c:v>2.4434019977029515</c:v>
                </c:pt>
                <c:pt idx="2442">
                  <c:v>2.4399002946517556</c:v>
                </c:pt>
                <c:pt idx="2443">
                  <c:v>2.500215978553876</c:v>
                </c:pt>
                <c:pt idx="2444">
                  <c:v>2.5274498874938094</c:v>
                </c:pt>
                <c:pt idx="2445">
                  <c:v>2.5427723051029245</c:v>
                </c:pt>
                <c:pt idx="2446">
                  <c:v>2.5180669897501162</c:v>
                </c:pt>
                <c:pt idx="2447">
                  <c:v>2.5425197088652927</c:v>
                </c:pt>
                <c:pt idx="2448">
                  <c:v>2.5356575110762996</c:v>
                </c:pt>
                <c:pt idx="2449">
                  <c:v>2.5301600346267326</c:v>
                </c:pt>
                <c:pt idx="2450">
                  <c:v>2.504860504166301</c:v>
                </c:pt>
                <c:pt idx="2451">
                  <c:v>2.4942988239803272</c:v>
                </c:pt>
                <c:pt idx="2452">
                  <c:v>2.4483157838881295</c:v>
                </c:pt>
                <c:pt idx="2453">
                  <c:v>2.4515372629882028</c:v>
                </c:pt>
                <c:pt idx="2454">
                  <c:v>2.4828249907140165</c:v>
                </c:pt>
                <c:pt idx="2455">
                  <c:v>2.4646595498261408</c:v>
                </c:pt>
                <c:pt idx="2456">
                  <c:v>2.4771613094483693</c:v>
                </c:pt>
                <c:pt idx="2457">
                  <c:v>2.4640434079617792</c:v>
                </c:pt>
                <c:pt idx="2458">
                  <c:v>2.4370682347513641</c:v>
                </c:pt>
                <c:pt idx="2459">
                  <c:v>2.4826929916384488</c:v>
                </c:pt>
                <c:pt idx="2460">
                  <c:v>2.4751949179040285</c:v>
                </c:pt>
                <c:pt idx="2461">
                  <c:v>2.4374304647726905</c:v>
                </c:pt>
                <c:pt idx="2462">
                  <c:v>2.4461669617277222</c:v>
                </c:pt>
                <c:pt idx="2463">
                  <c:v>2.4980561930150986</c:v>
                </c:pt>
                <c:pt idx="2464">
                  <c:v>2.5242398103072405</c:v>
                </c:pt>
                <c:pt idx="2465">
                  <c:v>2.5632067267781378</c:v>
                </c:pt>
                <c:pt idx="2466">
                  <c:v>2.5820176913844057</c:v>
                </c:pt>
                <c:pt idx="2467">
                  <c:v>2.5870112909641141</c:v>
                </c:pt>
                <c:pt idx="2468">
                  <c:v>2.5613661948174782</c:v>
                </c:pt>
                <c:pt idx="2469">
                  <c:v>2.6195970826888684</c:v>
                </c:pt>
                <c:pt idx="2470">
                  <c:v>2.6233807638317259</c:v>
                </c:pt>
                <c:pt idx="2471">
                  <c:v>2.6728966429696888</c:v>
                </c:pt>
                <c:pt idx="2472">
                  <c:v>2.6439664801284373</c:v>
                </c:pt>
                <c:pt idx="2473">
                  <c:v>2.6877007120494971</c:v>
                </c:pt>
                <c:pt idx="2474">
                  <c:v>2.6812595079898895</c:v>
                </c:pt>
                <c:pt idx="2475">
                  <c:v>2.7143561931466595</c:v>
                </c:pt>
                <c:pt idx="2476">
                  <c:v>2.7117714670622828</c:v>
                </c:pt>
                <c:pt idx="2477">
                  <c:v>2.6662944965156177</c:v>
                </c:pt>
                <c:pt idx="2478">
                  <c:v>2.661118027784708</c:v>
                </c:pt>
                <c:pt idx="2479">
                  <c:v>2.5958100599082834</c:v>
                </c:pt>
                <c:pt idx="2480">
                  <c:v>2.5731636670132541</c:v>
                </c:pt>
                <c:pt idx="2481">
                  <c:v>2.5522157206952172</c:v>
                </c:pt>
                <c:pt idx="2482">
                  <c:v>2.5582951332686332</c:v>
                </c:pt>
                <c:pt idx="2483">
                  <c:v>2.4964844830920567</c:v>
                </c:pt>
                <c:pt idx="2484">
                  <c:v>2.5412567276771343</c:v>
                </c:pt>
                <c:pt idx="2485">
                  <c:v>2.5923855390408073</c:v>
                </c:pt>
                <c:pt idx="2486">
                  <c:v>2.5921018068086061</c:v>
                </c:pt>
                <c:pt idx="2487">
                  <c:v>2.5599260454348687</c:v>
                </c:pt>
                <c:pt idx="2488">
                  <c:v>2.5342375343098902</c:v>
                </c:pt>
                <c:pt idx="2489">
                  <c:v>2.4916737526635506</c:v>
                </c:pt>
                <c:pt idx="2490">
                  <c:v>2.4794995787870007</c:v>
                </c:pt>
                <c:pt idx="2491">
                  <c:v>2.4919504683335947</c:v>
                </c:pt>
                <c:pt idx="2492">
                  <c:v>2.4541338295212181</c:v>
                </c:pt>
                <c:pt idx="2493">
                  <c:v>2.5089638774224103</c:v>
                </c:pt>
                <c:pt idx="2494">
                  <c:v>2.3955135224501456</c:v>
                </c:pt>
                <c:pt idx="2495">
                  <c:v>2.3731758582899998</c:v>
                </c:pt>
                <c:pt idx="2496">
                  <c:v>2.3180278724160934</c:v>
                </c:pt>
                <c:pt idx="2497">
                  <c:v>2.3469773308032753</c:v>
                </c:pt>
                <c:pt idx="2498">
                  <c:v>2.3917508909937575</c:v>
                </c:pt>
                <c:pt idx="2499">
                  <c:v>2.5047328904420803</c:v>
                </c:pt>
                <c:pt idx="2500">
                  <c:v>2.5187848717657459</c:v>
                </c:pt>
                <c:pt idx="2501">
                  <c:v>2.5022148216981894</c:v>
                </c:pt>
                <c:pt idx="2502">
                  <c:v>2.5113823986907065</c:v>
                </c:pt>
                <c:pt idx="2503">
                  <c:v>2.4256075575390956</c:v>
                </c:pt>
                <c:pt idx="2504">
                  <c:v>2.5415974694768555</c:v>
                </c:pt>
                <c:pt idx="2505">
                  <c:v>2.5441817570260978</c:v>
                </c:pt>
                <c:pt idx="2506">
                  <c:v>2.4617288195204243</c:v>
                </c:pt>
                <c:pt idx="2507">
                  <c:v>2.3811725464726625</c:v>
                </c:pt>
                <c:pt idx="2508">
                  <c:v>2.4436839757946127</c:v>
                </c:pt>
                <c:pt idx="2509">
                  <c:v>2.381358485369808</c:v>
                </c:pt>
                <c:pt idx="2510">
                  <c:v>2.2993462756745857</c:v>
                </c:pt>
                <c:pt idx="2511">
                  <c:v>2.2984078104861623</c:v>
                </c:pt>
                <c:pt idx="2512">
                  <c:v>2.2239546309090947</c:v>
                </c:pt>
                <c:pt idx="2513">
                  <c:v>2.2777835030975915</c:v>
                </c:pt>
                <c:pt idx="2514">
                  <c:v>2.2147629344841651</c:v>
                </c:pt>
                <c:pt idx="2515">
                  <c:v>2.2948556758944672</c:v>
                </c:pt>
                <c:pt idx="2516">
                  <c:v>2.2386920426484167</c:v>
                </c:pt>
                <c:pt idx="2517">
                  <c:v>2.2951538797861151</c:v>
                </c:pt>
                <c:pt idx="2518">
                  <c:v>2.395656046368948</c:v>
                </c:pt>
                <c:pt idx="2519">
                  <c:v>2.3657747008203645</c:v>
                </c:pt>
                <c:pt idx="2520">
                  <c:v>2.3849114970317715</c:v>
                </c:pt>
                <c:pt idx="2521">
                  <c:v>2.3548643852022426</c:v>
                </c:pt>
                <c:pt idx="2522">
                  <c:v>2.3083200201375305</c:v>
                </c:pt>
                <c:pt idx="2523">
                  <c:v>2.3340089697976443</c:v>
                </c:pt>
                <c:pt idx="2524">
                  <c:v>2.3121931624478829</c:v>
                </c:pt>
                <c:pt idx="2525">
                  <c:v>2.3011811066784928</c:v>
                </c:pt>
                <c:pt idx="2526">
                  <c:v>2.32331046664962</c:v>
                </c:pt>
                <c:pt idx="2527">
                  <c:v>2.2736305753712509</c:v>
                </c:pt>
                <c:pt idx="2528">
                  <c:v>2.2704016411738865</c:v>
                </c:pt>
                <c:pt idx="2529">
                  <c:v>2.2477991017923351</c:v>
                </c:pt>
                <c:pt idx="2530">
                  <c:v>2.2830954791851474</c:v>
                </c:pt>
                <c:pt idx="2531">
                  <c:v>2.3419008480830952</c:v>
                </c:pt>
                <c:pt idx="2532">
                  <c:v>2.3419008480830952</c:v>
                </c:pt>
                <c:pt idx="2533">
                  <c:v>2.4594822040249609</c:v>
                </c:pt>
                <c:pt idx="2534">
                  <c:v>2.429787674443793</c:v>
                </c:pt>
                <c:pt idx="2535">
                  <c:v>2.4365367301680139</c:v>
                </c:pt>
                <c:pt idx="2536">
                  <c:v>2.4162614967467251</c:v>
                </c:pt>
                <c:pt idx="2537">
                  <c:v>2.399722144138603</c:v>
                </c:pt>
                <c:pt idx="2538">
                  <c:v>2.399839671554723</c:v>
                </c:pt>
                <c:pt idx="2539">
                  <c:v>2.2925117055990829</c:v>
                </c:pt>
                <c:pt idx="2540">
                  <c:v>2.2633881487633944</c:v>
                </c:pt>
                <c:pt idx="2541">
                  <c:v>2.2944368748407551</c:v>
                </c:pt>
                <c:pt idx="2542">
                  <c:v>2.2552489366619302</c:v>
                </c:pt>
                <c:pt idx="2543">
                  <c:v>2.2800709023605887</c:v>
                </c:pt>
                <c:pt idx="2544">
                  <c:v>2.2046946063248147</c:v>
                </c:pt>
                <c:pt idx="2545">
                  <c:v>2.2011600131385105</c:v>
                </c:pt>
                <c:pt idx="2546">
                  <c:v>2.172857394075125</c:v>
                </c:pt>
                <c:pt idx="2547">
                  <c:v>2.1866155568584897</c:v>
                </c:pt>
                <c:pt idx="2548">
                  <c:v>2.1050554768872227</c:v>
                </c:pt>
                <c:pt idx="2549">
                  <c:v>2.0619343170845807</c:v>
                </c:pt>
                <c:pt idx="2550">
                  <c:v>2.0614444733390345</c:v>
                </c:pt>
                <c:pt idx="2551">
                  <c:v>2.1362642682887758</c:v>
                </c:pt>
                <c:pt idx="2552">
                  <c:v>2.1267068335614416</c:v>
                </c:pt>
                <c:pt idx="2553">
                  <c:v>2.1773699206119819</c:v>
                </c:pt>
                <c:pt idx="2554">
                  <c:v>2.1979758095248925</c:v>
                </c:pt>
                <c:pt idx="2555">
                  <c:v>2.2316969687135848</c:v>
                </c:pt>
                <c:pt idx="2556">
                  <c:v>2.2316969687135848</c:v>
                </c:pt>
                <c:pt idx="2557">
                  <c:v>2.199018207540258</c:v>
                </c:pt>
                <c:pt idx="2558">
                  <c:v>2.2187167672593153</c:v>
                </c:pt>
                <c:pt idx="2559">
                  <c:v>2.1930006284208461</c:v>
                </c:pt>
                <c:pt idx="2560">
                  <c:v>2.1930006284208461</c:v>
                </c:pt>
                <c:pt idx="2561">
                  <c:v>2.1274312936040944</c:v>
                </c:pt>
                <c:pt idx="2562">
                  <c:v>2.0837795062883724</c:v>
                </c:pt>
                <c:pt idx="2563">
                  <c:v>2.105008992162936</c:v>
                </c:pt>
                <c:pt idx="2564">
                  <c:v>2.1691223903322276</c:v>
                </c:pt>
                <c:pt idx="2565">
                  <c:v>2.1901891796717892</c:v>
                </c:pt>
                <c:pt idx="2566">
                  <c:v>2.1418165616301907</c:v>
                </c:pt>
                <c:pt idx="2567">
                  <c:v>2.1110967369039133</c:v>
                </c:pt>
                <c:pt idx="2568">
                  <c:v>2.1067960228371532</c:v>
                </c:pt>
                <c:pt idx="2569">
                  <c:v>2.0894388022026722</c:v>
                </c:pt>
                <c:pt idx="2570">
                  <c:v>2.1061224328701358</c:v>
                </c:pt>
                <c:pt idx="2571">
                  <c:v>2.1495466204509084</c:v>
                </c:pt>
                <c:pt idx="2572">
                  <c:v>2.0943565352040636</c:v>
                </c:pt>
                <c:pt idx="2573">
                  <c:v>2.0995597545781952</c:v>
                </c:pt>
                <c:pt idx="2574">
                  <c:v>2.1586488557083436</c:v>
                </c:pt>
                <c:pt idx="2575">
                  <c:v>2.1682326025437644</c:v>
                </c:pt>
                <c:pt idx="2576">
                  <c:v>2.1389682759298125</c:v>
                </c:pt>
                <c:pt idx="2577">
                  <c:v>2.1302523901261159</c:v>
                </c:pt>
                <c:pt idx="2578">
                  <c:v>2.1308961597039686</c:v>
                </c:pt>
                <c:pt idx="2579">
                  <c:v>2.0915731527036323</c:v>
                </c:pt>
                <c:pt idx="2580">
                  <c:v>2.0945420355660738</c:v>
                </c:pt>
                <c:pt idx="2581">
                  <c:v>2.0570665770885541</c:v>
                </c:pt>
                <c:pt idx="2582">
                  <c:v>2.0896519302781735</c:v>
                </c:pt>
                <c:pt idx="2583">
                  <c:v>2.1472285237284758</c:v>
                </c:pt>
                <c:pt idx="2584">
                  <c:v>2.1620242606407238</c:v>
                </c:pt>
                <c:pt idx="2585">
                  <c:v>2.1590773045350207</c:v>
                </c:pt>
                <c:pt idx="2586">
                  <c:v>2.1397124700535293</c:v>
                </c:pt>
                <c:pt idx="2587">
                  <c:v>2.1655996375945623</c:v>
                </c:pt>
                <c:pt idx="2588">
                  <c:v>2.1273462177879474</c:v>
                </c:pt>
                <c:pt idx="2589">
                  <c:v>2.1154790185057419</c:v>
                </c:pt>
                <c:pt idx="2590">
                  <c:v>2.1721838041081072</c:v>
                </c:pt>
                <c:pt idx="2591">
                  <c:v>2.2205630001767274</c:v>
                </c:pt>
                <c:pt idx="2592">
                  <c:v>2.2488239584023093</c:v>
                </c:pt>
                <c:pt idx="2593">
                  <c:v>2.2494234359315497</c:v>
                </c:pt>
                <c:pt idx="2594">
                  <c:v>2.2469531675173497</c:v>
                </c:pt>
                <c:pt idx="2595">
                  <c:v>2.2488362373860831</c:v>
                </c:pt>
                <c:pt idx="2596">
                  <c:v>2.2748646132405139</c:v>
                </c:pt>
                <c:pt idx="2597">
                  <c:v>2.2720952638643959</c:v>
                </c:pt>
                <c:pt idx="2598">
                  <c:v>2.2698815385040407</c:v>
                </c:pt>
                <c:pt idx="2599">
                  <c:v>2.2620997325374192</c:v>
                </c:pt>
                <c:pt idx="2600">
                  <c:v>2.2374417789791674</c:v>
                </c:pt>
                <c:pt idx="2601">
                  <c:v>2.2498650408122702</c:v>
                </c:pt>
                <c:pt idx="2602">
                  <c:v>2.213201310869223</c:v>
                </c:pt>
                <c:pt idx="2603">
                  <c:v>2.2086909770080392</c:v>
                </c:pt>
                <c:pt idx="2604">
                  <c:v>2.1918507892974604</c:v>
                </c:pt>
                <c:pt idx="2605">
                  <c:v>2.1567600848828588</c:v>
                </c:pt>
                <c:pt idx="2606">
                  <c:v>2.1178352677848999</c:v>
                </c:pt>
                <c:pt idx="2607">
                  <c:v>2.1446815116656901</c:v>
                </c:pt>
                <c:pt idx="2608">
                  <c:v>2.1435772801963213</c:v>
                </c:pt>
                <c:pt idx="2609">
                  <c:v>2.1310970087956971</c:v>
                </c:pt>
                <c:pt idx="2610">
                  <c:v>2.1421656355974736</c:v>
                </c:pt>
                <c:pt idx="2611">
                  <c:v>2.2051791876487439</c:v>
                </c:pt>
                <c:pt idx="2612">
                  <c:v>2.2596044676205373</c:v>
                </c:pt>
                <c:pt idx="2613">
                  <c:v>2.2344913145923861</c:v>
                </c:pt>
                <c:pt idx="2614">
                  <c:v>2.27891711642099</c:v>
                </c:pt>
                <c:pt idx="2615">
                  <c:v>2.2763683502176648</c:v>
                </c:pt>
                <c:pt idx="2616">
                  <c:v>2.2587221349293651</c:v>
                </c:pt>
                <c:pt idx="2617">
                  <c:v>2.2741686579816225</c:v>
                </c:pt>
                <c:pt idx="2618">
                  <c:v>2.2181041336760319</c:v>
                </c:pt>
                <c:pt idx="2619">
                  <c:v>2.1968268474717774</c:v>
                </c:pt>
                <c:pt idx="2620">
                  <c:v>2.2472053252198467</c:v>
                </c:pt>
                <c:pt idx="2621">
                  <c:v>2.2431142309475107</c:v>
                </c:pt>
                <c:pt idx="2622">
                  <c:v>2.2944930073380068</c:v>
                </c:pt>
                <c:pt idx="2623">
                  <c:v>2.3296310735471639</c:v>
                </c:pt>
                <c:pt idx="2624">
                  <c:v>2.3565676556657182</c:v>
                </c:pt>
                <c:pt idx="2625">
                  <c:v>2.3562124422065489</c:v>
                </c:pt>
                <c:pt idx="2626">
                  <c:v>2.35322821061439</c:v>
                </c:pt>
                <c:pt idx="2627">
                  <c:v>2.3594356754471613</c:v>
                </c:pt>
                <c:pt idx="2628">
                  <c:v>2.3774792035675691</c:v>
                </c:pt>
                <c:pt idx="2629">
                  <c:v>2.3786044847234074</c:v>
                </c:pt>
                <c:pt idx="2630">
                  <c:v>2.3672968562731778</c:v>
                </c:pt>
                <c:pt idx="2631">
                  <c:v>2.4083797047693749</c:v>
                </c:pt>
                <c:pt idx="2632">
                  <c:v>2.3976562051186683</c:v>
                </c:pt>
                <c:pt idx="2633">
                  <c:v>2.3661071104525275</c:v>
                </c:pt>
                <c:pt idx="2634">
                  <c:v>2.3576205785243189</c:v>
                </c:pt>
                <c:pt idx="2635">
                  <c:v>2.3951631328774603</c:v>
                </c:pt>
                <c:pt idx="2636">
                  <c:v>2.441976319979791</c:v>
                </c:pt>
                <c:pt idx="2637">
                  <c:v>2.4818553895310251</c:v>
                </c:pt>
                <c:pt idx="2638">
                  <c:v>2.4353829442284161</c:v>
                </c:pt>
                <c:pt idx="2639">
                  <c:v>2.4475536098238875</c:v>
                </c:pt>
                <c:pt idx="2640">
                  <c:v>2.4262083506737424</c:v>
                </c:pt>
                <c:pt idx="2641">
                  <c:v>2.4658558736738141</c:v>
                </c:pt>
                <c:pt idx="2642">
                  <c:v>2.5151735349308577</c:v>
                </c:pt>
                <c:pt idx="2643">
                  <c:v>2.545767061538319</c:v>
                </c:pt>
                <c:pt idx="2644">
                  <c:v>2.5041733196101061</c:v>
                </c:pt>
                <c:pt idx="2645">
                  <c:v>2.4962029435355304</c:v>
                </c:pt>
                <c:pt idx="2646">
                  <c:v>2.5061989133976419</c:v>
                </c:pt>
                <c:pt idx="2647">
                  <c:v>2.5082937957364724</c:v>
                </c:pt>
                <c:pt idx="2648">
                  <c:v>2.4905309301023224</c:v>
                </c:pt>
                <c:pt idx="2649">
                  <c:v>2.4721120159065455</c:v>
                </c:pt>
                <c:pt idx="2650">
                  <c:v>2.4845896560963614</c:v>
                </c:pt>
                <c:pt idx="2651">
                  <c:v>2.5105535672859802</c:v>
                </c:pt>
                <c:pt idx="2652">
                  <c:v>2.4647529578098499</c:v>
                </c:pt>
                <c:pt idx="2653">
                  <c:v>2.4338182508675317</c:v>
                </c:pt>
                <c:pt idx="2654">
                  <c:v>2.4076026205105507</c:v>
                </c:pt>
                <c:pt idx="2655">
                  <c:v>2.4168570274597543</c:v>
                </c:pt>
                <c:pt idx="2656">
                  <c:v>2.384635219896865</c:v>
                </c:pt>
                <c:pt idx="2657">
                  <c:v>2.3948074808831565</c:v>
                </c:pt>
                <c:pt idx="2658">
                  <c:v>2.3518542800371343</c:v>
                </c:pt>
                <c:pt idx="2659">
                  <c:v>2.3784501203559669</c:v>
                </c:pt>
                <c:pt idx="2660">
                  <c:v>2.3670495224571639</c:v>
                </c:pt>
                <c:pt idx="2661">
                  <c:v>2.3137324207709526</c:v>
                </c:pt>
                <c:pt idx="2662">
                  <c:v>2.325609706361258</c:v>
                </c:pt>
                <c:pt idx="2663">
                  <c:v>2.3784580139883924</c:v>
                </c:pt>
                <c:pt idx="2664">
                  <c:v>2.3471676550517699</c:v>
                </c:pt>
                <c:pt idx="2665">
                  <c:v>2.3230688337903582</c:v>
                </c:pt>
                <c:pt idx="2666">
                  <c:v>2.3158882594935166</c:v>
                </c:pt>
                <c:pt idx="2667">
                  <c:v>2.3161667293040997</c:v>
                </c:pt>
                <c:pt idx="2668">
                  <c:v>2.3626716262066823</c:v>
                </c:pt>
                <c:pt idx="2669">
                  <c:v>2.3544302354188145</c:v>
                </c:pt>
                <c:pt idx="2670">
                  <c:v>2.3394766258580471</c:v>
                </c:pt>
                <c:pt idx="2671">
                  <c:v>2.330267388027726</c:v>
                </c:pt>
                <c:pt idx="2672">
                  <c:v>2.3550279588075163</c:v>
                </c:pt>
                <c:pt idx="2673">
                  <c:v>2.335135566558888</c:v>
                </c:pt>
                <c:pt idx="2674">
                  <c:v>2.3785527375775044</c:v>
                </c:pt>
                <c:pt idx="2675">
                  <c:v>2.3571004758544736</c:v>
                </c:pt>
                <c:pt idx="2676">
                  <c:v>2.3621116168395724</c:v>
                </c:pt>
                <c:pt idx="2677">
                  <c:v>2.3581099837347304</c:v>
                </c:pt>
                <c:pt idx="2678">
                  <c:v>2.3611845535646534</c:v>
                </c:pt>
                <c:pt idx="2679">
                  <c:v>2.3319399610317664</c:v>
                </c:pt>
                <c:pt idx="2680">
                  <c:v>2.3688339219205723</c:v>
                </c:pt>
                <c:pt idx="2681">
                  <c:v>2.3248593727456539</c:v>
                </c:pt>
                <c:pt idx="2682">
                  <c:v>2.3277830864892133</c:v>
                </c:pt>
                <c:pt idx="2683">
                  <c:v>2.3136034914413277</c:v>
                </c:pt>
                <c:pt idx="2684">
                  <c:v>2.3288930189153345</c:v>
                </c:pt>
                <c:pt idx="2685">
                  <c:v>2.3031606542768781</c:v>
                </c:pt>
                <c:pt idx="2686">
                  <c:v>2.2869331001495827</c:v>
                </c:pt>
                <c:pt idx="2687">
                  <c:v>2.2954555919588424</c:v>
                </c:pt>
                <c:pt idx="2688">
                  <c:v>2.2708116715249029</c:v>
                </c:pt>
                <c:pt idx="2689">
                  <c:v>2.3062878483229738</c:v>
                </c:pt>
                <c:pt idx="2690">
                  <c:v>2.329475393574318</c:v>
                </c:pt>
                <c:pt idx="2691">
                  <c:v>2.3347250976727358</c:v>
                </c:pt>
                <c:pt idx="2692">
                  <c:v>2.3199508489820921</c:v>
                </c:pt>
                <c:pt idx="2693">
                  <c:v>2.3272949968842056</c:v>
                </c:pt>
                <c:pt idx="2694">
                  <c:v>2.2953718317481</c:v>
                </c:pt>
                <c:pt idx="2695">
                  <c:v>2.2628448037314057</c:v>
                </c:pt>
                <c:pt idx="2696">
                  <c:v>2.2573280317359083</c:v>
                </c:pt>
                <c:pt idx="2697">
                  <c:v>2.2328362829937367</c:v>
                </c:pt>
                <c:pt idx="2698">
                  <c:v>2.184195719984789</c:v>
                </c:pt>
                <c:pt idx="2699">
                  <c:v>2.1596035466967534</c:v>
                </c:pt>
                <c:pt idx="2700">
                  <c:v>2.1372246602339384</c:v>
                </c:pt>
                <c:pt idx="2701">
                  <c:v>2.1752044341164525</c:v>
                </c:pt>
                <c:pt idx="2702">
                  <c:v>2.2034259241799043</c:v>
                </c:pt>
                <c:pt idx="2703">
                  <c:v>2.188176303403162</c:v>
                </c:pt>
                <c:pt idx="2704">
                  <c:v>2.2305988767361034</c:v>
                </c:pt>
                <c:pt idx="2705">
                  <c:v>2.1987296514215751</c:v>
                </c:pt>
                <c:pt idx="2706">
                  <c:v>2.1952406658892873</c:v>
                </c:pt>
                <c:pt idx="2707">
                  <c:v>2.2052734727027201</c:v>
                </c:pt>
                <c:pt idx="2708">
                  <c:v>2.1931720956585434</c:v>
                </c:pt>
                <c:pt idx="2709">
                  <c:v>2.1302861573314935</c:v>
                </c:pt>
                <c:pt idx="2710">
                  <c:v>2.164302450665891</c:v>
                </c:pt>
                <c:pt idx="2711">
                  <c:v>2.1519945235732338</c:v>
                </c:pt>
                <c:pt idx="2712">
                  <c:v>2.1219860028355653</c:v>
                </c:pt>
                <c:pt idx="2713">
                  <c:v>2.105388325054518</c:v>
                </c:pt>
                <c:pt idx="2714">
                  <c:v>2.0834106982400242</c:v>
                </c:pt>
                <c:pt idx="2715">
                  <c:v>2.0706502028882774</c:v>
                </c:pt>
                <c:pt idx="2716">
                  <c:v>2.0808746495556076</c:v>
                </c:pt>
                <c:pt idx="2717">
                  <c:v>2.0430645887702528</c:v>
                </c:pt>
                <c:pt idx="2718">
                  <c:v>2.0457326365302371</c:v>
                </c:pt>
                <c:pt idx="2719">
                  <c:v>2.0049668489364838</c:v>
                </c:pt>
                <c:pt idx="2720">
                  <c:v>1.9443099846995067</c:v>
                </c:pt>
                <c:pt idx="2721">
                  <c:v>1.9534486183731286</c:v>
                </c:pt>
                <c:pt idx="2722">
                  <c:v>2.018931561768329</c:v>
                </c:pt>
                <c:pt idx="2723">
                  <c:v>2.0924822360380251</c:v>
                </c:pt>
                <c:pt idx="2724">
                  <c:v>2.0678628735716336</c:v>
                </c:pt>
                <c:pt idx="2725">
                  <c:v>2.0446928697256803</c:v>
                </c:pt>
                <c:pt idx="2726">
                  <c:v>1.9943288636370586</c:v>
                </c:pt>
                <c:pt idx="2727">
                  <c:v>2.03760789608822</c:v>
                </c:pt>
                <c:pt idx="2728">
                  <c:v>2.0771598184289104</c:v>
                </c:pt>
                <c:pt idx="2729">
                  <c:v>2.039088390703228</c:v>
                </c:pt>
                <c:pt idx="2730">
                  <c:v>2.0506810669910629</c:v>
                </c:pt>
                <c:pt idx="2731">
                  <c:v>2.0460777636813066</c:v>
                </c:pt>
                <c:pt idx="2732">
                  <c:v>2.039363352232733</c:v>
                </c:pt>
                <c:pt idx="2733">
                  <c:v>2.034824952122924</c:v>
                </c:pt>
                <c:pt idx="2734">
                  <c:v>2.0734607745670641</c:v>
                </c:pt>
                <c:pt idx="2735">
                  <c:v>2.0770808821046503</c:v>
                </c:pt>
                <c:pt idx="2736">
                  <c:v>2.1292240252350632</c:v>
                </c:pt>
                <c:pt idx="2737">
                  <c:v>2.1291354411378385</c:v>
                </c:pt>
                <c:pt idx="2738">
                  <c:v>2.0726959692920137</c:v>
                </c:pt>
                <c:pt idx="2739">
                  <c:v>2.0431439636296478</c:v>
                </c:pt>
                <c:pt idx="2740">
                  <c:v>2.0288656981764372</c:v>
                </c:pt>
                <c:pt idx="2741">
                  <c:v>1.9883231249662856</c:v>
                </c:pt>
                <c:pt idx="2742">
                  <c:v>1.9862115782923333</c:v>
                </c:pt>
                <c:pt idx="2743">
                  <c:v>1.9660170353358435</c:v>
                </c:pt>
                <c:pt idx="2744">
                  <c:v>1.9276526661401299</c:v>
                </c:pt>
                <c:pt idx="2745">
                  <c:v>1.9353353631662915</c:v>
                </c:pt>
                <c:pt idx="2746">
                  <c:v>1.9760103739871457</c:v>
                </c:pt>
                <c:pt idx="2747">
                  <c:v>1.9871460966645431</c:v>
                </c:pt>
                <c:pt idx="2748">
                  <c:v>2.0625824720137813</c:v>
                </c:pt>
                <c:pt idx="2749">
                  <c:v>2.0873426042584367</c:v>
                </c:pt>
                <c:pt idx="2750">
                  <c:v>2.0933522897454231</c:v>
                </c:pt>
                <c:pt idx="2751">
                  <c:v>2.1450647913734846</c:v>
                </c:pt>
                <c:pt idx="2752">
                  <c:v>2.1534951908044411</c:v>
                </c:pt>
                <c:pt idx="2753">
                  <c:v>2.1636626279042503</c:v>
                </c:pt>
                <c:pt idx="2754">
                  <c:v>2.0770181715803764</c:v>
                </c:pt>
                <c:pt idx="2755">
                  <c:v>2.0484169100902081</c:v>
                </c:pt>
                <c:pt idx="2756">
                  <c:v>2.0681821271497514</c:v>
                </c:pt>
                <c:pt idx="2757">
                  <c:v>2.0714693865200409</c:v>
                </c:pt>
                <c:pt idx="2758">
                  <c:v>2.080731248566535</c:v>
                </c:pt>
                <c:pt idx="2759">
                  <c:v>2.0644721199095359</c:v>
                </c:pt>
                <c:pt idx="2760">
                  <c:v>2.0622496238464851</c:v>
                </c:pt>
                <c:pt idx="2761">
                  <c:v>2.0949761853495028</c:v>
                </c:pt>
                <c:pt idx="2762">
                  <c:v>2.0872777010584889</c:v>
                </c:pt>
                <c:pt idx="2763">
                  <c:v>2.0702945508939727</c:v>
                </c:pt>
                <c:pt idx="2764">
                  <c:v>2.0629986418566846</c:v>
                </c:pt>
                <c:pt idx="2765">
                  <c:v>2.0497504954350654</c:v>
                </c:pt>
                <c:pt idx="2766">
                  <c:v>2.0009634616911023</c:v>
                </c:pt>
                <c:pt idx="2767">
                  <c:v>2.0115089160770894</c:v>
                </c:pt>
                <c:pt idx="2768">
                  <c:v>2.107322264998885</c:v>
                </c:pt>
                <c:pt idx="2769">
                  <c:v>2.0922555133733449</c:v>
                </c:pt>
                <c:pt idx="2770">
                  <c:v>2.1070192372207543</c:v>
                </c:pt>
                <c:pt idx="2771">
                  <c:v>2.0575419491746518</c:v>
                </c:pt>
                <c:pt idx="2772">
                  <c:v>2.025809546822174</c:v>
                </c:pt>
                <c:pt idx="2773">
                  <c:v>2.0263204402541892</c:v>
                </c:pt>
                <c:pt idx="2774">
                  <c:v>2.0639660503640025</c:v>
                </c:pt>
                <c:pt idx="2775">
                  <c:v>2.05600970741374</c:v>
                </c:pt>
                <c:pt idx="2776">
                  <c:v>2.0399356405836166</c:v>
                </c:pt>
                <c:pt idx="2777">
                  <c:v>2.0544002834691075</c:v>
                </c:pt>
                <c:pt idx="2778">
                  <c:v>2.0719820340925952</c:v>
                </c:pt>
                <c:pt idx="2779">
                  <c:v>2.0802168468534417</c:v>
                </c:pt>
                <c:pt idx="2780">
                  <c:v>2.1110594614174567</c:v>
                </c:pt>
                <c:pt idx="2781">
                  <c:v>2.1110594614174567</c:v>
                </c:pt>
                <c:pt idx="2782">
                  <c:v>2.1115585144008331</c:v>
                </c:pt>
                <c:pt idx="2783">
                  <c:v>2.1174313769257695</c:v>
                </c:pt>
                <c:pt idx="2784">
                  <c:v>2.0552663903602935</c:v>
                </c:pt>
                <c:pt idx="2785">
                  <c:v>2.0675015206205773</c:v>
                </c:pt>
                <c:pt idx="2786">
                  <c:v>2.0116882769472144</c:v>
                </c:pt>
                <c:pt idx="2787">
                  <c:v>1.9786863153795564</c:v>
                </c:pt>
                <c:pt idx="2788">
                  <c:v>1.9754582582524614</c:v>
                </c:pt>
                <c:pt idx="2789">
                  <c:v>1.9696599467004372</c:v>
                </c:pt>
                <c:pt idx="2790">
                  <c:v>2.0345074526853457</c:v>
                </c:pt>
                <c:pt idx="2791">
                  <c:v>1.9892287000196003</c:v>
                </c:pt>
                <c:pt idx="2792">
                  <c:v>1.983174283948866</c:v>
                </c:pt>
                <c:pt idx="2793">
                  <c:v>1.9489931014037927</c:v>
                </c:pt>
                <c:pt idx="2794">
                  <c:v>2.0219991150360954</c:v>
                </c:pt>
                <c:pt idx="2795">
                  <c:v>2.0010669559829104</c:v>
                </c:pt>
                <c:pt idx="2796">
                  <c:v>1.9849293015582445</c:v>
                </c:pt>
                <c:pt idx="2797">
                  <c:v>1.9623267621766929</c:v>
                </c:pt>
                <c:pt idx="2798">
                  <c:v>1.9678154679235647</c:v>
                </c:pt>
                <c:pt idx="2799">
                  <c:v>1.9741027461508649</c:v>
                </c:pt>
                <c:pt idx="2800">
                  <c:v>1.9848749232015324</c:v>
                </c:pt>
                <c:pt idx="2801">
                  <c:v>1.9256340889147503</c:v>
                </c:pt>
                <c:pt idx="2802">
                  <c:v>1.8944695895618089</c:v>
                </c:pt>
                <c:pt idx="2803">
                  <c:v>1.9062911811899979</c:v>
                </c:pt>
                <c:pt idx="2804">
                  <c:v>1.930209325975881</c:v>
                </c:pt>
                <c:pt idx="2805">
                  <c:v>1.930209325975881</c:v>
                </c:pt>
                <c:pt idx="2806">
                  <c:v>1.919220074033499</c:v>
                </c:pt>
                <c:pt idx="2807">
                  <c:v>1.9143799617509634</c:v>
                </c:pt>
                <c:pt idx="2808">
                  <c:v>1.9010480551186018</c:v>
                </c:pt>
                <c:pt idx="2809">
                  <c:v>1.9010480551186018</c:v>
                </c:pt>
                <c:pt idx="2810">
                  <c:v>1.8480326656051171</c:v>
                </c:pt>
                <c:pt idx="2811">
                  <c:v>1.8602362213356969</c:v>
                </c:pt>
                <c:pt idx="2812">
                  <c:v>1.8318989579966642</c:v>
                </c:pt>
                <c:pt idx="2813">
                  <c:v>1.7846064519920219</c:v>
                </c:pt>
                <c:pt idx="2814">
                  <c:v>1.7809880985949753</c:v>
                </c:pt>
                <c:pt idx="2815">
                  <c:v>1.7519693516564987</c:v>
                </c:pt>
                <c:pt idx="2816">
                  <c:v>1.7328202764613179</c:v>
                </c:pt>
                <c:pt idx="2817">
                  <c:v>1.7078505244222391</c:v>
                </c:pt>
                <c:pt idx="2818">
                  <c:v>1.7322186062564033</c:v>
                </c:pt>
                <c:pt idx="2819">
                  <c:v>1.6913918622789157</c:v>
                </c:pt>
                <c:pt idx="2820">
                  <c:v>1.6636825812528837</c:v>
                </c:pt>
                <c:pt idx="2821">
                  <c:v>1.6689340394918404</c:v>
                </c:pt>
                <c:pt idx="2822">
                  <c:v>1.65088656455522</c:v>
                </c:pt>
                <c:pt idx="2823">
                  <c:v>1.6540277917256287</c:v>
                </c:pt>
                <c:pt idx="2824">
                  <c:v>1.6678026188441153</c:v>
                </c:pt>
                <c:pt idx="2825">
                  <c:v>1.6678026188441153</c:v>
                </c:pt>
                <c:pt idx="2826">
                  <c:v>1.6443962445605174</c:v>
                </c:pt>
                <c:pt idx="2827">
                  <c:v>1.6829386590209503</c:v>
                </c:pt>
                <c:pt idx="2828">
                  <c:v>1.6940695578118652</c:v>
                </c:pt>
                <c:pt idx="2829">
                  <c:v>1.7719446270455992</c:v>
                </c:pt>
                <c:pt idx="2830">
                  <c:v>1.7791387959316192</c:v>
                </c:pt>
                <c:pt idx="2831">
                  <c:v>1.6925776612833527</c:v>
                </c:pt>
                <c:pt idx="2832">
                  <c:v>1.7361088514370111</c:v>
                </c:pt>
                <c:pt idx="2833">
                  <c:v>1.7901762867388262</c:v>
                </c:pt>
                <c:pt idx="2834">
                  <c:v>1.7801057659038024</c:v>
                </c:pt>
                <c:pt idx="2835">
                  <c:v>1.7706548952142191</c:v>
                </c:pt>
                <c:pt idx="2836">
                  <c:v>1.7242455989710184</c:v>
                </c:pt>
                <c:pt idx="2837">
                  <c:v>1.7457228571967314</c:v>
                </c:pt>
                <c:pt idx="2838">
                  <c:v>1.7582140919757248</c:v>
                </c:pt>
                <c:pt idx="2839">
                  <c:v>1.795700513831614</c:v>
                </c:pt>
                <c:pt idx="2840">
                  <c:v>1.8256577259585138</c:v>
                </c:pt>
                <c:pt idx="2841">
                  <c:v>1.818939806228862</c:v>
                </c:pt>
                <c:pt idx="2842">
                  <c:v>1.8218244903454268</c:v>
                </c:pt>
                <c:pt idx="2843">
                  <c:v>1.8960005157173152</c:v>
                </c:pt>
                <c:pt idx="2844">
                  <c:v>1.8646926153753018</c:v>
                </c:pt>
                <c:pt idx="2845">
                  <c:v>1.8455558191638943</c:v>
                </c:pt>
                <c:pt idx="2846">
                  <c:v>1.8369315872033662</c:v>
                </c:pt>
                <c:pt idx="2847">
                  <c:v>1.8240026943598648</c:v>
                </c:pt>
                <c:pt idx="2848">
                  <c:v>1.8766611162736406</c:v>
                </c:pt>
                <c:pt idx="2849">
                  <c:v>1.9348955124261087</c:v>
                </c:pt>
                <c:pt idx="2850">
                  <c:v>1.9687368302417301</c:v>
                </c:pt>
                <c:pt idx="2851">
                  <c:v>2.0695959644242716</c:v>
                </c:pt>
                <c:pt idx="2852">
                  <c:v>2.152544008097109</c:v>
                </c:pt>
                <c:pt idx="2853">
                  <c:v>2.1596145100751216</c:v>
                </c:pt>
                <c:pt idx="2854">
                  <c:v>2.1533013582748692</c:v>
                </c:pt>
                <c:pt idx="2855">
                  <c:v>2.1341351802094319</c:v>
                </c:pt>
                <c:pt idx="2856">
                  <c:v>2.1738673404905158</c:v>
                </c:pt>
                <c:pt idx="2857">
                  <c:v>2.1768305223962052</c:v>
                </c:pt>
                <c:pt idx="2858">
                  <c:v>2.143004553310301</c:v>
                </c:pt>
                <c:pt idx="2859">
                  <c:v>2.0668169672751895</c:v>
                </c:pt>
                <c:pt idx="2860">
                  <c:v>2.094594221247112</c:v>
                </c:pt>
                <c:pt idx="2861">
                  <c:v>2.2327485759667804</c:v>
                </c:pt>
                <c:pt idx="2862">
                  <c:v>2.2284013771757341</c:v>
                </c:pt>
                <c:pt idx="2863">
                  <c:v>2.2440522576007971</c:v>
                </c:pt>
                <c:pt idx="2864">
                  <c:v>2.2369764932011669</c:v>
                </c:pt>
                <c:pt idx="2865">
                  <c:v>2.1790832773835556</c:v>
                </c:pt>
                <c:pt idx="2866">
                  <c:v>2.1776510216333729</c:v>
                </c:pt>
                <c:pt idx="2867">
                  <c:v>2.2294350044884035</c:v>
                </c:pt>
                <c:pt idx="2868">
                  <c:v>2.2433260434176057</c:v>
                </c:pt>
                <c:pt idx="2869">
                  <c:v>2.247445642473703</c:v>
                </c:pt>
                <c:pt idx="2870">
                  <c:v>2.1950994575758882</c:v>
                </c:pt>
                <c:pt idx="2871">
                  <c:v>2.2173007373091189</c:v>
                </c:pt>
                <c:pt idx="2872">
                  <c:v>2.1391735103728879</c:v>
                </c:pt>
                <c:pt idx="2873">
                  <c:v>2.1511735858009309</c:v>
                </c:pt>
                <c:pt idx="2874">
                  <c:v>2.1091891090676316</c:v>
                </c:pt>
                <c:pt idx="2875">
                  <c:v>2.1274698846959539</c:v>
                </c:pt>
                <c:pt idx="2876">
                  <c:v>2.2055216835890032</c:v>
                </c:pt>
                <c:pt idx="2877">
                  <c:v>2.199932114761133</c:v>
                </c:pt>
                <c:pt idx="2878">
                  <c:v>2.2804642683764822</c:v>
                </c:pt>
                <c:pt idx="2879">
                  <c:v>2.3308072247786349</c:v>
                </c:pt>
                <c:pt idx="2880">
                  <c:v>2.2984073719510261</c:v>
                </c:pt>
                <c:pt idx="2881">
                  <c:v>2.3342234134785489</c:v>
                </c:pt>
                <c:pt idx="2882">
                  <c:v>2.3195912501715732</c:v>
                </c:pt>
                <c:pt idx="2883">
                  <c:v>2.3553744015639881</c:v>
                </c:pt>
                <c:pt idx="2884">
                  <c:v>2.3519047115776308</c:v>
                </c:pt>
                <c:pt idx="2885">
                  <c:v>2.3201964286575656</c:v>
                </c:pt>
                <c:pt idx="2886">
                  <c:v>2.2743181984625798</c:v>
                </c:pt>
                <c:pt idx="2887">
                  <c:v>2.3278541291810453</c:v>
                </c:pt>
                <c:pt idx="2888">
                  <c:v>2.389042059466238</c:v>
                </c:pt>
                <c:pt idx="2889">
                  <c:v>2.3817702698613625</c:v>
                </c:pt>
                <c:pt idx="2890">
                  <c:v>2.3641652768757324</c:v>
                </c:pt>
                <c:pt idx="2891">
                  <c:v>2.3488617162774124</c:v>
                </c:pt>
                <c:pt idx="2892">
                  <c:v>2.2917929465131821</c:v>
                </c:pt>
                <c:pt idx="2893">
                  <c:v>2.3046249230918976</c:v>
                </c:pt>
                <c:pt idx="2894">
                  <c:v>2.2659566490477836</c:v>
                </c:pt>
                <c:pt idx="2895">
                  <c:v>2.268008116408271</c:v>
                </c:pt>
                <c:pt idx="2896">
                  <c:v>2.2360937219748607</c:v>
                </c:pt>
                <c:pt idx="2897">
                  <c:v>2.3273458669598384</c:v>
                </c:pt>
                <c:pt idx="2898">
                  <c:v>2.313906957754591</c:v>
                </c:pt>
                <c:pt idx="2899">
                  <c:v>2.3348189441915763</c:v>
                </c:pt>
                <c:pt idx="2900">
                  <c:v>2.2718010067889587</c:v>
                </c:pt>
                <c:pt idx="2901">
                  <c:v>2.2717400504052248</c:v>
                </c:pt>
                <c:pt idx="2902">
                  <c:v>2.2294885057748464</c:v>
                </c:pt>
                <c:pt idx="2903">
                  <c:v>2.21730819240641</c:v>
                </c:pt>
                <c:pt idx="2904">
                  <c:v>2.198487580027177</c:v>
                </c:pt>
                <c:pt idx="2905">
                  <c:v>2.1805172872742773</c:v>
                </c:pt>
                <c:pt idx="2906">
                  <c:v>2.1633122383315637</c:v>
                </c:pt>
                <c:pt idx="2907">
                  <c:v>2.1639599547256299</c:v>
                </c:pt>
                <c:pt idx="2908">
                  <c:v>2.1699972679261075</c:v>
                </c:pt>
                <c:pt idx="2909">
                  <c:v>2.1510801778172235</c:v>
                </c:pt>
                <c:pt idx="2910">
                  <c:v>2.14725834411764</c:v>
                </c:pt>
                <c:pt idx="2911">
                  <c:v>2.1256547877731111</c:v>
                </c:pt>
                <c:pt idx="2912">
                  <c:v>2.1493769073537488</c:v>
                </c:pt>
                <c:pt idx="2913">
                  <c:v>2.1877307517062272</c:v>
                </c:pt>
                <c:pt idx="2914">
                  <c:v>2.2198429254854219</c:v>
                </c:pt>
                <c:pt idx="2915">
                  <c:v>2.211611621005654</c:v>
                </c:pt>
                <c:pt idx="2916">
                  <c:v>2.2140700489712151</c:v>
                </c:pt>
                <c:pt idx="2917">
                  <c:v>2.2641257648600885</c:v>
                </c:pt>
                <c:pt idx="2918">
                  <c:v>2.2417240745702651</c:v>
                </c:pt>
                <c:pt idx="2919">
                  <c:v>2.1673353596580096</c:v>
                </c:pt>
                <c:pt idx="2920">
                  <c:v>2.1778001235791975</c:v>
                </c:pt>
                <c:pt idx="2921">
                  <c:v>2.1333984411830067</c:v>
                </c:pt>
                <c:pt idx="2922">
                  <c:v>2.1450832098491448</c:v>
                </c:pt>
                <c:pt idx="2923">
                  <c:v>2.1668731436259545</c:v>
                </c:pt>
                <c:pt idx="2924">
                  <c:v>2.1722329200432009</c:v>
                </c:pt>
                <c:pt idx="2925">
                  <c:v>2.2071192670849968</c:v>
                </c:pt>
                <c:pt idx="2926">
                  <c:v>2.2294161474776084</c:v>
                </c:pt>
                <c:pt idx="2927">
                  <c:v>2.1995299780425426</c:v>
                </c:pt>
                <c:pt idx="2928">
                  <c:v>2.2610792612787911</c:v>
                </c:pt>
                <c:pt idx="2929">
                  <c:v>2.1972916947146395</c:v>
                </c:pt>
                <c:pt idx="2930">
                  <c:v>2.1595895135724397</c:v>
                </c:pt>
                <c:pt idx="2931">
                  <c:v>2.1929633529343886</c:v>
                </c:pt>
                <c:pt idx="2932">
                  <c:v>2.2366129475744372</c:v>
                </c:pt>
                <c:pt idx="2933">
                  <c:v>2.2596369192205095</c:v>
                </c:pt>
                <c:pt idx="2934">
                  <c:v>2.2906023236222621</c:v>
                </c:pt>
                <c:pt idx="2935">
                  <c:v>2.3053204398156546</c:v>
                </c:pt>
                <c:pt idx="2936">
                  <c:v>2.2734656861605735</c:v>
                </c:pt>
                <c:pt idx="2937">
                  <c:v>2.2760767243530369</c:v>
                </c:pt>
                <c:pt idx="2938">
                  <c:v>2.281025593348998</c:v>
                </c:pt>
                <c:pt idx="2939">
                  <c:v>2.3304081578059881</c:v>
                </c:pt>
                <c:pt idx="2940">
                  <c:v>2.3663404111442272</c:v>
                </c:pt>
                <c:pt idx="2941">
                  <c:v>2.3793342071876755</c:v>
                </c:pt>
                <c:pt idx="2942">
                  <c:v>2.3943268463754381</c:v>
                </c:pt>
                <c:pt idx="2943">
                  <c:v>2.4330310803006041</c:v>
                </c:pt>
                <c:pt idx="2944">
                  <c:v>2.4373010969079298</c:v>
                </c:pt>
                <c:pt idx="2945">
                  <c:v>2.4770310645133393</c:v>
                </c:pt>
                <c:pt idx="2946">
                  <c:v>2.4864091383705498</c:v>
                </c:pt>
                <c:pt idx="2947">
                  <c:v>2.4811462782180889</c:v>
                </c:pt>
                <c:pt idx="2948">
                  <c:v>2.4839283451131151</c:v>
                </c:pt>
                <c:pt idx="2949">
                  <c:v>2.4997414835380458</c:v>
                </c:pt>
                <c:pt idx="2950">
                  <c:v>2.4940690315697029</c:v>
                </c:pt>
                <c:pt idx="2951">
                  <c:v>2.4901230924269777</c:v>
                </c:pt>
                <c:pt idx="2952">
                  <c:v>2.4931967851866306</c:v>
                </c:pt>
                <c:pt idx="2953">
                  <c:v>2.4850523106635487</c:v>
                </c:pt>
                <c:pt idx="2954">
                  <c:v>2.5131663596189795</c:v>
                </c:pt>
                <c:pt idx="2955">
                  <c:v>2.4889394860982135</c:v>
                </c:pt>
                <c:pt idx="2956">
                  <c:v>2.4629176882708039</c:v>
                </c:pt>
                <c:pt idx="2957">
                  <c:v>2.5030230419515833</c:v>
                </c:pt>
                <c:pt idx="2958">
                  <c:v>2.5256944313492946</c:v>
                </c:pt>
                <c:pt idx="2959">
                  <c:v>2.5286435801306708</c:v>
                </c:pt>
                <c:pt idx="2960">
                  <c:v>2.5275161062991587</c:v>
                </c:pt>
                <c:pt idx="2961">
                  <c:v>2.5298833189566863</c:v>
                </c:pt>
                <c:pt idx="2962">
                  <c:v>2.4961323393788288</c:v>
                </c:pt>
                <c:pt idx="2963">
                  <c:v>2.5566409787402513</c:v>
                </c:pt>
                <c:pt idx="2964">
                  <c:v>2.5565901086646172</c:v>
                </c:pt>
                <c:pt idx="2965">
                  <c:v>2.5937590310829282</c:v>
                </c:pt>
                <c:pt idx="2966">
                  <c:v>2.5810173927419768</c:v>
                </c:pt>
                <c:pt idx="2967">
                  <c:v>2.6015583784549405</c:v>
                </c:pt>
                <c:pt idx="2968">
                  <c:v>2.5946378554930214</c:v>
                </c:pt>
                <c:pt idx="2969">
                  <c:v>2.5916952847386665</c:v>
                </c:pt>
                <c:pt idx="2970">
                  <c:v>2.5339103870993451</c:v>
                </c:pt>
                <c:pt idx="2971">
                  <c:v>2.5443826061178245</c:v>
                </c:pt>
                <c:pt idx="2972">
                  <c:v>2.5311318284853965</c:v>
                </c:pt>
                <c:pt idx="2973">
                  <c:v>2.5313186444528117</c:v>
                </c:pt>
                <c:pt idx="2974">
                  <c:v>2.5310603472584279</c:v>
                </c:pt>
                <c:pt idx="2975">
                  <c:v>2.5702715277993957</c:v>
                </c:pt>
                <c:pt idx="2976">
                  <c:v>2.5687379704330797</c:v>
                </c:pt>
                <c:pt idx="2977">
                  <c:v>2.5391671077599187</c:v>
                </c:pt>
                <c:pt idx="2978">
                  <c:v>2.5538650513371111</c:v>
                </c:pt>
                <c:pt idx="2979">
                  <c:v>2.6143886008931161</c:v>
                </c:pt>
                <c:pt idx="2980">
                  <c:v>2.6121932940084212</c:v>
                </c:pt>
                <c:pt idx="2981">
                  <c:v>2.636887207447725</c:v>
                </c:pt>
                <c:pt idx="2982">
                  <c:v>2.6413699135954176</c:v>
                </c:pt>
                <c:pt idx="2983">
                  <c:v>2.5434919412590911</c:v>
                </c:pt>
                <c:pt idx="2984">
                  <c:v>2.5692067644921561</c:v>
                </c:pt>
                <c:pt idx="2985">
                  <c:v>2.4917904030093987</c:v>
                </c:pt>
                <c:pt idx="2986">
                  <c:v>2.5022577981413954</c:v>
                </c:pt>
                <c:pt idx="2987">
                  <c:v>2.5395346002028614</c:v>
                </c:pt>
                <c:pt idx="2988">
                  <c:v>2.5031480244649935</c:v>
                </c:pt>
                <c:pt idx="2989">
                  <c:v>2.5150156622823339</c:v>
                </c:pt>
                <c:pt idx="2990">
                  <c:v>2.5319466267658122</c:v>
                </c:pt>
                <c:pt idx="2991">
                  <c:v>2.5607785577368736</c:v>
                </c:pt>
                <c:pt idx="2992">
                  <c:v>2.5871016292018747</c:v>
                </c:pt>
                <c:pt idx="2993">
                  <c:v>2.5740696806017009</c:v>
                </c:pt>
                <c:pt idx="2994">
                  <c:v>2.5458512602841927</c:v>
                </c:pt>
                <c:pt idx="2995">
                  <c:v>2.5602773120778237</c:v>
                </c:pt>
                <c:pt idx="2996">
                  <c:v>2.6029590596754186</c:v>
                </c:pt>
                <c:pt idx="2997">
                  <c:v>2.5588775079276149</c:v>
                </c:pt>
                <c:pt idx="2998">
                  <c:v>2.5596002138297278</c:v>
                </c:pt>
                <c:pt idx="2999">
                  <c:v>2.6075838512067788</c:v>
                </c:pt>
                <c:pt idx="3000">
                  <c:v>2.602233722562497</c:v>
                </c:pt>
                <c:pt idx="3001">
                  <c:v>2.6423645112810927</c:v>
                </c:pt>
                <c:pt idx="3002">
                  <c:v>2.6594629961860554</c:v>
                </c:pt>
                <c:pt idx="3003">
                  <c:v>2.6798434780396909</c:v>
                </c:pt>
                <c:pt idx="3004">
                  <c:v>2.7043729408034531</c:v>
                </c:pt>
                <c:pt idx="3005">
                  <c:v>2.6760225214103768</c:v>
                </c:pt>
                <c:pt idx="3006">
                  <c:v>2.6802644717690769</c:v>
                </c:pt>
                <c:pt idx="3007">
                  <c:v>2.7087096147512648</c:v>
                </c:pt>
                <c:pt idx="3008">
                  <c:v>2.7494447048855832</c:v>
                </c:pt>
                <c:pt idx="3009">
                  <c:v>2.7970740058737342</c:v>
                </c:pt>
                <c:pt idx="3010">
                  <c:v>2.7849441240457971</c:v>
                </c:pt>
                <c:pt idx="3011">
                  <c:v>2.7995140153636342</c:v>
                </c:pt>
                <c:pt idx="3012">
                  <c:v>2.8113645503107181</c:v>
                </c:pt>
                <c:pt idx="3013">
                  <c:v>2.8092512494962265</c:v>
                </c:pt>
                <c:pt idx="3014">
                  <c:v>2.8007572624707269</c:v>
                </c:pt>
                <c:pt idx="3015">
                  <c:v>2.7989807566397444</c:v>
                </c:pt>
                <c:pt idx="3016">
                  <c:v>2.8175663141867369</c:v>
                </c:pt>
                <c:pt idx="3017">
                  <c:v>2.8201155189251965</c:v>
                </c:pt>
                <c:pt idx="3018">
                  <c:v>2.8471683128544671</c:v>
                </c:pt>
                <c:pt idx="3019">
                  <c:v>2.7770860129657238</c:v>
                </c:pt>
                <c:pt idx="3020">
                  <c:v>2.7079619123464687</c:v>
                </c:pt>
                <c:pt idx="3021">
                  <c:v>2.7013058260708203</c:v>
                </c:pt>
                <c:pt idx="3022">
                  <c:v>2.8088898965451703</c:v>
                </c:pt>
                <c:pt idx="3023">
                  <c:v>2.8135396845792129</c:v>
                </c:pt>
                <c:pt idx="3024">
                  <c:v>2.7740973960222171</c:v>
                </c:pt>
                <c:pt idx="3025">
                  <c:v>2.6838771242093702</c:v>
                </c:pt>
                <c:pt idx="3026">
                  <c:v>2.5954048534437453</c:v>
                </c:pt>
                <c:pt idx="3027">
                  <c:v>2.6161892261565103</c:v>
                </c:pt>
                <c:pt idx="3028">
                  <c:v>2.66450965851707</c:v>
                </c:pt>
                <c:pt idx="3029">
                  <c:v>2.6211451117146272</c:v>
                </c:pt>
                <c:pt idx="3030">
                  <c:v>2.6295338503077801</c:v>
                </c:pt>
                <c:pt idx="3031">
                  <c:v>2.6781459085329664</c:v>
                </c:pt>
                <c:pt idx="3032">
                  <c:v>2.7169211851499662</c:v>
                </c:pt>
                <c:pt idx="3033">
                  <c:v>2.718299939613706</c:v>
                </c:pt>
                <c:pt idx="3034">
                  <c:v>2.6924097023267297</c:v>
                </c:pt>
                <c:pt idx="3035">
                  <c:v>2.699581944456011</c:v>
                </c:pt>
                <c:pt idx="3036">
                  <c:v>2.7564345163987958</c:v>
                </c:pt>
                <c:pt idx="3037">
                  <c:v>2.6744731767792076</c:v>
                </c:pt>
                <c:pt idx="3038">
                  <c:v>2.7148113926165531</c:v>
                </c:pt>
                <c:pt idx="3039">
                  <c:v>2.6095708539024525</c:v>
                </c:pt>
                <c:pt idx="3040">
                  <c:v>2.6450742198788793</c:v>
                </c:pt>
                <c:pt idx="3041">
                  <c:v>2.6238315779502721</c:v>
                </c:pt>
                <c:pt idx="3042">
                  <c:v>2.6789343947052964</c:v>
                </c:pt>
                <c:pt idx="3043">
                  <c:v>2.6932372181260549</c:v>
                </c:pt>
                <c:pt idx="3044">
                  <c:v>2.6608807802767891</c:v>
                </c:pt>
                <c:pt idx="3045">
                  <c:v>2.6531647545803843</c:v>
                </c:pt>
                <c:pt idx="3046">
                  <c:v>2.5951904097628393</c:v>
                </c:pt>
                <c:pt idx="3047">
                  <c:v>2.5996612754618926</c:v>
                </c:pt>
                <c:pt idx="3048">
                  <c:v>2.5528059889866235</c:v>
                </c:pt>
                <c:pt idx="3049">
                  <c:v>2.5608767896070628</c:v>
                </c:pt>
                <c:pt idx="3050">
                  <c:v>2.5605645525911012</c:v>
                </c:pt>
                <c:pt idx="3051">
                  <c:v>2.5045180082260368</c:v>
                </c:pt>
                <c:pt idx="3052">
                  <c:v>2.5252120427010381</c:v>
                </c:pt>
                <c:pt idx="3053">
                  <c:v>2.5280024417636255</c:v>
                </c:pt>
                <c:pt idx="3054">
                  <c:v>2.510842561939794</c:v>
                </c:pt>
                <c:pt idx="3055">
                  <c:v>2.5407458342451164</c:v>
                </c:pt>
                <c:pt idx="3056">
                  <c:v>2.5707043619774206</c:v>
                </c:pt>
                <c:pt idx="3057">
                  <c:v>2.5740560860125226</c:v>
                </c:pt>
                <c:pt idx="3058">
                  <c:v>2.621634516925039</c:v>
                </c:pt>
                <c:pt idx="3059">
                  <c:v>2.6411778352063848</c:v>
                </c:pt>
                <c:pt idx="3060">
                  <c:v>2.6411778352063848</c:v>
                </c:pt>
                <c:pt idx="3061">
                  <c:v>2.6131738585697826</c:v>
                </c:pt>
                <c:pt idx="3062">
                  <c:v>2.7107536270144603</c:v>
                </c:pt>
                <c:pt idx="3063">
                  <c:v>2.7008966727900732</c:v>
                </c:pt>
                <c:pt idx="3064">
                  <c:v>2.722030558005256</c:v>
                </c:pt>
                <c:pt idx="3065">
                  <c:v>2.704243134403558</c:v>
                </c:pt>
                <c:pt idx="3066">
                  <c:v>2.7057744990942001</c:v>
                </c:pt>
                <c:pt idx="3067">
                  <c:v>2.724697728694971</c:v>
                </c:pt>
                <c:pt idx="3068">
                  <c:v>2.7384879045431747</c:v>
                </c:pt>
                <c:pt idx="3069">
                  <c:v>2.804604531208128</c:v>
                </c:pt>
                <c:pt idx="3070">
                  <c:v>2.7913427901973309</c:v>
                </c:pt>
                <c:pt idx="3071">
                  <c:v>2.7992258977800857</c:v>
                </c:pt>
                <c:pt idx="3072">
                  <c:v>2.8221639165397412</c:v>
                </c:pt>
                <c:pt idx="3073">
                  <c:v>2.8131840325849087</c:v>
                </c:pt>
                <c:pt idx="3074">
                  <c:v>2.8044699009217511</c:v>
                </c:pt>
                <c:pt idx="3075">
                  <c:v>2.8294804367283644</c:v>
                </c:pt>
                <c:pt idx="3076">
                  <c:v>2.8833084318465914</c:v>
                </c:pt>
                <c:pt idx="3077">
                  <c:v>2.8873192741892635</c:v>
                </c:pt>
                <c:pt idx="3078">
                  <c:v>2.8873192741892635</c:v>
                </c:pt>
                <c:pt idx="3079">
                  <c:v>2.9026916848037434</c:v>
                </c:pt>
                <c:pt idx="3080">
                  <c:v>2.8958220319174584</c:v>
                </c:pt>
                <c:pt idx="3081">
                  <c:v>2.8198567831956791</c:v>
                </c:pt>
                <c:pt idx="3082">
                  <c:v>2.8360409223446315</c:v>
                </c:pt>
                <c:pt idx="3083">
                  <c:v>2.8432921007981724</c:v>
                </c:pt>
                <c:pt idx="3084">
                  <c:v>2.8319814026019992</c:v>
                </c:pt>
                <c:pt idx="3085">
                  <c:v>2.8484580446858483</c:v>
                </c:pt>
                <c:pt idx="3086">
                  <c:v>2.8063148182337598</c:v>
                </c:pt>
                <c:pt idx="3087">
                  <c:v>2.8153473264047659</c:v>
                </c:pt>
                <c:pt idx="3088">
                  <c:v>2.8432600877333347</c:v>
                </c:pt>
                <c:pt idx="3089">
                  <c:v>2.8489386791935649</c:v>
                </c:pt>
                <c:pt idx="3090">
                  <c:v>2.8997925290277333</c:v>
                </c:pt>
                <c:pt idx="3091">
                  <c:v>2.9367663033110678</c:v>
                </c:pt>
                <c:pt idx="3092">
                  <c:v>2.925594182217484</c:v>
                </c:pt>
                <c:pt idx="3093">
                  <c:v>2.9809680136858003</c:v>
                </c:pt>
                <c:pt idx="3094">
                  <c:v>2.973892687821305</c:v>
                </c:pt>
                <c:pt idx="3095">
                  <c:v>2.9710062495642013</c:v>
                </c:pt>
                <c:pt idx="3096">
                  <c:v>3.0054066996766635</c:v>
                </c:pt>
                <c:pt idx="3097">
                  <c:v>3.0281736897337566</c:v>
                </c:pt>
                <c:pt idx="3098">
                  <c:v>3.0078927553557158</c:v>
                </c:pt>
                <c:pt idx="3099">
                  <c:v>2.9584189755906913</c:v>
                </c:pt>
                <c:pt idx="3100">
                  <c:v>2.9233673008030849</c:v>
                </c:pt>
                <c:pt idx="3101">
                  <c:v>2.9376977519373342</c:v>
                </c:pt>
                <c:pt idx="3102">
                  <c:v>2.8879700603292737</c:v>
                </c:pt>
                <c:pt idx="3103">
                  <c:v>2.9287801399716398</c:v>
                </c:pt>
                <c:pt idx="3104">
                  <c:v>2.9093021634253757</c:v>
                </c:pt>
                <c:pt idx="3105">
                  <c:v>2.8830321547116831</c:v>
                </c:pt>
                <c:pt idx="3106">
                  <c:v>2.8381125623213199</c:v>
                </c:pt>
                <c:pt idx="3107">
                  <c:v>2.8322892542666138</c:v>
                </c:pt>
                <c:pt idx="3108">
                  <c:v>2.8362461567877082</c:v>
                </c:pt>
                <c:pt idx="3109">
                  <c:v>2.8739093083029128</c:v>
                </c:pt>
                <c:pt idx="3110">
                  <c:v>2.8372986411111731</c:v>
                </c:pt>
                <c:pt idx="3111">
                  <c:v>2.9046322027751335</c:v>
                </c:pt>
                <c:pt idx="3112">
                  <c:v>2.8848090990777999</c:v>
                </c:pt>
                <c:pt idx="3113">
                  <c:v>2.8158314691935602</c:v>
                </c:pt>
                <c:pt idx="3114">
                  <c:v>2.8454032089369905</c:v>
                </c:pt>
                <c:pt idx="3115">
                  <c:v>2.7619105046267607</c:v>
                </c:pt>
                <c:pt idx="3116">
                  <c:v>2.7856339398128025</c:v>
                </c:pt>
                <c:pt idx="3117">
                  <c:v>2.7860483555151672</c:v>
                </c:pt>
                <c:pt idx="3118">
                  <c:v>2.8002121632982004</c:v>
                </c:pt>
                <c:pt idx="3119">
                  <c:v>2.8201488475954415</c:v>
                </c:pt>
                <c:pt idx="3120">
                  <c:v>2.8347108452808532</c:v>
                </c:pt>
                <c:pt idx="3121">
                  <c:v>2.8736457486869114</c:v>
                </c:pt>
                <c:pt idx="3122">
                  <c:v>2.8621425335665709</c:v>
                </c:pt>
                <c:pt idx="3123">
                  <c:v>2.8497797895820671</c:v>
                </c:pt>
                <c:pt idx="3124">
                  <c:v>2.8597525170820353</c:v>
                </c:pt>
                <c:pt idx="3125">
                  <c:v>2.8841977810999206</c:v>
                </c:pt>
                <c:pt idx="3126">
                  <c:v>2.8406012492111801</c:v>
                </c:pt>
                <c:pt idx="3127">
                  <c:v>2.8163919170958054</c:v>
                </c:pt>
                <c:pt idx="3128">
                  <c:v>2.8326348199528177</c:v>
                </c:pt>
                <c:pt idx="3129">
                  <c:v>2.8351217527021393</c:v>
                </c:pt>
                <c:pt idx="3130">
                  <c:v>2.8224029181881964</c:v>
                </c:pt>
                <c:pt idx="3131">
                  <c:v>2.8018746499941409</c:v>
                </c:pt>
                <c:pt idx="3132">
                  <c:v>2.7551531167349785</c:v>
                </c:pt>
                <c:pt idx="3133">
                  <c:v>2.82131271984314</c:v>
                </c:pt>
                <c:pt idx="3134">
                  <c:v>2.8135905546548483</c:v>
                </c:pt>
                <c:pt idx="3135">
                  <c:v>2.7806184134763554</c:v>
                </c:pt>
                <c:pt idx="3136">
                  <c:v>2.7961272085177509</c:v>
                </c:pt>
                <c:pt idx="3137">
                  <c:v>2.8236847563871494</c:v>
                </c:pt>
                <c:pt idx="3138">
                  <c:v>2.8569840447761865</c:v>
                </c:pt>
                <c:pt idx="3139">
                  <c:v>2.8444230829107635</c:v>
                </c:pt>
                <c:pt idx="3140">
                  <c:v>2.8362939571173986</c:v>
                </c:pt>
                <c:pt idx="3141">
                  <c:v>2.8681623053616576</c:v>
                </c:pt>
                <c:pt idx="3142">
                  <c:v>2.925983162882031</c:v>
                </c:pt>
                <c:pt idx="3143">
                  <c:v>2.8984444720234275</c:v>
                </c:pt>
                <c:pt idx="3144">
                  <c:v>2.8444533418350635</c:v>
                </c:pt>
                <c:pt idx="3145">
                  <c:v>2.8816025301723092</c:v>
                </c:pt>
                <c:pt idx="3146">
                  <c:v>2.8735470782815868</c:v>
                </c:pt>
                <c:pt idx="3147">
                  <c:v>2.906508694616845</c:v>
                </c:pt>
                <c:pt idx="3148">
                  <c:v>2.9535222922757689</c:v>
                </c:pt>
                <c:pt idx="3149">
                  <c:v>2.9617619289230976</c:v>
                </c:pt>
                <c:pt idx="3150">
                  <c:v>2.9917717652661708</c:v>
                </c:pt>
                <c:pt idx="3151">
                  <c:v>3.0028338140409252</c:v>
                </c:pt>
                <c:pt idx="3152">
                  <c:v>3.0120566464604241</c:v>
                </c:pt>
                <c:pt idx="3153">
                  <c:v>2.9618772636635438</c:v>
                </c:pt>
                <c:pt idx="3154">
                  <c:v>2.7012470623627616</c:v>
                </c:pt>
                <c:pt idx="3155">
                  <c:v>2.7469538253200496</c:v>
                </c:pt>
                <c:pt idx="3156">
                  <c:v>2.7045992249329989</c:v>
                </c:pt>
                <c:pt idx="3157">
                  <c:v>2.747969911227329</c:v>
                </c:pt>
                <c:pt idx="3158">
                  <c:v>2.7740574893249543</c:v>
                </c:pt>
                <c:pt idx="3159">
                  <c:v>2.7727168874179404</c:v>
                </c:pt>
                <c:pt idx="3160">
                  <c:v>2.8103703911601801</c:v>
                </c:pt>
                <c:pt idx="3161">
                  <c:v>2.7961412416420646</c:v>
                </c:pt>
                <c:pt idx="3162">
                  <c:v>2.8049702695105339</c:v>
                </c:pt>
                <c:pt idx="3163">
                  <c:v>2.7501182948526024</c:v>
                </c:pt>
                <c:pt idx="3164">
                  <c:v>2.7315704513272006</c:v>
                </c:pt>
                <c:pt idx="3165">
                  <c:v>2.7413138249516802</c:v>
                </c:pt>
                <c:pt idx="3166">
                  <c:v>2.7386716507646476</c:v>
                </c:pt>
                <c:pt idx="3167">
                  <c:v>2.7607843464006532</c:v>
                </c:pt>
                <c:pt idx="3168">
                  <c:v>2.7702584594523798</c:v>
                </c:pt>
                <c:pt idx="3169">
                  <c:v>2.7520522347969698</c:v>
                </c:pt>
                <c:pt idx="3170">
                  <c:v>2.7281516314164778</c:v>
                </c:pt>
                <c:pt idx="3171">
                  <c:v>2.7057718678833935</c:v>
                </c:pt>
                <c:pt idx="3172">
                  <c:v>2.7114184462787847</c:v>
                </c:pt>
                <c:pt idx="3173">
                  <c:v>2.7155380453348816</c:v>
                </c:pt>
                <c:pt idx="3174">
                  <c:v>2.7025346015184684</c:v>
                </c:pt>
                <c:pt idx="3175">
                  <c:v>2.7195331004127019</c:v>
                </c:pt>
                <c:pt idx="3176">
                  <c:v>2.6648096165492601</c:v>
                </c:pt>
                <c:pt idx="3177">
                  <c:v>2.6646157840196882</c:v>
                </c:pt>
                <c:pt idx="3178">
                  <c:v>2.6870016870446598</c:v>
                </c:pt>
                <c:pt idx="3179">
                  <c:v>2.6788857173053384</c:v>
                </c:pt>
                <c:pt idx="3180">
                  <c:v>2.7271662429686332</c:v>
                </c:pt>
                <c:pt idx="3181">
                  <c:v>2.7046856163545501</c:v>
                </c:pt>
                <c:pt idx="3182">
                  <c:v>2.7197058832558039</c:v>
                </c:pt>
                <c:pt idx="3183">
                  <c:v>2.7293966326641104</c:v>
                </c:pt>
                <c:pt idx="3184">
                  <c:v>2.758384682143153</c:v>
                </c:pt>
                <c:pt idx="3185">
                  <c:v>2.7750319143944298</c:v>
                </c:pt>
                <c:pt idx="3186">
                  <c:v>2.7729273842826339</c:v>
                </c:pt>
                <c:pt idx="3187">
                  <c:v>2.7695322452691888</c:v>
                </c:pt>
                <c:pt idx="3188">
                  <c:v>2.7395434586125851</c:v>
                </c:pt>
                <c:pt idx="3189">
                  <c:v>2.7330562083638261</c:v>
                </c:pt>
                <c:pt idx="3190">
                  <c:v>2.763888298084606</c:v>
                </c:pt>
                <c:pt idx="3191">
                  <c:v>2.7992640503368129</c:v>
                </c:pt>
                <c:pt idx="3192">
                  <c:v>2.8432666657603569</c:v>
                </c:pt>
                <c:pt idx="3193">
                  <c:v>2.8582996501805193</c:v>
                </c:pt>
                <c:pt idx="3194">
                  <c:v>2.8696064015604796</c:v>
                </c:pt>
                <c:pt idx="3195">
                  <c:v>2.8597889154982226</c:v>
                </c:pt>
                <c:pt idx="3196">
                  <c:v>2.8652863919477896</c:v>
                </c:pt>
                <c:pt idx="3197">
                  <c:v>2.8583685001966792</c:v>
                </c:pt>
                <c:pt idx="3198">
                  <c:v>2.8477603352864187</c:v>
                </c:pt>
                <c:pt idx="3199">
                  <c:v>2.8366285594252347</c:v>
                </c:pt>
                <c:pt idx="3200">
                  <c:v>2.8548439933184753</c:v>
                </c:pt>
                <c:pt idx="3201">
                  <c:v>2.8797562972548985</c:v>
                </c:pt>
                <c:pt idx="3202">
                  <c:v>2.8509419076892279</c:v>
                </c:pt>
                <c:pt idx="3203">
                  <c:v>2.8626424636202179</c:v>
                </c:pt>
                <c:pt idx="3204">
                  <c:v>2.8722792732069471</c:v>
                </c:pt>
                <c:pt idx="3205">
                  <c:v>2.8908393957161223</c:v>
                </c:pt>
                <c:pt idx="3206">
                  <c:v>2.9169703887920906</c:v>
                </c:pt>
                <c:pt idx="3207">
                  <c:v>2.9441490423050425</c:v>
                </c:pt>
                <c:pt idx="3208">
                  <c:v>2.9284117704584283</c:v>
                </c:pt>
                <c:pt idx="3209">
                  <c:v>2.9337114675622105</c:v>
                </c:pt>
                <c:pt idx="3210">
                  <c:v>2.9793927954816817</c:v>
                </c:pt>
                <c:pt idx="3211">
                  <c:v>2.9776070804128687</c:v>
                </c:pt>
                <c:pt idx="3212">
                  <c:v>2.9676137417615656</c:v>
                </c:pt>
                <c:pt idx="3213">
                  <c:v>2.9378385217155984</c:v>
                </c:pt>
                <c:pt idx="3214">
                  <c:v>2.9539108344051823</c:v>
                </c:pt>
                <c:pt idx="3215">
                  <c:v>2.9945222576314947</c:v>
                </c:pt>
                <c:pt idx="3216">
                  <c:v>2.9976126147262701</c:v>
                </c:pt>
                <c:pt idx="3217">
                  <c:v>3.0081010595447357</c:v>
                </c:pt>
                <c:pt idx="3218">
                  <c:v>2.9810215149722441</c:v>
                </c:pt>
                <c:pt idx="3219">
                  <c:v>3.0133792684269145</c:v>
                </c:pt>
                <c:pt idx="3220">
                  <c:v>3.0098705488135615</c:v>
                </c:pt>
                <c:pt idx="3221">
                  <c:v>3.0702392954669908</c:v>
                </c:pt>
                <c:pt idx="3222">
                  <c:v>3.0906916970827298</c:v>
                </c:pt>
                <c:pt idx="3223">
                  <c:v>3.1194232035079272</c:v>
                </c:pt>
                <c:pt idx="3224">
                  <c:v>3.1168292681857199</c:v>
                </c:pt>
                <c:pt idx="3225">
                  <c:v>3.1143269867066814</c:v>
                </c:pt>
                <c:pt idx="3226">
                  <c:v>3.128064538338712</c:v>
                </c:pt>
                <c:pt idx="3227">
                  <c:v>3.1086115582951299</c:v>
                </c:pt>
                <c:pt idx="3228">
                  <c:v>3.1063658198699362</c:v>
                </c:pt>
                <c:pt idx="3229">
                  <c:v>3.1540810737445035</c:v>
                </c:pt>
                <c:pt idx="3230">
                  <c:v>3.1631026185371405</c:v>
                </c:pt>
                <c:pt idx="3231">
                  <c:v>3.1640695885093244</c:v>
                </c:pt>
                <c:pt idx="3232">
                  <c:v>3.2193921113668718</c:v>
                </c:pt>
                <c:pt idx="3233">
                  <c:v>3.2047643334112434</c:v>
                </c:pt>
                <c:pt idx="3234">
                  <c:v>3.2591589159236025</c:v>
                </c:pt>
                <c:pt idx="3235">
                  <c:v>3.2687773070346711</c:v>
                </c:pt>
                <c:pt idx="3236">
                  <c:v>3.2796977089608932</c:v>
                </c:pt>
                <c:pt idx="3237">
                  <c:v>3.2739577225817937</c:v>
                </c:pt>
                <c:pt idx="3238">
                  <c:v>3.3221895708451297</c:v>
                </c:pt>
                <c:pt idx="3239">
                  <c:v>3.3324464691124334</c:v>
                </c:pt>
                <c:pt idx="3240">
                  <c:v>3.3317347265886896</c:v>
                </c:pt>
                <c:pt idx="3241">
                  <c:v>3.333049016387617</c:v>
                </c:pt>
                <c:pt idx="3242">
                  <c:v>3.3155159431640899</c:v>
                </c:pt>
                <c:pt idx="3243">
                  <c:v>3.3061054177069065</c:v>
                </c:pt>
                <c:pt idx="3244">
                  <c:v>3.2646081535083447</c:v>
                </c:pt>
                <c:pt idx="3245">
                  <c:v>3.2591369891668642</c:v>
                </c:pt>
                <c:pt idx="3246">
                  <c:v>3.2362450165963601</c:v>
                </c:pt>
                <c:pt idx="3247">
                  <c:v>3.2261823893937622</c:v>
                </c:pt>
                <c:pt idx="3248">
                  <c:v>3.2580314420920908</c:v>
                </c:pt>
                <c:pt idx="3249">
                  <c:v>3.2609398071059337</c:v>
                </c:pt>
                <c:pt idx="3250">
                  <c:v>3.3663233082739721</c:v>
                </c:pt>
                <c:pt idx="3251">
                  <c:v>3.3588037463179474</c:v>
                </c:pt>
                <c:pt idx="3252">
                  <c:v>3.3599478844845811</c:v>
                </c:pt>
                <c:pt idx="3253">
                  <c:v>3.335266688564186</c:v>
                </c:pt>
                <c:pt idx="3254">
                  <c:v>3.3208862444245724</c:v>
                </c:pt>
                <c:pt idx="3255">
                  <c:v>3.3722128351340301</c:v>
                </c:pt>
                <c:pt idx="3256">
                  <c:v>3.3618015724992842</c:v>
                </c:pt>
                <c:pt idx="3257">
                  <c:v>3.376272793411796</c:v>
                </c:pt>
                <c:pt idx="3258">
                  <c:v>3.3719773417666534</c:v>
                </c:pt>
                <c:pt idx="3259">
                  <c:v>3.3416925438940752</c:v>
                </c:pt>
                <c:pt idx="3260">
                  <c:v>3.3587883975882287</c:v>
                </c:pt>
                <c:pt idx="3261">
                  <c:v>3.3452845851830348</c:v>
                </c:pt>
                <c:pt idx="3262">
                  <c:v>3.349992698390003</c:v>
                </c:pt>
                <c:pt idx="3263">
                  <c:v>3.3071307128520151</c:v>
                </c:pt>
                <c:pt idx="3264">
                  <c:v>3.3482245247265814</c:v>
                </c:pt>
                <c:pt idx="3265">
                  <c:v>3.3622984328069863</c:v>
                </c:pt>
                <c:pt idx="3266">
                  <c:v>3.3283216076347188</c:v>
                </c:pt>
                <c:pt idx="3267">
                  <c:v>3.3318018224643109</c:v>
                </c:pt>
                <c:pt idx="3268">
                  <c:v>3.2802577183280031</c:v>
                </c:pt>
                <c:pt idx="3269">
                  <c:v>3.2586883677239871</c:v>
                </c:pt>
                <c:pt idx="3270">
                  <c:v>3.2374303770656625</c:v>
                </c:pt>
                <c:pt idx="3271">
                  <c:v>3.2414508671812996</c:v>
                </c:pt>
                <c:pt idx="3272">
                  <c:v>3.2587892308049851</c:v>
                </c:pt>
                <c:pt idx="3273">
                  <c:v>3.1756469160674423</c:v>
                </c:pt>
                <c:pt idx="3274">
                  <c:v>3.2610845237004096</c:v>
                </c:pt>
                <c:pt idx="3275">
                  <c:v>3.1982669968543851</c:v>
                </c:pt>
                <c:pt idx="3276">
                  <c:v>3.1647168663682557</c:v>
                </c:pt>
                <c:pt idx="3277">
                  <c:v>3.1782908443950144</c:v>
                </c:pt>
                <c:pt idx="3278">
                  <c:v>3.1059948191459155</c:v>
                </c:pt>
                <c:pt idx="3279">
                  <c:v>3.1798967600585684</c:v>
                </c:pt>
                <c:pt idx="3280">
                  <c:v>3.2204827482470635</c:v>
                </c:pt>
                <c:pt idx="3281">
                  <c:v>3.2204827482470635</c:v>
                </c:pt>
                <c:pt idx="3282">
                  <c:v>3.271236173535367</c:v>
                </c:pt>
                <c:pt idx="3283">
                  <c:v>3.2679107616083516</c:v>
                </c:pt>
                <c:pt idx="3284">
                  <c:v>3.2664982399392346</c:v>
                </c:pt>
                <c:pt idx="3285">
                  <c:v>3.2520616633023693</c:v>
                </c:pt>
                <c:pt idx="3286">
                  <c:v>3.2477434078302179</c:v>
                </c:pt>
                <c:pt idx="3287">
                  <c:v>3.2512872102543522</c:v>
                </c:pt>
                <c:pt idx="3288">
                  <c:v>3.1881701639112747</c:v>
                </c:pt>
                <c:pt idx="3289">
                  <c:v>3.1561807799698176</c:v>
                </c:pt>
                <c:pt idx="3290">
                  <c:v>3.1690500320349888</c:v>
                </c:pt>
                <c:pt idx="3291">
                  <c:v>3.2052607551838119</c:v>
                </c:pt>
                <c:pt idx="3292">
                  <c:v>3.1814044438519327</c:v>
                </c:pt>
                <c:pt idx="3293">
                  <c:v>3.2130745742152724</c:v>
                </c:pt>
                <c:pt idx="3294">
                  <c:v>3.1788293655405209</c:v>
                </c:pt>
                <c:pt idx="3295">
                  <c:v>3.1895467256993406</c:v>
                </c:pt>
                <c:pt idx="3296">
                  <c:v>3.1925375353185212</c:v>
                </c:pt>
                <c:pt idx="3297">
                  <c:v>3.2369826326930555</c:v>
                </c:pt>
                <c:pt idx="3298">
                  <c:v>3.1975499919090251</c:v>
                </c:pt>
                <c:pt idx="3299">
                  <c:v>3.1762630579318052</c:v>
                </c:pt>
                <c:pt idx="3300">
                  <c:v>3.1841027505362174</c:v>
                </c:pt>
                <c:pt idx="3301">
                  <c:v>3.2063693720045299</c:v>
                </c:pt>
                <c:pt idx="3302">
                  <c:v>3.1872895853606438</c:v>
                </c:pt>
                <c:pt idx="3303">
                  <c:v>3.2174020389252544</c:v>
                </c:pt>
                <c:pt idx="3304">
                  <c:v>3.2948648851322977</c:v>
                </c:pt>
                <c:pt idx="3305">
                  <c:v>3.297193506697965</c:v>
                </c:pt>
                <c:pt idx="3306">
                  <c:v>3.3200499579225524</c:v>
                </c:pt>
                <c:pt idx="3307">
                  <c:v>3.3360481581743593</c:v>
                </c:pt>
                <c:pt idx="3308">
                  <c:v>3.3504996450058075</c:v>
                </c:pt>
                <c:pt idx="3309">
                  <c:v>3.3504996450058075</c:v>
                </c:pt>
                <c:pt idx="3310">
                  <c:v>3.4157957724335923</c:v>
                </c:pt>
                <c:pt idx="3311">
                  <c:v>3.420361800256893</c:v>
                </c:pt>
                <c:pt idx="3312">
                  <c:v>3.4489656929578705</c:v>
                </c:pt>
                <c:pt idx="3313">
                  <c:v>3.4675617753480972</c:v>
                </c:pt>
                <c:pt idx="3314">
                  <c:v>3.4810274351965651</c:v>
                </c:pt>
                <c:pt idx="3315">
                  <c:v>3.4584433142906739</c:v>
                </c:pt>
                <c:pt idx="3316">
                  <c:v>3.4293697504603506</c:v>
                </c:pt>
                <c:pt idx="3317">
                  <c:v>3.4804533927051415</c:v>
                </c:pt>
                <c:pt idx="3318">
                  <c:v>3.4797377033651848</c:v>
                </c:pt>
                <c:pt idx="3319">
                  <c:v>3.4974220712102109</c:v>
                </c:pt>
                <c:pt idx="3320">
                  <c:v>3.5009036016452071</c:v>
                </c:pt>
                <c:pt idx="3321">
                  <c:v>3.5604299223047291</c:v>
                </c:pt>
                <c:pt idx="3322">
                  <c:v>3.5504966629668901</c:v>
                </c:pt>
                <c:pt idx="3323">
                  <c:v>3.5617604379036423</c:v>
                </c:pt>
                <c:pt idx="3324">
                  <c:v>3.5817541317684038</c:v>
                </c:pt>
                <c:pt idx="3325">
                  <c:v>3.5380286705500392</c:v>
                </c:pt>
                <c:pt idx="3326">
                  <c:v>3.6696620078155711</c:v>
                </c:pt>
                <c:pt idx="3327">
                  <c:v>3.6696620078155711</c:v>
                </c:pt>
                <c:pt idx="3328">
                  <c:v>3.7508278447006735</c:v>
                </c:pt>
                <c:pt idx="3329">
                  <c:v>3.7143057616061594</c:v>
                </c:pt>
                <c:pt idx="3330">
                  <c:v>3.7048526982409022</c:v>
                </c:pt>
                <c:pt idx="3331">
                  <c:v>3.7237202338795559</c:v>
                </c:pt>
                <c:pt idx="3332">
                  <c:v>3.7492666596208668</c:v>
                </c:pt>
                <c:pt idx="3333">
                  <c:v>3.6855080363756101</c:v>
                </c:pt>
                <c:pt idx="3334">
                  <c:v>3.5898964136158118</c:v>
                </c:pt>
                <c:pt idx="3335">
                  <c:v>3.6790484138403414</c:v>
                </c:pt>
                <c:pt idx="3336">
                  <c:v>3.6296119095617736</c:v>
                </c:pt>
                <c:pt idx="3337">
                  <c:v>3.5754879032275722</c:v>
                </c:pt>
                <c:pt idx="3338">
                  <c:v>3.547692230779989</c:v>
                </c:pt>
                <c:pt idx="3339">
                  <c:v>3.6636470599069666</c:v>
                </c:pt>
                <c:pt idx="3340">
                  <c:v>3.696437209004527</c:v>
                </c:pt>
                <c:pt idx="3341">
                  <c:v>3.7066998082285836</c:v>
                </c:pt>
                <c:pt idx="3342">
                  <c:v>3.7184582507973651</c:v>
                </c:pt>
                <c:pt idx="3343">
                  <c:v>3.762804677766574</c:v>
                </c:pt>
                <c:pt idx="3344">
                  <c:v>3.7736746481522969</c:v>
                </c:pt>
                <c:pt idx="3345">
                  <c:v>3.8015054034106619</c:v>
                </c:pt>
                <c:pt idx="3346">
                  <c:v>3.8281152768538078</c:v>
                </c:pt>
                <c:pt idx="3347">
                  <c:v>3.8438762295977003</c:v>
                </c:pt>
                <c:pt idx="3348">
                  <c:v>3.8124244897314798</c:v>
                </c:pt>
                <c:pt idx="3349">
                  <c:v>3.7430548094367491</c:v>
                </c:pt>
                <c:pt idx="3350">
                  <c:v>3.7441160644629097</c:v>
                </c:pt>
                <c:pt idx="3351">
                  <c:v>3.7609360795572893</c:v>
                </c:pt>
                <c:pt idx="3352">
                  <c:v>3.7724033347965782</c:v>
                </c:pt>
                <c:pt idx="3353">
                  <c:v>3.7561858669773827</c:v>
                </c:pt>
                <c:pt idx="3354">
                  <c:v>3.7487540120483134</c:v>
                </c:pt>
                <c:pt idx="3355">
                  <c:v>3.7268737400337395</c:v>
                </c:pt>
                <c:pt idx="3356">
                  <c:v>3.7876897925246413</c:v>
                </c:pt>
                <c:pt idx="3357">
                  <c:v>3.8108891782246239</c:v>
                </c:pt>
                <c:pt idx="3358">
                  <c:v>3.7882348916971691</c:v>
                </c:pt>
                <c:pt idx="3359">
                  <c:v>3.7736369341307063</c:v>
                </c:pt>
                <c:pt idx="3360">
                  <c:v>3.7243999633384619</c:v>
                </c:pt>
                <c:pt idx="3361">
                  <c:v>3.7225703947561715</c:v>
                </c:pt>
                <c:pt idx="3362">
                  <c:v>3.6798825076666901</c:v>
                </c:pt>
                <c:pt idx="3363">
                  <c:v>3.6908783376360934</c:v>
                </c:pt>
                <c:pt idx="3364">
                  <c:v>3.7265220348556487</c:v>
                </c:pt>
                <c:pt idx="3365">
                  <c:v>3.7173693680577142</c:v>
                </c:pt>
                <c:pt idx="3366">
                  <c:v>3.7002366774122386</c:v>
                </c:pt>
                <c:pt idx="3367">
                  <c:v>3.7314016153003151</c:v>
                </c:pt>
                <c:pt idx="3368">
                  <c:v>3.6752774502163947</c:v>
                </c:pt>
                <c:pt idx="3369">
                  <c:v>3.6781752903870024</c:v>
                </c:pt>
                <c:pt idx="3370">
                  <c:v>3.7435797359930771</c:v>
                </c:pt>
                <c:pt idx="3371">
                  <c:v>3.7129208676505341</c:v>
                </c:pt>
                <c:pt idx="3372">
                  <c:v>3.7110360436412617</c:v>
                </c:pt>
                <c:pt idx="3373">
                  <c:v>3.6994688023912432</c:v>
                </c:pt>
                <c:pt idx="3374">
                  <c:v>3.7367429732419009</c:v>
                </c:pt>
                <c:pt idx="3375">
                  <c:v>3.7196734316558331</c:v>
                </c:pt>
                <c:pt idx="3376">
                  <c:v>3.6533147335964826</c:v>
                </c:pt>
                <c:pt idx="3377">
                  <c:v>3.7060762112669319</c:v>
                </c:pt>
                <c:pt idx="3378">
                  <c:v>3.7383186299811557</c:v>
                </c:pt>
                <c:pt idx="3379">
                  <c:v>3.7469989944389357</c:v>
                </c:pt>
                <c:pt idx="3380">
                  <c:v>3.6983601855705275</c:v>
                </c:pt>
                <c:pt idx="3381">
                  <c:v>3.6337714153151377</c:v>
                </c:pt>
                <c:pt idx="3382">
                  <c:v>3.6874722352442793</c:v>
                </c:pt>
                <c:pt idx="3383">
                  <c:v>3.7615991446810728</c:v>
                </c:pt>
                <c:pt idx="3384">
                  <c:v>3.7636953426253075</c:v>
                </c:pt>
                <c:pt idx="3385">
                  <c:v>3.7516720248351212</c:v>
                </c:pt>
                <c:pt idx="3386">
                  <c:v>3.7539703874764885</c:v>
                </c:pt>
                <c:pt idx="3387">
                  <c:v>3.7481194517082912</c:v>
                </c:pt>
                <c:pt idx="3388">
                  <c:v>3.7294953030694384</c:v>
                </c:pt>
                <c:pt idx="3389">
                  <c:v>3.7882068254485439</c:v>
                </c:pt>
                <c:pt idx="3390">
                  <c:v>3.7909020623868845</c:v>
                </c:pt>
                <c:pt idx="3391">
                  <c:v>3.7764672398905579</c:v>
                </c:pt>
                <c:pt idx="3392">
                  <c:v>3.7076869508169676</c:v>
                </c:pt>
                <c:pt idx="3393">
                  <c:v>3.6524775700241925</c:v>
                </c:pt>
                <c:pt idx="3394">
                  <c:v>3.6450176488464976</c:v>
                </c:pt>
                <c:pt idx="3395">
                  <c:v>3.6273179322717555</c:v>
                </c:pt>
                <c:pt idx="3396">
                  <c:v>3.6379142567333767</c:v>
                </c:pt>
                <c:pt idx="3397">
                  <c:v>3.6953378014216414</c:v>
                </c:pt>
                <c:pt idx="3398">
                  <c:v>3.7653152914131724</c:v>
                </c:pt>
                <c:pt idx="3399">
                  <c:v>3.7372065048793588</c:v>
                </c:pt>
                <c:pt idx="3400">
                  <c:v>3.7377309929005524</c:v>
                </c:pt>
                <c:pt idx="3401">
                  <c:v>3.7332680208339251</c:v>
                </c:pt>
                <c:pt idx="3402">
                  <c:v>3.7949501802160119</c:v>
                </c:pt>
                <c:pt idx="3403">
                  <c:v>3.6671163113581895</c:v>
                </c:pt>
                <c:pt idx="3404">
                  <c:v>3.6434323443342782</c:v>
                </c:pt>
                <c:pt idx="3405">
                  <c:v>3.5878887997688027</c:v>
                </c:pt>
                <c:pt idx="3406">
                  <c:v>3.6283905892114201</c:v>
                </c:pt>
                <c:pt idx="3407">
                  <c:v>3.5463147919216547</c:v>
                </c:pt>
                <c:pt idx="3408">
                  <c:v>3.5136448014510231</c:v>
                </c:pt>
                <c:pt idx="3409">
                  <c:v>3.4599395961705341</c:v>
                </c:pt>
                <c:pt idx="3410">
                  <c:v>3.3046183450648772</c:v>
                </c:pt>
                <c:pt idx="3411">
                  <c:v>3.3360236002068109</c:v>
                </c:pt>
                <c:pt idx="3412">
                  <c:v>3.3659159091337636</c:v>
                </c:pt>
                <c:pt idx="3413">
                  <c:v>3.3872344176406877</c:v>
                </c:pt>
                <c:pt idx="3414">
                  <c:v>3.4467133765056532</c:v>
                </c:pt>
                <c:pt idx="3415">
                  <c:v>3.3610091395107418</c:v>
                </c:pt>
                <c:pt idx="3416">
                  <c:v>3.3380079716916775</c:v>
                </c:pt>
                <c:pt idx="3417">
                  <c:v>3.2386464349943997</c:v>
                </c:pt>
                <c:pt idx="3418">
                  <c:v>3.1987660498377619</c:v>
                </c:pt>
                <c:pt idx="3419">
                  <c:v>3.1709497662388442</c:v>
                </c:pt>
                <c:pt idx="3420">
                  <c:v>3.1905242205147588</c:v>
                </c:pt>
                <c:pt idx="3421">
                  <c:v>3.1628087999968404</c:v>
                </c:pt>
                <c:pt idx="3422">
                  <c:v>3.1320705567949019</c:v>
                </c:pt>
                <c:pt idx="3423">
                  <c:v>3.102975066207839</c:v>
                </c:pt>
                <c:pt idx="3424">
                  <c:v>3.0616212029983494</c:v>
                </c:pt>
                <c:pt idx="3425">
                  <c:v>3.1308926514228901</c:v>
                </c:pt>
                <c:pt idx="3426">
                  <c:v>3.1628649324940916</c:v>
                </c:pt>
                <c:pt idx="3427">
                  <c:v>3.073030571599848</c:v>
                </c:pt>
                <c:pt idx="3428">
                  <c:v>3.0978406968498682</c:v>
                </c:pt>
                <c:pt idx="3429">
                  <c:v>3.1115370261792297</c:v>
                </c:pt>
                <c:pt idx="3430">
                  <c:v>3.131342149936037</c:v>
                </c:pt>
                <c:pt idx="3431">
                  <c:v>3.0964527331482983</c:v>
                </c:pt>
                <c:pt idx="3432">
                  <c:v>3.1472140520690286</c:v>
                </c:pt>
                <c:pt idx="3433">
                  <c:v>3.1908917129577019</c:v>
                </c:pt>
                <c:pt idx="3434">
                  <c:v>3.1942785198035866</c:v>
                </c:pt>
                <c:pt idx="3435">
                  <c:v>3.2305896674982728</c:v>
                </c:pt>
                <c:pt idx="3436">
                  <c:v>3.277747981751673</c:v>
                </c:pt>
                <c:pt idx="3437">
                  <c:v>3.2694136215152323</c:v>
                </c:pt>
                <c:pt idx="3438">
                  <c:v>3.2894691488339975</c:v>
                </c:pt>
                <c:pt idx="3439">
                  <c:v>3.2829783903041605</c:v>
                </c:pt>
                <c:pt idx="3440">
                  <c:v>3.2626378151477895</c:v>
                </c:pt>
                <c:pt idx="3441">
                  <c:v>3.3265617661388567</c:v>
                </c:pt>
                <c:pt idx="3442">
                  <c:v>3.358931360042166</c:v>
                </c:pt>
                <c:pt idx="3443">
                  <c:v>3.3614849501319735</c:v>
                </c:pt>
                <c:pt idx="3444">
                  <c:v>3.4262881640682692</c:v>
                </c:pt>
                <c:pt idx="3445">
                  <c:v>3.3926231373768281</c:v>
                </c:pt>
                <c:pt idx="3446">
                  <c:v>3.398070182285895</c:v>
                </c:pt>
                <c:pt idx="3447">
                  <c:v>3.445627124976808</c:v>
                </c:pt>
                <c:pt idx="3448">
                  <c:v>3.4204038996298278</c:v>
                </c:pt>
                <c:pt idx="3449">
                  <c:v>3.4712239822586182</c:v>
                </c:pt>
                <c:pt idx="3450">
                  <c:v>3.5178428982962426</c:v>
                </c:pt>
                <c:pt idx="3451">
                  <c:v>3.4822031478929003</c:v>
                </c:pt>
                <c:pt idx="3452">
                  <c:v>3.5024090927628952</c:v>
                </c:pt>
                <c:pt idx="3453">
                  <c:v>3.5203666679968859</c:v>
                </c:pt>
                <c:pt idx="3454">
                  <c:v>3.4740941947157356</c:v>
                </c:pt>
                <c:pt idx="3455">
                  <c:v>3.4776559770803961</c:v>
                </c:pt>
                <c:pt idx="3456">
                  <c:v>3.4923486582359717</c:v>
                </c:pt>
                <c:pt idx="3457">
                  <c:v>3.5712099929878196</c:v>
                </c:pt>
                <c:pt idx="3458">
                  <c:v>3.5543605960394102</c:v>
                </c:pt>
                <c:pt idx="3459">
                  <c:v>3.5234771977078614</c:v>
                </c:pt>
                <c:pt idx="3460">
                  <c:v>3.4710801427344125</c:v>
                </c:pt>
                <c:pt idx="3461">
                  <c:v>3.4542531110778771</c:v>
                </c:pt>
                <c:pt idx="3462">
                  <c:v>3.3554230789639496</c:v>
                </c:pt>
                <c:pt idx="3463">
                  <c:v>3.3984916145504176</c:v>
                </c:pt>
                <c:pt idx="3464">
                  <c:v>3.4469786902621933</c:v>
                </c:pt>
                <c:pt idx="3465">
                  <c:v>3.3801406733005313</c:v>
                </c:pt>
                <c:pt idx="3466">
                  <c:v>3.3687707728611627</c:v>
                </c:pt>
                <c:pt idx="3467">
                  <c:v>3.3341168494407989</c:v>
                </c:pt>
                <c:pt idx="3468">
                  <c:v>3.3472461528408934</c:v>
                </c:pt>
                <c:pt idx="3469">
                  <c:v>3.2969246846603446</c:v>
                </c:pt>
                <c:pt idx="3470">
                  <c:v>3.37243604951763</c:v>
                </c:pt>
                <c:pt idx="3471">
                  <c:v>3.3168065520657382</c:v>
                </c:pt>
                <c:pt idx="3472">
                  <c:v>3.3443667311459451</c:v>
                </c:pt>
                <c:pt idx="3473">
                  <c:v>3.4174902721943683</c:v>
                </c:pt>
                <c:pt idx="3474">
                  <c:v>3.397471143291789</c:v>
                </c:pt>
                <c:pt idx="3475">
                  <c:v>3.4376256129076634</c:v>
                </c:pt>
                <c:pt idx="3476">
                  <c:v>3.3505877905678942</c:v>
                </c:pt>
                <c:pt idx="3477">
                  <c:v>3.3625790952932424</c:v>
                </c:pt>
                <c:pt idx="3478">
                  <c:v>3.3413189119592439</c:v>
                </c:pt>
                <c:pt idx="3479">
                  <c:v>3.2763749282446848</c:v>
                </c:pt>
                <c:pt idx="3480">
                  <c:v>3.293059874517553</c:v>
                </c:pt>
                <c:pt idx="3481">
                  <c:v>3.3511105244485493</c:v>
                </c:pt>
                <c:pt idx="3482">
                  <c:v>3.3520025049126869</c:v>
                </c:pt>
                <c:pt idx="3483">
                  <c:v>3.2739502674845022</c:v>
                </c:pt>
                <c:pt idx="3484">
                  <c:v>3.294486867846119</c:v>
                </c:pt>
                <c:pt idx="3485">
                  <c:v>3.2752728894509908</c:v>
                </c:pt>
                <c:pt idx="3486">
                  <c:v>3.3078306149271191</c:v>
                </c:pt>
                <c:pt idx="3487">
                  <c:v>3.3674608684135832</c:v>
                </c:pt>
                <c:pt idx="3488">
                  <c:v>3.4343423003535878</c:v>
                </c:pt>
                <c:pt idx="3489">
                  <c:v>3.4279703848452749</c:v>
                </c:pt>
                <c:pt idx="3490">
                  <c:v>3.4256614973606725</c:v>
                </c:pt>
                <c:pt idx="3491">
                  <c:v>3.4839112422428578</c:v>
                </c:pt>
                <c:pt idx="3492">
                  <c:v>3.4198802886789048</c:v>
                </c:pt>
                <c:pt idx="3493">
                  <c:v>3.4482079042449727</c:v>
                </c:pt>
                <c:pt idx="3494">
                  <c:v>3.4493489726656628</c:v>
                </c:pt>
                <c:pt idx="3495">
                  <c:v>3.508285025033774</c:v>
                </c:pt>
                <c:pt idx="3496">
                  <c:v>3.4794438848248821</c:v>
                </c:pt>
                <c:pt idx="3497">
                  <c:v>3.4479237334776367</c:v>
                </c:pt>
                <c:pt idx="3498">
                  <c:v>3.5789852209274184</c:v>
                </c:pt>
                <c:pt idx="3499">
                  <c:v>3.6518311692355274</c:v>
                </c:pt>
                <c:pt idx="3500">
                  <c:v>3.6377721713497055</c:v>
                </c:pt>
                <c:pt idx="3501">
                  <c:v>3.610087886826356</c:v>
                </c:pt>
                <c:pt idx="3502">
                  <c:v>3.7750819073997928</c:v>
                </c:pt>
                <c:pt idx="3503">
                  <c:v>3.7752415341888517</c:v>
                </c:pt>
                <c:pt idx="3504">
                  <c:v>3.6696229781885727</c:v>
                </c:pt>
                <c:pt idx="3505">
                  <c:v>3.6363806993670571</c:v>
                </c:pt>
                <c:pt idx="3506">
                  <c:v>3.6556183586594626</c:v>
                </c:pt>
                <c:pt idx="3507">
                  <c:v>3.7590161727372302</c:v>
                </c:pt>
                <c:pt idx="3508">
                  <c:v>3.7610505372274616</c:v>
                </c:pt>
                <c:pt idx="3509">
                  <c:v>3.6769908069879649</c:v>
                </c:pt>
                <c:pt idx="3510">
                  <c:v>3.6933315031800333</c:v>
                </c:pt>
                <c:pt idx="3511">
                  <c:v>3.7537155985631792</c:v>
                </c:pt>
                <c:pt idx="3512">
                  <c:v>3.740706015254879</c:v>
                </c:pt>
                <c:pt idx="3513">
                  <c:v>3.6426289479673639</c:v>
                </c:pt>
                <c:pt idx="3514">
                  <c:v>3.6873573390389636</c:v>
                </c:pt>
                <c:pt idx="3515">
                  <c:v>3.7591174743533649</c:v>
                </c:pt>
                <c:pt idx="3516">
                  <c:v>3.6747801513735543</c:v>
                </c:pt>
                <c:pt idx="3517">
                  <c:v>3.8102436545062295</c:v>
                </c:pt>
                <c:pt idx="3518">
                  <c:v>3.833829828195086</c:v>
                </c:pt>
                <c:pt idx="3519">
                  <c:v>3.8774860008621554</c:v>
                </c:pt>
                <c:pt idx="3520">
                  <c:v>3.9291941171388696</c:v>
                </c:pt>
                <c:pt idx="3521">
                  <c:v>3.8884436782748333</c:v>
                </c:pt>
                <c:pt idx="3522">
                  <c:v>3.8465824299144069</c:v>
                </c:pt>
                <c:pt idx="3523">
                  <c:v>3.754743524919097</c:v>
                </c:pt>
                <c:pt idx="3524">
                  <c:v>3.7556679569832072</c:v>
                </c:pt>
                <c:pt idx="3525">
                  <c:v>3.7505585841279179</c:v>
                </c:pt>
                <c:pt idx="3526">
                  <c:v>3.7237820673335573</c:v>
                </c:pt>
                <c:pt idx="3527">
                  <c:v>3.7702207454307879</c:v>
                </c:pt>
                <c:pt idx="3528">
                  <c:v>3.8817055859289815</c:v>
                </c:pt>
                <c:pt idx="3529">
                  <c:v>3.8547602331077315</c:v>
                </c:pt>
                <c:pt idx="3530">
                  <c:v>3.8547602331077315</c:v>
                </c:pt>
                <c:pt idx="3531">
                  <c:v>3.8270434969844085</c:v>
                </c:pt>
                <c:pt idx="3532">
                  <c:v>3.8361930940363997</c:v>
                </c:pt>
                <c:pt idx="3533">
                  <c:v>3.7814981149567184</c:v>
                </c:pt>
                <c:pt idx="3534">
                  <c:v>3.7515150292568666</c:v>
                </c:pt>
                <c:pt idx="3535">
                  <c:v>3.8543370467026716</c:v>
                </c:pt>
                <c:pt idx="3536">
                  <c:v>3.9139620377675191</c:v>
                </c:pt>
                <c:pt idx="3537">
                  <c:v>3.9340793985402875</c:v>
                </c:pt>
                <c:pt idx="3538">
                  <c:v>3.9250661859152118</c:v>
                </c:pt>
                <c:pt idx="3539">
                  <c:v>3.9389265273849801</c:v>
                </c:pt>
                <c:pt idx="3540">
                  <c:v>3.8864935125304796</c:v>
                </c:pt>
                <c:pt idx="3541">
                  <c:v>3.9047076308183151</c:v>
                </c:pt>
                <c:pt idx="3542">
                  <c:v>3.896230308127937</c:v>
                </c:pt>
                <c:pt idx="3543">
                  <c:v>3.8641554098351989</c:v>
                </c:pt>
                <c:pt idx="3544">
                  <c:v>3.7676618929193637</c:v>
                </c:pt>
                <c:pt idx="3545">
                  <c:v>3.7898017777337252</c:v>
                </c:pt>
                <c:pt idx="3546">
                  <c:v>3.8142672143678102</c:v>
                </c:pt>
                <c:pt idx="3547">
                  <c:v>3.8519869369154005</c:v>
                </c:pt>
                <c:pt idx="3548">
                  <c:v>3.8349678268698324</c:v>
                </c:pt>
                <c:pt idx="3549">
                  <c:v>3.7889295313506524</c:v>
                </c:pt>
                <c:pt idx="3550">
                  <c:v>3.7981742905268914</c:v>
                </c:pt>
                <c:pt idx="3551">
                  <c:v>3.7570848640036725</c:v>
                </c:pt>
                <c:pt idx="3552">
                  <c:v>3.7393579582505736</c:v>
                </c:pt>
                <c:pt idx="3553">
                  <c:v>3.7581211225271507</c:v>
                </c:pt>
                <c:pt idx="3554">
                  <c:v>3.7581211225271507</c:v>
                </c:pt>
                <c:pt idx="3555">
                  <c:v>3.7335171087904766</c:v>
                </c:pt>
                <c:pt idx="3556">
                  <c:v>3.7477300325086049</c:v>
                </c:pt>
                <c:pt idx="3557">
                  <c:v>3.8541651409298385</c:v>
                </c:pt>
                <c:pt idx="3558">
                  <c:v>3.8541651409298385</c:v>
                </c:pt>
                <c:pt idx="3559">
                  <c:v>3.9912095632233862</c:v>
                </c:pt>
                <c:pt idx="3560">
                  <c:v>4.0154140714522795</c:v>
                </c:pt>
                <c:pt idx="3561">
                  <c:v>4.0275413220694078</c:v>
                </c:pt>
                <c:pt idx="3562">
                  <c:v>4.0213255250690763</c:v>
                </c:pt>
                <c:pt idx="3563">
                  <c:v>4.0359204128895962</c:v>
                </c:pt>
                <c:pt idx="3564">
                  <c:v>4.1052607113302964</c:v>
                </c:pt>
                <c:pt idx="3565">
                  <c:v>4.1137196155450138</c:v>
                </c:pt>
                <c:pt idx="3566">
                  <c:v>4.1072459598854332</c:v>
                </c:pt>
                <c:pt idx="3567">
                  <c:v>4.1430225332508268</c:v>
                </c:pt>
                <c:pt idx="3568">
                  <c:v>4.1246737846766139</c:v>
                </c:pt>
                <c:pt idx="3569">
                  <c:v>4.1394677674483233</c:v>
                </c:pt>
                <c:pt idx="3570">
                  <c:v>4.1814803104302483</c:v>
                </c:pt>
                <c:pt idx="3571">
                  <c:v>4.2141801212900454</c:v>
                </c:pt>
                <c:pt idx="3572">
                  <c:v>4.2103657426877534</c:v>
                </c:pt>
                <c:pt idx="3573">
                  <c:v>4.1706173566066829</c:v>
                </c:pt>
                <c:pt idx="3574">
                  <c:v>4.2344259728573039</c:v>
                </c:pt>
                <c:pt idx="3575">
                  <c:v>4.283487968130772</c:v>
                </c:pt>
                <c:pt idx="3576">
                  <c:v>4.283487968130772</c:v>
                </c:pt>
                <c:pt idx="3577">
                  <c:v>4.1855494779458464</c:v>
                </c:pt>
                <c:pt idx="3578">
                  <c:v>4.1941206471550663</c:v>
                </c:pt>
                <c:pt idx="3579">
                  <c:v>4.2536246025227147</c:v>
                </c:pt>
                <c:pt idx="3580">
                  <c:v>4.2710576897355121</c:v>
                </c:pt>
                <c:pt idx="3581">
                  <c:v>4.2915605228917499</c:v>
                </c:pt>
                <c:pt idx="3582">
                  <c:v>4.3234578144549038</c:v>
                </c:pt>
                <c:pt idx="3583">
                  <c:v>4.3112915342107794</c:v>
                </c:pt>
                <c:pt idx="3584">
                  <c:v>4.1501022444666695</c:v>
                </c:pt>
                <c:pt idx="3585">
                  <c:v>4.1400168134370627</c:v>
                </c:pt>
                <c:pt idx="3586">
                  <c:v>4.1811299208575594</c:v>
                </c:pt>
                <c:pt idx="3587">
                  <c:v>4.1403378211557191</c:v>
                </c:pt>
                <c:pt idx="3588">
                  <c:v>4.2173222255307206</c:v>
                </c:pt>
                <c:pt idx="3589">
                  <c:v>4.2030259801369843</c:v>
                </c:pt>
                <c:pt idx="3590">
                  <c:v>4.298306070334891</c:v>
                </c:pt>
                <c:pt idx="3591">
                  <c:v>4.2768538086118602</c:v>
                </c:pt>
                <c:pt idx="3592">
                  <c:v>4.2322977618482271</c:v>
                </c:pt>
                <c:pt idx="3593">
                  <c:v>4.2826968507476302</c:v>
                </c:pt>
                <c:pt idx="3594">
                  <c:v>4.2338291265388683</c:v>
                </c:pt>
                <c:pt idx="3595">
                  <c:v>4.2508206088709457</c:v>
                </c:pt>
                <c:pt idx="3596">
                  <c:v>4.2926274788746603</c:v>
                </c:pt>
                <c:pt idx="3597">
                  <c:v>4.2643112652220969</c:v>
                </c:pt>
                <c:pt idx="3598">
                  <c:v>4.2802125492091188</c:v>
                </c:pt>
                <c:pt idx="3599">
                  <c:v>4.2672674305656306</c:v>
                </c:pt>
                <c:pt idx="3600">
                  <c:v>4.1917095809840594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E0-4B8D-A1F8-D69F5D60FEFF}"/>
            </c:ext>
          </c:extLst>
        </c:ser>
        <c:ser>
          <c:idx val="2"/>
          <c:order val="3"/>
          <c:tx>
            <c:strRef>
              <c:f>'C'!$E$2</c:f>
              <c:strCache>
                <c:ptCount val="1"/>
                <c:pt idx="0">
                  <c:v>Universo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'C'!$B$6:$B$10000</c:f>
              <c:numCache>
                <c:formatCode>m/d/yyyy</c:formatCode>
                <c:ptCount val="9995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'C'!$E$6:$E$10000</c:f>
              <c:numCache>
                <c:formatCode>0%</c:formatCode>
                <c:ptCount val="9995"/>
                <c:pt idx="0">
                  <c:v>0.98996660815964432</c:v>
                </c:pt>
                <c:pt idx="1">
                  <c:v>1.0014726985408138</c:v>
                </c:pt>
                <c:pt idx="2">
                  <c:v>0.99211063404394462</c:v>
                </c:pt>
                <c:pt idx="3">
                  <c:v>0.99533972818997085</c:v>
                </c:pt>
                <c:pt idx="4">
                  <c:v>1.0023386138454526</c:v>
                </c:pt>
                <c:pt idx="5">
                  <c:v>0.99556184390431834</c:v>
                </c:pt>
                <c:pt idx="6">
                  <c:v>0.98550507601921189</c:v>
                </c:pt>
                <c:pt idx="7">
                  <c:v>0.97788701675948109</c:v>
                </c:pt>
                <c:pt idx="8">
                  <c:v>0.99519881994387849</c:v>
                </c:pt>
                <c:pt idx="9">
                  <c:v>0.99612494387682082</c:v>
                </c:pt>
                <c:pt idx="10">
                  <c:v>1.0182659525699238</c:v>
                </c:pt>
                <c:pt idx="11">
                  <c:v>1.0242514229958917</c:v>
                </c:pt>
                <c:pt idx="12">
                  <c:v>1.0243880496007618</c:v>
                </c:pt>
                <c:pt idx="13">
                  <c:v>1.0213971108129856</c:v>
                </c:pt>
                <c:pt idx="14">
                  <c:v>1.0049463576013777</c:v>
                </c:pt>
                <c:pt idx="15">
                  <c:v>1.0100265646345756</c:v>
                </c:pt>
                <c:pt idx="16">
                  <c:v>1.0080502745374968</c:v>
                </c:pt>
                <c:pt idx="17">
                  <c:v>1.0026797377042138</c:v>
                </c:pt>
                <c:pt idx="18">
                  <c:v>1.0214046377932253</c:v>
                </c:pt>
                <c:pt idx="19">
                  <c:v>1.0176191927707512</c:v>
                </c:pt>
                <c:pt idx="20">
                  <c:v>1.0264096783983909</c:v>
                </c:pt>
                <c:pt idx="21">
                  <c:v>1.0437654409348676</c:v>
                </c:pt>
                <c:pt idx="22">
                  <c:v>1.0535213479009198</c:v>
                </c:pt>
                <c:pt idx="23">
                  <c:v>1.0514248684643956</c:v>
                </c:pt>
                <c:pt idx="24">
                  <c:v>1.045376092446292</c:v>
                </c:pt>
                <c:pt idx="25">
                  <c:v>1.0486117454003556</c:v>
                </c:pt>
                <c:pt idx="26">
                  <c:v>1.0431556030054805</c:v>
                </c:pt>
                <c:pt idx="27">
                  <c:v>1.0466669838295164</c:v>
                </c:pt>
                <c:pt idx="28">
                  <c:v>1.025724281164254</c:v>
                </c:pt>
                <c:pt idx="29">
                  <c:v>1.0160683562012114</c:v>
                </c:pt>
                <c:pt idx="30">
                  <c:v>1.0303350668865248</c:v>
                </c:pt>
                <c:pt idx="31">
                  <c:v>1.0304668650866102</c:v>
                </c:pt>
                <c:pt idx="32">
                  <c:v>1.0163287796735443</c:v>
                </c:pt>
                <c:pt idx="33">
                  <c:v>1.0201144172939649</c:v>
                </c:pt>
                <c:pt idx="34">
                  <c:v>1.0246568305114752</c:v>
                </c:pt>
                <c:pt idx="35">
                  <c:v>1.0123251908207844</c:v>
                </c:pt>
                <c:pt idx="36">
                  <c:v>1.0087038023707338</c:v>
                </c:pt>
                <c:pt idx="37">
                  <c:v>1.0185333467365321</c:v>
                </c:pt>
                <c:pt idx="38">
                  <c:v>1.030825238482395</c:v>
                </c:pt>
                <c:pt idx="39">
                  <c:v>1.0242926389522273</c:v>
                </c:pt>
                <c:pt idx="40">
                  <c:v>1.0349588555282692</c:v>
                </c:pt>
                <c:pt idx="41">
                  <c:v>1.0451815190658738</c:v>
                </c:pt>
                <c:pt idx="42">
                  <c:v>1.0579968265407316</c:v>
                </c:pt>
                <c:pt idx="43">
                  <c:v>1.0669200818120417</c:v>
                </c:pt>
                <c:pt idx="44">
                  <c:v>1.0519227941446159</c:v>
                </c:pt>
                <c:pt idx="45">
                  <c:v>1.0427924466257514</c:v>
                </c:pt>
                <c:pt idx="46">
                  <c:v>1.0450747267943357</c:v>
                </c:pt>
                <c:pt idx="47">
                  <c:v>1.0544468262081224</c:v>
                </c:pt>
                <c:pt idx="48">
                  <c:v>1.057058629357049</c:v>
                </c:pt>
                <c:pt idx="49">
                  <c:v>1.0725470458323809</c:v>
                </c:pt>
                <c:pt idx="50">
                  <c:v>1.0692376760654165</c:v>
                </c:pt>
                <c:pt idx="51">
                  <c:v>1.0774622116779038</c:v>
                </c:pt>
                <c:pt idx="52">
                  <c:v>1.0732538947271317</c:v>
                </c:pt>
                <c:pt idx="53">
                  <c:v>1.0757774912336897</c:v>
                </c:pt>
                <c:pt idx="54">
                  <c:v>1.0880230030423623</c:v>
                </c:pt>
                <c:pt idx="55">
                  <c:v>1.0836823793751043</c:v>
                </c:pt>
                <c:pt idx="56">
                  <c:v>1.086541863816546</c:v>
                </c:pt>
                <c:pt idx="57">
                  <c:v>1.1009655167969219</c:v>
                </c:pt>
                <c:pt idx="58">
                  <c:v>1.1063371172915957</c:v>
                </c:pt>
                <c:pt idx="59">
                  <c:v>1.1017359743106436</c:v>
                </c:pt>
                <c:pt idx="60">
                  <c:v>1.114232799097983</c:v>
                </c:pt>
                <c:pt idx="61">
                  <c:v>1.1181966089975568</c:v>
                </c:pt>
                <c:pt idx="62">
                  <c:v>1.1267788481087428</c:v>
                </c:pt>
                <c:pt idx="63">
                  <c:v>1.1386112810159856</c:v>
                </c:pt>
                <c:pt idx="64">
                  <c:v>1.148076849272212</c:v>
                </c:pt>
                <c:pt idx="65">
                  <c:v>1.1295688799204553</c:v>
                </c:pt>
                <c:pt idx="66">
                  <c:v>1.1344159153407807</c:v>
                </c:pt>
                <c:pt idx="67">
                  <c:v>1.1206005701823636</c:v>
                </c:pt>
                <c:pt idx="68">
                  <c:v>1.1406836880323767</c:v>
                </c:pt>
                <c:pt idx="69">
                  <c:v>1.1518759723999688</c:v>
                </c:pt>
                <c:pt idx="70">
                  <c:v>1.1643985059752311</c:v>
                </c:pt>
                <c:pt idx="71">
                  <c:v>1.1642662859566668</c:v>
                </c:pt>
                <c:pt idx="72">
                  <c:v>1.168186786107595</c:v>
                </c:pt>
                <c:pt idx="73">
                  <c:v>1.1629009344338155</c:v>
                </c:pt>
                <c:pt idx="74">
                  <c:v>1.1562966262162184</c:v>
                </c:pt>
                <c:pt idx="75">
                  <c:v>1.1684249484738625</c:v>
                </c:pt>
                <c:pt idx="76">
                  <c:v>1.1681783626110005</c:v>
                </c:pt>
                <c:pt idx="77">
                  <c:v>1.176953945696712</c:v>
                </c:pt>
                <c:pt idx="78">
                  <c:v>1.1819363546232606</c:v>
                </c:pt>
                <c:pt idx="79">
                  <c:v>1.1908238993465972</c:v>
                </c:pt>
                <c:pt idx="80">
                  <c:v>1.1956184258443658</c:v>
                </c:pt>
                <c:pt idx="81">
                  <c:v>1.2036076391717982</c:v>
                </c:pt>
                <c:pt idx="82">
                  <c:v>1.1928100324722755</c:v>
                </c:pt>
                <c:pt idx="83">
                  <c:v>1.1663608430732113</c:v>
                </c:pt>
                <c:pt idx="84">
                  <c:v>1.1581151393437599</c:v>
                </c:pt>
                <c:pt idx="85">
                  <c:v>1.1455159408078266</c:v>
                </c:pt>
                <c:pt idx="86">
                  <c:v>1.1581433732246</c:v>
                </c:pt>
                <c:pt idx="87">
                  <c:v>1.1379411054143609</c:v>
                </c:pt>
                <c:pt idx="88">
                  <c:v>1.1411106082926994</c:v>
                </c:pt>
                <c:pt idx="89">
                  <c:v>1.148423356264338</c:v>
                </c:pt>
                <c:pt idx="90">
                  <c:v>1.1560178440298301</c:v>
                </c:pt>
                <c:pt idx="91">
                  <c:v>1.1593403345399234</c:v>
                </c:pt>
                <c:pt idx="92">
                  <c:v>1.1491822395762117</c:v>
                </c:pt>
                <c:pt idx="93">
                  <c:v>1.1318777253548105</c:v>
                </c:pt>
                <c:pt idx="94">
                  <c:v>1.1377676933567471</c:v>
                </c:pt>
                <c:pt idx="95">
                  <c:v>1.1109111997000765</c:v>
                </c:pt>
                <c:pt idx="96">
                  <c:v>1.1185461424195149</c:v>
                </c:pt>
                <c:pt idx="97">
                  <c:v>1.1333753487408436</c:v>
                </c:pt>
                <c:pt idx="98">
                  <c:v>1.1459330084689834</c:v>
                </c:pt>
                <c:pt idx="99">
                  <c:v>1.1231313396314293</c:v>
                </c:pt>
                <c:pt idx="100">
                  <c:v>1.1215804997829444</c:v>
                </c:pt>
                <c:pt idx="101">
                  <c:v>1.1378270881424448</c:v>
                </c:pt>
                <c:pt idx="102">
                  <c:v>1.1261351221291767</c:v>
                </c:pt>
                <c:pt idx="103">
                  <c:v>1.15100838074967</c:v>
                </c:pt>
                <c:pt idx="104">
                  <c:v>1.1646899773690567</c:v>
                </c:pt>
                <c:pt idx="105">
                  <c:v>1.1978205745931689</c:v>
                </c:pt>
                <c:pt idx="106">
                  <c:v>1.2077478337940808</c:v>
                </c:pt>
                <c:pt idx="107">
                  <c:v>1.2124225625093406</c:v>
                </c:pt>
                <c:pt idx="108">
                  <c:v>1.2199574637477688</c:v>
                </c:pt>
                <c:pt idx="109">
                  <c:v>1.2217655124155353</c:v>
                </c:pt>
                <c:pt idx="110">
                  <c:v>1.2233610105810016</c:v>
                </c:pt>
                <c:pt idx="111">
                  <c:v>1.2149949782276923</c:v>
                </c:pt>
                <c:pt idx="112">
                  <c:v>1.2416383576057186</c:v>
                </c:pt>
                <c:pt idx="113">
                  <c:v>1.2348310974401446</c:v>
                </c:pt>
                <c:pt idx="114">
                  <c:v>1.2358623622018909</c:v>
                </c:pt>
                <c:pt idx="115">
                  <c:v>1.2250172720044026</c:v>
                </c:pt>
                <c:pt idx="116">
                  <c:v>1.2363460626534299</c:v>
                </c:pt>
                <c:pt idx="117">
                  <c:v>1.2738460080795384</c:v>
                </c:pt>
                <c:pt idx="118">
                  <c:v>1.2727824354030384</c:v>
                </c:pt>
                <c:pt idx="119">
                  <c:v>1.2640839761129352</c:v>
                </c:pt>
                <c:pt idx="120">
                  <c:v>1.2578699630989612</c:v>
                </c:pt>
                <c:pt idx="121">
                  <c:v>1.2676323347489962</c:v>
                </c:pt>
                <c:pt idx="122">
                  <c:v>1.2772172326764231</c:v>
                </c:pt>
                <c:pt idx="123">
                  <c:v>1.2924856108898293</c:v>
                </c:pt>
                <c:pt idx="124">
                  <c:v>1.2965817171098823</c:v>
                </c:pt>
                <c:pt idx="125">
                  <c:v>1.2850644688396611</c:v>
                </c:pt>
                <c:pt idx="126">
                  <c:v>1.2674078642187971</c:v>
                </c:pt>
                <c:pt idx="127">
                  <c:v>1.2768958125904293</c:v>
                </c:pt>
                <c:pt idx="128">
                  <c:v>1.2630804403797173</c:v>
                </c:pt>
                <c:pt idx="129">
                  <c:v>1.2669710160314733</c:v>
                </c:pt>
                <c:pt idx="130">
                  <c:v>1.2506743340121156</c:v>
                </c:pt>
                <c:pt idx="131">
                  <c:v>1.2606031514380791</c:v>
                </c:pt>
                <c:pt idx="132">
                  <c:v>1.2670997675861717</c:v>
                </c:pt>
                <c:pt idx="133">
                  <c:v>1.2523080033004603</c:v>
                </c:pt>
                <c:pt idx="134">
                  <c:v>1.2481366079635849</c:v>
                </c:pt>
                <c:pt idx="135">
                  <c:v>1.2159795229916204</c:v>
                </c:pt>
                <c:pt idx="136">
                  <c:v>1.1952845249099247</c:v>
                </c:pt>
                <c:pt idx="137">
                  <c:v>1.2128277853160125</c:v>
                </c:pt>
                <c:pt idx="138">
                  <c:v>1.1921536421119943</c:v>
                </c:pt>
                <c:pt idx="139">
                  <c:v>1.1717595203502078</c:v>
                </c:pt>
                <c:pt idx="140">
                  <c:v>1.1890704430969847</c:v>
                </c:pt>
                <c:pt idx="141">
                  <c:v>1.1961029107736165</c:v>
                </c:pt>
                <c:pt idx="142">
                  <c:v>1.1956467836375315</c:v>
                </c:pt>
                <c:pt idx="143">
                  <c:v>1.1810263476652274</c:v>
                </c:pt>
                <c:pt idx="144">
                  <c:v>1.1695180820780966</c:v>
                </c:pt>
                <c:pt idx="145">
                  <c:v>1.1568462129753148</c:v>
                </c:pt>
                <c:pt idx="146">
                  <c:v>1.1830284765409813</c:v>
                </c:pt>
                <c:pt idx="147">
                  <c:v>1.1692831476098693</c:v>
                </c:pt>
                <c:pt idx="148">
                  <c:v>1.1679674613981441</c:v>
                </c:pt>
                <c:pt idx="149">
                  <c:v>1.1788639319360752</c:v>
                </c:pt>
                <c:pt idx="150">
                  <c:v>1.1803141188513331</c:v>
                </c:pt>
                <c:pt idx="151">
                  <c:v>1.1394701084282259</c:v>
                </c:pt>
                <c:pt idx="152">
                  <c:v>1.1231165191504444</c:v>
                </c:pt>
                <c:pt idx="153">
                  <c:v>1.129960258408143</c:v>
                </c:pt>
                <c:pt idx="154">
                  <c:v>1.1588591027773605</c:v>
                </c:pt>
                <c:pt idx="155">
                  <c:v>1.1411166416820582</c:v>
                </c:pt>
                <c:pt idx="156">
                  <c:v>1.1318995523610602</c:v>
                </c:pt>
                <c:pt idx="157">
                  <c:v>1.1442748522558839</c:v>
                </c:pt>
                <c:pt idx="158">
                  <c:v>1.1456514722471944</c:v>
                </c:pt>
                <c:pt idx="159">
                  <c:v>1.1480478807201973</c:v>
                </c:pt>
                <c:pt idx="160">
                  <c:v>1.1198060156538683</c:v>
                </c:pt>
                <c:pt idx="161">
                  <c:v>1.1378698585749374</c:v>
                </c:pt>
                <c:pt idx="162">
                  <c:v>1.1298698802803278</c:v>
                </c:pt>
                <c:pt idx="163">
                  <c:v>1.1285709627959732</c:v>
                </c:pt>
                <c:pt idx="164">
                  <c:v>1.1567876363675895</c:v>
                </c:pt>
                <c:pt idx="165">
                  <c:v>1.1533077771060303</c:v>
                </c:pt>
                <c:pt idx="166">
                  <c:v>1.1578975718716564</c:v>
                </c:pt>
                <c:pt idx="167">
                  <c:v>1.1576867088365406</c:v>
                </c:pt>
                <c:pt idx="168">
                  <c:v>1.1372262574740133</c:v>
                </c:pt>
                <c:pt idx="169">
                  <c:v>1.1290736938947223</c:v>
                </c:pt>
                <c:pt idx="170">
                  <c:v>1.1081383886546701</c:v>
                </c:pt>
                <c:pt idx="171">
                  <c:v>1.0980713807192288</c:v>
                </c:pt>
                <c:pt idx="172">
                  <c:v>1.1121275104893598</c:v>
                </c:pt>
                <c:pt idx="173">
                  <c:v>1.1092620384385854</c:v>
                </c:pt>
                <c:pt idx="174">
                  <c:v>1.1258266729949717</c:v>
                </c:pt>
                <c:pt idx="175">
                  <c:v>1.122921986098685</c:v>
                </c:pt>
                <c:pt idx="176">
                  <c:v>1.1130515207641991</c:v>
                </c:pt>
                <c:pt idx="177">
                  <c:v>1.1033242855747258</c:v>
                </c:pt>
                <c:pt idx="178">
                  <c:v>1.1089520496804608</c:v>
                </c:pt>
                <c:pt idx="179">
                  <c:v>1.1065175379918684</c:v>
                </c:pt>
                <c:pt idx="180">
                  <c:v>1.1342311641331972</c:v>
                </c:pt>
                <c:pt idx="181">
                  <c:v>1.1402427713583279</c:v>
                </c:pt>
                <c:pt idx="182">
                  <c:v>1.135340769861839</c:v>
                </c:pt>
                <c:pt idx="183">
                  <c:v>1.1596033011468907</c:v>
                </c:pt>
                <c:pt idx="184">
                  <c:v>1.189746811246174</c:v>
                </c:pt>
                <c:pt idx="185">
                  <c:v>1.1829562284123178</c:v>
                </c:pt>
                <c:pt idx="186">
                  <c:v>1.1481750951691536</c:v>
                </c:pt>
                <c:pt idx="187">
                  <c:v>1.1248500195578433</c:v>
                </c:pt>
                <c:pt idx="188">
                  <c:v>1.1172228583254862</c:v>
                </c:pt>
                <c:pt idx="189">
                  <c:v>1.1056579281196959</c:v>
                </c:pt>
                <c:pt idx="190">
                  <c:v>1.1275177312869884</c:v>
                </c:pt>
                <c:pt idx="191">
                  <c:v>1.1218974295104105</c:v>
                </c:pt>
                <c:pt idx="192">
                  <c:v>1.1450715861904128</c:v>
                </c:pt>
                <c:pt idx="193">
                  <c:v>1.1327745769309534</c:v>
                </c:pt>
                <c:pt idx="194">
                  <c:v>1.1427164082476406</c:v>
                </c:pt>
                <c:pt idx="195">
                  <c:v>1.1532949378749224</c:v>
                </c:pt>
                <c:pt idx="196">
                  <c:v>1.150430365170779</c:v>
                </c:pt>
                <c:pt idx="197">
                  <c:v>1.1439138886780604</c:v>
                </c:pt>
                <c:pt idx="198">
                  <c:v>1.1410707501128357</c:v>
                </c:pt>
                <c:pt idx="199">
                  <c:v>1.1087851489324696</c:v>
                </c:pt>
                <c:pt idx="200">
                  <c:v>1.1138061647958144</c:v>
                </c:pt>
                <c:pt idx="201">
                  <c:v>1.1151393824396736</c:v>
                </c:pt>
                <c:pt idx="202">
                  <c:v>1.1169003888716726</c:v>
                </c:pt>
                <c:pt idx="203">
                  <c:v>1.1129621725425887</c:v>
                </c:pt>
                <c:pt idx="204">
                  <c:v>1.1100977320139542</c:v>
                </c:pt>
                <c:pt idx="205">
                  <c:v>1.121189443986391</c:v>
                </c:pt>
                <c:pt idx="206">
                  <c:v>1.1067518620272527</c:v>
                </c:pt>
                <c:pt idx="207">
                  <c:v>1.0848734813481284</c:v>
                </c:pt>
                <c:pt idx="208">
                  <c:v>1.0744696274970984</c:v>
                </c:pt>
                <c:pt idx="209">
                  <c:v>1.0694867823994538</c:v>
                </c:pt>
                <c:pt idx="210">
                  <c:v>1.0648520345038184</c:v>
                </c:pt>
                <c:pt idx="211">
                  <c:v>1.0918189332869372</c:v>
                </c:pt>
                <c:pt idx="212">
                  <c:v>1.1113914392534041</c:v>
                </c:pt>
                <c:pt idx="213">
                  <c:v>1.1275782647606742</c:v>
                </c:pt>
                <c:pt idx="214">
                  <c:v>1.1326020181219418</c:v>
                </c:pt>
                <c:pt idx="215">
                  <c:v>1.1113445253439043</c:v>
                </c:pt>
                <c:pt idx="216">
                  <c:v>1.1175593782727076</c:v>
                </c:pt>
                <c:pt idx="217">
                  <c:v>1.1129885961243473</c:v>
                </c:pt>
                <c:pt idx="218">
                  <c:v>1.1308285509989522</c:v>
                </c:pt>
                <c:pt idx="219">
                  <c:v>1.1298223641976199</c:v>
                </c:pt>
                <c:pt idx="220">
                  <c:v>1.1127743345262187</c:v>
                </c:pt>
                <c:pt idx="221">
                  <c:v>1.0752466394158116</c:v>
                </c:pt>
                <c:pt idx="222">
                  <c:v>1.0908066988234419</c:v>
                </c:pt>
                <c:pt idx="223">
                  <c:v>1.1063955083086037</c:v>
                </c:pt>
                <c:pt idx="224">
                  <c:v>1.1398261248106745</c:v>
                </c:pt>
                <c:pt idx="225">
                  <c:v>1.1443703347962739</c:v>
                </c:pt>
                <c:pt idx="226">
                  <c:v>1.1507492832019595</c:v>
                </c:pt>
                <c:pt idx="227">
                  <c:v>1.1710818805000713</c:v>
                </c:pt>
                <c:pt idx="228">
                  <c:v>1.1730272524592127</c:v>
                </c:pt>
                <c:pt idx="229">
                  <c:v>1.1696780213316851</c:v>
                </c:pt>
                <c:pt idx="230">
                  <c:v>1.173539097217762</c:v>
                </c:pt>
                <c:pt idx="231">
                  <c:v>1.1740173576343103</c:v>
                </c:pt>
                <c:pt idx="232">
                  <c:v>1.1927659490024118</c:v>
                </c:pt>
                <c:pt idx="233">
                  <c:v>1.1860860741504671</c:v>
                </c:pt>
                <c:pt idx="234">
                  <c:v>1.1671664820739884</c:v>
                </c:pt>
                <c:pt idx="235">
                  <c:v>1.1741208226679853</c:v>
                </c:pt>
                <c:pt idx="236">
                  <c:v>1.1891669325654444</c:v>
                </c:pt>
                <c:pt idx="237">
                  <c:v>1.1835061778447427</c:v>
                </c:pt>
                <c:pt idx="238">
                  <c:v>1.196862586261815</c:v>
                </c:pt>
                <c:pt idx="239">
                  <c:v>1.1780550460250339</c:v>
                </c:pt>
                <c:pt idx="240">
                  <c:v>1.1647829033367258</c:v>
                </c:pt>
                <c:pt idx="241">
                  <c:v>1.1878425339324608</c:v>
                </c:pt>
                <c:pt idx="242">
                  <c:v>1.1735476207628401</c:v>
                </c:pt>
                <c:pt idx="243">
                  <c:v>1.1712040773608727</c:v>
                </c:pt>
                <c:pt idx="244">
                  <c:v>1.1941881730140422</c:v>
                </c:pt>
                <c:pt idx="245">
                  <c:v>1.183891825669751</c:v>
                </c:pt>
                <c:pt idx="246">
                  <c:v>1.1888880079205375</c:v>
                </c:pt>
                <c:pt idx="247">
                  <c:v>1.1910899208642274</c:v>
                </c:pt>
                <c:pt idx="248">
                  <c:v>1.2049675705682852</c:v>
                </c:pt>
                <c:pt idx="249">
                  <c:v>1.2065564950606793</c:v>
                </c:pt>
                <c:pt idx="250">
                  <c:v>1.221994852567752</c:v>
                </c:pt>
                <c:pt idx="251">
                  <c:v>1.2301832647511022</c:v>
                </c:pt>
                <c:pt idx="252">
                  <c:v>1.2445358483241373</c:v>
                </c:pt>
                <c:pt idx="253">
                  <c:v>1.2454159460850507</c:v>
                </c:pt>
                <c:pt idx="254">
                  <c:v>1.2628480690692909</c:v>
                </c:pt>
                <c:pt idx="255">
                  <c:v>1.2618963385531998</c:v>
                </c:pt>
                <c:pt idx="256">
                  <c:v>1.2602220268677429</c:v>
                </c:pt>
                <c:pt idx="257">
                  <c:v>1.2665760781831739</c:v>
                </c:pt>
                <c:pt idx="258">
                  <c:v>1.2775420582796997</c:v>
                </c:pt>
                <c:pt idx="259">
                  <c:v>1.2881124027156579</c:v>
                </c:pt>
                <c:pt idx="260">
                  <c:v>1.2907018932039533</c:v>
                </c:pt>
                <c:pt idx="261">
                  <c:v>1.291254018256409</c:v>
                </c:pt>
                <c:pt idx="262">
                  <c:v>1.3058256608653287</c:v>
                </c:pt>
                <c:pt idx="263">
                  <c:v>1.2996075018775517</c:v>
                </c:pt>
                <c:pt idx="264">
                  <c:v>1.3202901073524103</c:v>
                </c:pt>
                <c:pt idx="265">
                  <c:v>1.3159087331098294</c:v>
                </c:pt>
                <c:pt idx="266">
                  <c:v>1.3033611166746244</c:v>
                </c:pt>
                <c:pt idx="267">
                  <c:v>1.3248937140306656</c:v>
                </c:pt>
                <c:pt idx="268">
                  <c:v>1.3236248834338162</c:v>
                </c:pt>
                <c:pt idx="269">
                  <c:v>1.34210501070232</c:v>
                </c:pt>
                <c:pt idx="270">
                  <c:v>1.3513873845955173</c:v>
                </c:pt>
                <c:pt idx="271">
                  <c:v>1.3368021444515439</c:v>
                </c:pt>
                <c:pt idx="272">
                  <c:v>1.3046611641997139</c:v>
                </c:pt>
                <c:pt idx="273">
                  <c:v>1.2673008132430796</c:v>
                </c:pt>
                <c:pt idx="274">
                  <c:v>1.2903680050441837</c:v>
                </c:pt>
                <c:pt idx="275">
                  <c:v>1.3000356584949362</c:v>
                </c:pt>
                <c:pt idx="276">
                  <c:v>1.308909995947571</c:v>
                </c:pt>
                <c:pt idx="277">
                  <c:v>1.2873002798409394</c:v>
                </c:pt>
                <c:pt idx="278">
                  <c:v>1.2809662869900806</c:v>
                </c:pt>
                <c:pt idx="279">
                  <c:v>1.2898230952825236</c:v>
                </c:pt>
                <c:pt idx="280">
                  <c:v>1.2558699074208544</c:v>
                </c:pt>
                <c:pt idx="281">
                  <c:v>1.2560589695556794</c:v>
                </c:pt>
                <c:pt idx="282">
                  <c:v>1.2256611806649711</c:v>
                </c:pt>
                <c:pt idx="283">
                  <c:v>1.2503190276402532</c:v>
                </c:pt>
                <c:pt idx="284">
                  <c:v>1.2619902162952961</c:v>
                </c:pt>
                <c:pt idx="285">
                  <c:v>1.2554743204872256</c:v>
                </c:pt>
                <c:pt idx="286">
                  <c:v>1.2611719176335368</c:v>
                </c:pt>
                <c:pt idx="287">
                  <c:v>1.2425633986100981</c:v>
                </c:pt>
                <c:pt idx="288">
                  <c:v>1.2549943076883483</c:v>
                </c:pt>
                <c:pt idx="289">
                  <c:v>1.2818544644686629</c:v>
                </c:pt>
                <c:pt idx="290">
                  <c:v>1.3064132198759311</c:v>
                </c:pt>
                <c:pt idx="291">
                  <c:v>1.3083480383425763</c:v>
                </c:pt>
                <c:pt idx="292">
                  <c:v>1.3071603329042056</c:v>
                </c:pt>
                <c:pt idx="293">
                  <c:v>1.3109714822151082</c:v>
                </c:pt>
                <c:pt idx="294">
                  <c:v>1.3111938498508904</c:v>
                </c:pt>
                <c:pt idx="295">
                  <c:v>1.3085054158257494</c:v>
                </c:pt>
                <c:pt idx="296">
                  <c:v>1.313951150342362</c:v>
                </c:pt>
                <c:pt idx="297">
                  <c:v>1.3108686768598212</c:v>
                </c:pt>
                <c:pt idx="298">
                  <c:v>1.3025488891319892</c:v>
                </c:pt>
                <c:pt idx="299">
                  <c:v>1.306981439126039</c:v>
                </c:pt>
                <c:pt idx="300">
                  <c:v>1.3261513306985235</c:v>
                </c:pt>
                <c:pt idx="301">
                  <c:v>1.3270830985762307</c:v>
                </c:pt>
                <c:pt idx="302">
                  <c:v>1.3279506546598236</c:v>
                </c:pt>
                <c:pt idx="303">
                  <c:v>1.3375541097056027</c:v>
                </c:pt>
                <c:pt idx="304">
                  <c:v>1.3520577179703497</c:v>
                </c:pt>
                <c:pt idx="305">
                  <c:v>1.3560337875868371</c:v>
                </c:pt>
                <c:pt idx="306">
                  <c:v>1.3574692494251686</c:v>
                </c:pt>
                <c:pt idx="307">
                  <c:v>1.3439824728320671</c:v>
                </c:pt>
                <c:pt idx="308">
                  <c:v>1.3523981676608579</c:v>
                </c:pt>
                <c:pt idx="309">
                  <c:v>1.3641244091430436</c:v>
                </c:pt>
                <c:pt idx="310">
                  <c:v>1.3874063517179236</c:v>
                </c:pt>
                <c:pt idx="311">
                  <c:v>1.3966844911082965</c:v>
                </c:pt>
                <c:pt idx="312">
                  <c:v>1.3926831537630719</c:v>
                </c:pt>
                <c:pt idx="313">
                  <c:v>1.4122352559179812</c:v>
                </c:pt>
                <c:pt idx="314">
                  <c:v>1.3974670905309663</c:v>
                </c:pt>
                <c:pt idx="315">
                  <c:v>1.3883425850602469</c:v>
                </c:pt>
                <c:pt idx="316">
                  <c:v>1.4012263006080869</c:v>
                </c:pt>
                <c:pt idx="317">
                  <c:v>1.4026476794633982</c:v>
                </c:pt>
                <c:pt idx="318">
                  <c:v>1.4177758416982151</c:v>
                </c:pt>
                <c:pt idx="319">
                  <c:v>1.4248755712513592</c:v>
                </c:pt>
                <c:pt idx="320">
                  <c:v>1.4143621576382892</c:v>
                </c:pt>
                <c:pt idx="321">
                  <c:v>1.4182704933132255</c:v>
                </c:pt>
                <c:pt idx="322">
                  <c:v>1.4124294116256599</c:v>
                </c:pt>
                <c:pt idx="323">
                  <c:v>1.4189134273338437</c:v>
                </c:pt>
                <c:pt idx="324">
                  <c:v>1.4328280855360742</c:v>
                </c:pt>
                <c:pt idx="325">
                  <c:v>1.4324884970578406</c:v>
                </c:pt>
                <c:pt idx="326">
                  <c:v>1.4322971555920858</c:v>
                </c:pt>
                <c:pt idx="327">
                  <c:v>1.4310197543275041</c:v>
                </c:pt>
                <c:pt idx="328">
                  <c:v>1.4365569886617884</c:v>
                </c:pt>
                <c:pt idx="329">
                  <c:v>1.4289242459719216</c:v>
                </c:pt>
                <c:pt idx="330">
                  <c:v>1.4407160017393539</c:v>
                </c:pt>
                <c:pt idx="331">
                  <c:v>1.4415044588215213</c:v>
                </c:pt>
                <c:pt idx="332">
                  <c:v>1.4703371185929202</c:v>
                </c:pt>
                <c:pt idx="333">
                  <c:v>1.4916138264465812</c:v>
                </c:pt>
                <c:pt idx="334">
                  <c:v>1.4930122756928128</c:v>
                </c:pt>
                <c:pt idx="335">
                  <c:v>1.5167099771794379</c:v>
                </c:pt>
                <c:pt idx="336">
                  <c:v>1.514352742825503</c:v>
                </c:pt>
                <c:pt idx="337">
                  <c:v>1.5036214096032012</c:v>
                </c:pt>
                <c:pt idx="338">
                  <c:v>1.5354337518217529</c:v>
                </c:pt>
                <c:pt idx="339">
                  <c:v>1.5318696406290764</c:v>
                </c:pt>
                <c:pt idx="340">
                  <c:v>1.5381841837030743</c:v>
                </c:pt>
                <c:pt idx="341">
                  <c:v>1.5638332780707245</c:v>
                </c:pt>
                <c:pt idx="342">
                  <c:v>1.5466431048182316</c:v>
                </c:pt>
                <c:pt idx="343">
                  <c:v>1.5431869642073677</c:v>
                </c:pt>
                <c:pt idx="344">
                  <c:v>1.5839840844866562</c:v>
                </c:pt>
                <c:pt idx="345">
                  <c:v>1.5772621268497204</c:v>
                </c:pt>
                <c:pt idx="346">
                  <c:v>1.57991229826247</c:v>
                </c:pt>
                <c:pt idx="347">
                  <c:v>1.6047967995205001</c:v>
                </c:pt>
                <c:pt idx="348">
                  <c:v>1.6316399688942194</c:v>
                </c:pt>
                <c:pt idx="349">
                  <c:v>1.6326322710665941</c:v>
                </c:pt>
                <c:pt idx="350">
                  <c:v>1.6365156197437096</c:v>
                </c:pt>
                <c:pt idx="351">
                  <c:v>1.627594701856125</c:v>
                </c:pt>
                <c:pt idx="352">
                  <c:v>1.6358824416714846</c:v>
                </c:pt>
                <c:pt idx="353">
                  <c:v>1.6024618063425444</c:v>
                </c:pt>
                <c:pt idx="354">
                  <c:v>1.6056405101523372</c:v>
                </c:pt>
                <c:pt idx="355">
                  <c:v>1.6041242800766613</c:v>
                </c:pt>
                <c:pt idx="356">
                  <c:v>1.5835765380649232</c:v>
                </c:pt>
                <c:pt idx="357">
                  <c:v>1.5855750786104232</c:v>
                </c:pt>
                <c:pt idx="358">
                  <c:v>1.607237203894579</c:v>
                </c:pt>
                <c:pt idx="359">
                  <c:v>1.6187413809423612</c:v>
                </c:pt>
                <c:pt idx="360">
                  <c:v>1.5961171690110614</c:v>
                </c:pt>
                <c:pt idx="361">
                  <c:v>1.6057470066607396</c:v>
                </c:pt>
                <c:pt idx="362">
                  <c:v>1.6198709910645515</c:v>
                </c:pt>
                <c:pt idx="363">
                  <c:v>1.6474989421512962</c:v>
                </c:pt>
                <c:pt idx="364">
                  <c:v>1.6565524983456272</c:v>
                </c:pt>
                <c:pt idx="365">
                  <c:v>1.6632782562416328</c:v>
                </c:pt>
                <c:pt idx="366">
                  <c:v>1.6426363807525068</c:v>
                </c:pt>
                <c:pt idx="367">
                  <c:v>1.6474401452298888</c:v>
                </c:pt>
                <c:pt idx="368">
                  <c:v>1.6539822483548263</c:v>
                </c:pt>
                <c:pt idx="369">
                  <c:v>1.6653452249827607</c:v>
                </c:pt>
                <c:pt idx="370">
                  <c:v>1.6922483615930368</c:v>
                </c:pt>
                <c:pt idx="371">
                  <c:v>1.6908028865855156</c:v>
                </c:pt>
                <c:pt idx="372">
                  <c:v>1.6997170322709225</c:v>
                </c:pt>
                <c:pt idx="373">
                  <c:v>1.6791857837848387</c:v>
                </c:pt>
                <c:pt idx="374">
                  <c:v>1.6427299838413121</c:v>
                </c:pt>
                <c:pt idx="375">
                  <c:v>1.6397484854049857</c:v>
                </c:pt>
                <c:pt idx="376">
                  <c:v>1.6113420246006072</c:v>
                </c:pt>
                <c:pt idx="377">
                  <c:v>1.6327228875643922</c:v>
                </c:pt>
                <c:pt idx="378">
                  <c:v>1.6278978263186776</c:v>
                </c:pt>
                <c:pt idx="379">
                  <c:v>1.6453167929482169</c:v>
                </c:pt>
                <c:pt idx="380">
                  <c:v>1.6694501619181161</c:v>
                </c:pt>
                <c:pt idx="381">
                  <c:v>1.6663898504128611</c:v>
                </c:pt>
                <c:pt idx="382">
                  <c:v>1.6679163361034093</c:v>
                </c:pt>
                <c:pt idx="383">
                  <c:v>1.6696919102418522</c:v>
                </c:pt>
                <c:pt idx="384">
                  <c:v>1.6433485951727418</c:v>
                </c:pt>
                <c:pt idx="385">
                  <c:v>1.6690038041058199</c:v>
                </c:pt>
                <c:pt idx="386">
                  <c:v>1.6489222329427529</c:v>
                </c:pt>
                <c:pt idx="387">
                  <c:v>1.6462045893389243</c:v>
                </c:pt>
                <c:pt idx="388">
                  <c:v>1.646930228026688</c:v>
                </c:pt>
                <c:pt idx="389">
                  <c:v>1.6094129408649502</c:v>
                </c:pt>
                <c:pt idx="390">
                  <c:v>1.6285497027361013</c:v>
                </c:pt>
                <c:pt idx="391">
                  <c:v>1.6312984060378168</c:v>
                </c:pt>
                <c:pt idx="392">
                  <c:v>1.6379788746193029</c:v>
                </c:pt>
                <c:pt idx="393">
                  <c:v>1.6619425648803032</c:v>
                </c:pt>
                <c:pt idx="394">
                  <c:v>1.6715878634070391</c:v>
                </c:pt>
                <c:pt idx="395">
                  <c:v>1.6761174281333182</c:v>
                </c:pt>
                <c:pt idx="396">
                  <c:v>1.6780073419137957</c:v>
                </c:pt>
                <c:pt idx="397">
                  <c:v>1.6701139053557692</c:v>
                </c:pt>
                <c:pt idx="398">
                  <c:v>1.651776398192095</c:v>
                </c:pt>
                <c:pt idx="399">
                  <c:v>1.6304448769607915</c:v>
                </c:pt>
                <c:pt idx="400">
                  <c:v>1.636551004997725</c:v>
                </c:pt>
                <c:pt idx="401">
                  <c:v>1.6322086681416192</c:v>
                </c:pt>
                <c:pt idx="402">
                  <c:v>1.6360359645649554</c:v>
                </c:pt>
                <c:pt idx="403">
                  <c:v>1.6680871072946293</c:v>
                </c:pt>
                <c:pt idx="404">
                  <c:v>1.6826596723356497</c:v>
                </c:pt>
                <c:pt idx="405">
                  <c:v>1.6861781212899909</c:v>
                </c:pt>
                <c:pt idx="406">
                  <c:v>1.6790842938227826</c:v>
                </c:pt>
                <c:pt idx="407">
                  <c:v>1.6795051741137008</c:v>
                </c:pt>
                <c:pt idx="408">
                  <c:v>1.700518918697143</c:v>
                </c:pt>
                <c:pt idx="409">
                  <c:v>1.6870125506033138</c:v>
                </c:pt>
                <c:pt idx="410">
                  <c:v>1.7035804923464204</c:v>
                </c:pt>
                <c:pt idx="411">
                  <c:v>1.7164593615890109</c:v>
                </c:pt>
                <c:pt idx="412">
                  <c:v>1.7126321349956413</c:v>
                </c:pt>
                <c:pt idx="413">
                  <c:v>1.7231722587532201</c:v>
                </c:pt>
                <c:pt idx="414">
                  <c:v>1.7403679917842421</c:v>
                </c:pt>
                <c:pt idx="415">
                  <c:v>1.7493719568253208</c:v>
                </c:pt>
                <c:pt idx="416">
                  <c:v>1.7554486536326261</c:v>
                </c:pt>
                <c:pt idx="417">
                  <c:v>1.7506686397291225</c:v>
                </c:pt>
                <c:pt idx="418">
                  <c:v>1.7174427120746176</c:v>
                </c:pt>
                <c:pt idx="419">
                  <c:v>1.6956624722945752</c:v>
                </c:pt>
                <c:pt idx="420">
                  <c:v>1.6725828297555259</c:v>
                </c:pt>
                <c:pt idx="421">
                  <c:v>1.6859901611901909</c:v>
                </c:pt>
                <c:pt idx="422">
                  <c:v>1.6415587771587923</c:v>
                </c:pt>
                <c:pt idx="423">
                  <c:v>1.6357742732233627</c:v>
                </c:pt>
                <c:pt idx="424">
                  <c:v>1.6319098555211171</c:v>
                </c:pt>
                <c:pt idx="425">
                  <c:v>1.5699269582137867</c:v>
                </c:pt>
                <c:pt idx="426">
                  <c:v>1.5556271872364988</c:v>
                </c:pt>
                <c:pt idx="427">
                  <c:v>1.523052373842928</c:v>
                </c:pt>
                <c:pt idx="428">
                  <c:v>1.5845360291565205</c:v>
                </c:pt>
                <c:pt idx="429">
                  <c:v>1.6183258501261306</c:v>
                </c:pt>
                <c:pt idx="430">
                  <c:v>1.602819498692069</c:v>
                </c:pt>
                <c:pt idx="431">
                  <c:v>1.5413650919609423</c:v>
                </c:pt>
                <c:pt idx="432">
                  <c:v>1.5512414850148775</c:v>
                </c:pt>
                <c:pt idx="433">
                  <c:v>1.6007767855782324</c:v>
                </c:pt>
                <c:pt idx="434">
                  <c:v>1.6155625197584342</c:v>
                </c:pt>
                <c:pt idx="435">
                  <c:v>1.5766123081285948</c:v>
                </c:pt>
                <c:pt idx="436">
                  <c:v>1.5712604602500904</c:v>
                </c:pt>
                <c:pt idx="437">
                  <c:v>1.5354750535479949</c:v>
                </c:pt>
                <c:pt idx="438">
                  <c:v>1.5338059031021434</c:v>
                </c:pt>
                <c:pt idx="439">
                  <c:v>1.529069501680012</c:v>
                </c:pt>
                <c:pt idx="440">
                  <c:v>1.4698148168372547</c:v>
                </c:pt>
                <c:pt idx="441">
                  <c:v>1.4410074206765775</c:v>
                </c:pt>
                <c:pt idx="442">
                  <c:v>1.4318569100259986</c:v>
                </c:pt>
                <c:pt idx="443">
                  <c:v>1.4796327058316521</c:v>
                </c:pt>
                <c:pt idx="444">
                  <c:v>1.4708525677302697</c:v>
                </c:pt>
                <c:pt idx="445">
                  <c:v>1.4654145257254125</c:v>
                </c:pt>
                <c:pt idx="446">
                  <c:v>1.4847055017165431</c:v>
                </c:pt>
                <c:pt idx="447">
                  <c:v>1.4821795368681738</c:v>
                </c:pt>
                <c:pt idx="448">
                  <c:v>1.4921989790203432</c:v>
                </c:pt>
                <c:pt idx="449">
                  <c:v>1.4889357550825344</c:v>
                </c:pt>
                <c:pt idx="450">
                  <c:v>1.4853248754239048</c:v>
                </c:pt>
                <c:pt idx="451">
                  <c:v>1.49603227828659</c:v>
                </c:pt>
                <c:pt idx="452">
                  <c:v>1.55164258711375</c:v>
                </c:pt>
                <c:pt idx="453">
                  <c:v>1.5664977633480865</c:v>
                </c:pt>
                <c:pt idx="454">
                  <c:v>1.5981900458165519</c:v>
                </c:pt>
                <c:pt idx="455">
                  <c:v>1.6038733358920918</c:v>
                </c:pt>
                <c:pt idx="456">
                  <c:v>1.5635440489988004</c:v>
                </c:pt>
                <c:pt idx="457">
                  <c:v>1.5728680329252875</c:v>
                </c:pt>
                <c:pt idx="458">
                  <c:v>1.5546496555334846</c:v>
                </c:pt>
                <c:pt idx="459">
                  <c:v>1.5543754275536088</c:v>
                </c:pt>
                <c:pt idx="460">
                  <c:v>1.5606748119231735</c:v>
                </c:pt>
                <c:pt idx="461">
                  <c:v>1.5455813995837668</c:v>
                </c:pt>
                <c:pt idx="462">
                  <c:v>1.5082403220414891</c:v>
                </c:pt>
                <c:pt idx="463">
                  <c:v>1.5034290036937143</c:v>
                </c:pt>
                <c:pt idx="464">
                  <c:v>1.4916360366439803</c:v>
                </c:pt>
                <c:pt idx="465">
                  <c:v>1.5076403514224896</c:v>
                </c:pt>
                <c:pt idx="466">
                  <c:v>1.5615895306259147</c:v>
                </c:pt>
                <c:pt idx="467">
                  <c:v>1.5359484277955413</c:v>
                </c:pt>
                <c:pt idx="468">
                  <c:v>1.5262773684252222</c:v>
                </c:pt>
                <c:pt idx="469">
                  <c:v>1.5454514101402739</c:v>
                </c:pt>
                <c:pt idx="470">
                  <c:v>1.5566520281354461</c:v>
                </c:pt>
                <c:pt idx="471">
                  <c:v>1.5518610737387546</c:v>
                </c:pt>
                <c:pt idx="472">
                  <c:v>1.5592287917700398</c:v>
                </c:pt>
                <c:pt idx="473">
                  <c:v>1.5740416167440368</c:v>
                </c:pt>
                <c:pt idx="474">
                  <c:v>1.5665060934738284</c:v>
                </c:pt>
                <c:pt idx="475">
                  <c:v>1.5541614803911314</c:v>
                </c:pt>
                <c:pt idx="476">
                  <c:v>1.5674535231011684</c:v>
                </c:pt>
                <c:pt idx="477">
                  <c:v>1.5804810888202117</c:v>
                </c:pt>
                <c:pt idx="478">
                  <c:v>1.5952991308694378</c:v>
                </c:pt>
                <c:pt idx="479">
                  <c:v>1.5949476835669003</c:v>
                </c:pt>
                <c:pt idx="480">
                  <c:v>1.6004500497144543</c:v>
                </c:pt>
                <c:pt idx="481">
                  <c:v>1.5987589536172182</c:v>
                </c:pt>
                <c:pt idx="482">
                  <c:v>1.6064874468179406</c:v>
                </c:pt>
                <c:pt idx="483">
                  <c:v>1.5968801057302298</c:v>
                </c:pt>
                <c:pt idx="484">
                  <c:v>1.5922972410676337</c:v>
                </c:pt>
                <c:pt idx="485">
                  <c:v>1.6211595932842429</c:v>
                </c:pt>
                <c:pt idx="486">
                  <c:v>1.6443799671703641</c:v>
                </c:pt>
                <c:pt idx="487">
                  <c:v>1.6471063790937694</c:v>
                </c:pt>
                <c:pt idx="488">
                  <c:v>1.6458573319462695</c:v>
                </c:pt>
                <c:pt idx="489">
                  <c:v>1.6315746908729729</c:v>
                </c:pt>
                <c:pt idx="490">
                  <c:v>1.6133454408939967</c:v>
                </c:pt>
                <c:pt idx="491">
                  <c:v>1.5787419811391019</c:v>
                </c:pt>
                <c:pt idx="492">
                  <c:v>1.5846893759423479</c:v>
                </c:pt>
                <c:pt idx="493">
                  <c:v>1.5959562580970379</c:v>
                </c:pt>
                <c:pt idx="494">
                  <c:v>1.6094170366858032</c:v>
                </c:pt>
                <c:pt idx="495">
                  <c:v>1.6201396744644263</c:v>
                </c:pt>
                <c:pt idx="496">
                  <c:v>1.6283669773955776</c:v>
                </c:pt>
                <c:pt idx="497">
                  <c:v>1.6400131543903462</c:v>
                </c:pt>
                <c:pt idx="498">
                  <c:v>1.6741608104354071</c:v>
                </c:pt>
                <c:pt idx="499">
                  <c:v>1.6899374298825154</c:v>
                </c:pt>
                <c:pt idx="500">
                  <c:v>1.6793130001697065</c:v>
                </c:pt>
                <c:pt idx="501">
                  <c:v>1.6634019950830619</c:v>
                </c:pt>
                <c:pt idx="502">
                  <c:v>1.6731320918485033</c:v>
                </c:pt>
                <c:pt idx="503">
                  <c:v>1.6503099797251237</c:v>
                </c:pt>
                <c:pt idx="504">
                  <c:v>1.6645646745532094</c:v>
                </c:pt>
                <c:pt idx="505">
                  <c:v>1.6747440815206147</c:v>
                </c:pt>
                <c:pt idx="506">
                  <c:v>1.6663887415515333</c:v>
                </c:pt>
                <c:pt idx="507">
                  <c:v>1.6730893540047072</c:v>
                </c:pt>
                <c:pt idx="508">
                  <c:v>1.6766430881266507</c:v>
                </c:pt>
                <c:pt idx="509">
                  <c:v>1.6566744488530945</c:v>
                </c:pt>
                <c:pt idx="510">
                  <c:v>1.6339573978744455</c:v>
                </c:pt>
                <c:pt idx="511">
                  <c:v>1.6083002096847014</c:v>
                </c:pt>
                <c:pt idx="512">
                  <c:v>1.6082370803870327</c:v>
                </c:pt>
                <c:pt idx="513">
                  <c:v>1.6105756227546819</c:v>
                </c:pt>
                <c:pt idx="514">
                  <c:v>1.6470939037929473</c:v>
                </c:pt>
                <c:pt idx="515">
                  <c:v>1.6501317629433319</c:v>
                </c:pt>
                <c:pt idx="516">
                  <c:v>1.6612997438522636</c:v>
                </c:pt>
                <c:pt idx="517">
                  <c:v>1.6637962007058302</c:v>
                </c:pt>
                <c:pt idx="518">
                  <c:v>1.6836333707924915</c:v>
                </c:pt>
                <c:pt idx="519">
                  <c:v>1.6768083947961812</c:v>
                </c:pt>
                <c:pt idx="520">
                  <c:v>1.7249073059305629</c:v>
                </c:pt>
                <c:pt idx="521">
                  <c:v>1.7233029986256945</c:v>
                </c:pt>
                <c:pt idx="522">
                  <c:v>1.7178103437535082</c:v>
                </c:pt>
                <c:pt idx="523">
                  <c:v>1.7283545384759198</c:v>
                </c:pt>
                <c:pt idx="524">
                  <c:v>1.741479189089288</c:v>
                </c:pt>
                <c:pt idx="525">
                  <c:v>1.725369783209372</c:v>
                </c:pt>
                <c:pt idx="526">
                  <c:v>1.7392969771189499</c:v>
                </c:pt>
                <c:pt idx="527">
                  <c:v>1.7452727261619336</c:v>
                </c:pt>
                <c:pt idx="528">
                  <c:v>1.7405726525002345</c:v>
                </c:pt>
                <c:pt idx="529">
                  <c:v>1.7397574085108425</c:v>
                </c:pt>
                <c:pt idx="530">
                  <c:v>1.7414095729374814</c:v>
                </c:pt>
                <c:pt idx="531">
                  <c:v>1.731065992999415</c:v>
                </c:pt>
                <c:pt idx="532">
                  <c:v>1.7590134888857192</c:v>
                </c:pt>
                <c:pt idx="533">
                  <c:v>1.7549380327456643</c:v>
                </c:pt>
                <c:pt idx="534">
                  <c:v>1.7450701550083734</c:v>
                </c:pt>
                <c:pt idx="535">
                  <c:v>1.7510018754581169</c:v>
                </c:pt>
                <c:pt idx="536">
                  <c:v>1.7435932100141964</c:v>
                </c:pt>
                <c:pt idx="537">
                  <c:v>1.7347568522496204</c:v>
                </c:pt>
                <c:pt idx="538">
                  <c:v>1.7528794406754937</c:v>
                </c:pt>
                <c:pt idx="539">
                  <c:v>1.7755812611417277</c:v>
                </c:pt>
                <c:pt idx="540">
                  <c:v>1.7941048581082111</c:v>
                </c:pt>
                <c:pt idx="541">
                  <c:v>1.8189454241474639</c:v>
                </c:pt>
                <c:pt idx="542">
                  <c:v>1.8183632908074554</c:v>
                </c:pt>
                <c:pt idx="543">
                  <c:v>1.8247017507450951</c:v>
                </c:pt>
                <c:pt idx="544">
                  <c:v>1.8009501456984136</c:v>
                </c:pt>
                <c:pt idx="545">
                  <c:v>1.8029101418010254</c:v>
                </c:pt>
                <c:pt idx="546">
                  <c:v>1.8090195171774592</c:v>
                </c:pt>
                <c:pt idx="547">
                  <c:v>1.8331851529188301</c:v>
                </c:pt>
                <c:pt idx="548">
                  <c:v>1.8304289207985478</c:v>
                </c:pt>
                <c:pt idx="549">
                  <c:v>1.8320891324465045</c:v>
                </c:pt>
                <c:pt idx="550">
                  <c:v>1.8482516013992987</c:v>
                </c:pt>
                <c:pt idx="551">
                  <c:v>1.8724609943930577</c:v>
                </c:pt>
                <c:pt idx="552">
                  <c:v>1.8903474257082811</c:v>
                </c:pt>
                <c:pt idx="553">
                  <c:v>1.8870472150079078</c:v>
                </c:pt>
                <c:pt idx="554">
                  <c:v>1.8584268763161267</c:v>
                </c:pt>
                <c:pt idx="555">
                  <c:v>1.8655455138711434</c:v>
                </c:pt>
                <c:pt idx="556">
                  <c:v>1.8904451091274186</c:v>
                </c:pt>
                <c:pt idx="557">
                  <c:v>1.8889888606104099</c:v>
                </c:pt>
                <c:pt idx="558">
                  <c:v>1.8770380640111519</c:v>
                </c:pt>
                <c:pt idx="559">
                  <c:v>1.9227338635358717</c:v>
                </c:pt>
                <c:pt idx="560">
                  <c:v>1.9429185664536641</c:v>
                </c:pt>
                <c:pt idx="561">
                  <c:v>1.9399143891016282</c:v>
                </c:pt>
                <c:pt idx="562">
                  <c:v>1.9365436060286456</c:v>
                </c:pt>
                <c:pt idx="563">
                  <c:v>1.9436792632678859</c:v>
                </c:pt>
                <c:pt idx="564">
                  <c:v>1.9533183629168056</c:v>
                </c:pt>
                <c:pt idx="565">
                  <c:v>1.9491370071560017</c:v>
                </c:pt>
                <c:pt idx="566">
                  <c:v>1.9683587765065111</c:v>
                </c:pt>
                <c:pt idx="567">
                  <c:v>1.9791565115707823</c:v>
                </c:pt>
                <c:pt idx="568">
                  <c:v>1.9791753847933415</c:v>
                </c:pt>
                <c:pt idx="569">
                  <c:v>1.9836687015357151</c:v>
                </c:pt>
                <c:pt idx="570">
                  <c:v>1.9879401266309966</c:v>
                </c:pt>
                <c:pt idx="571">
                  <c:v>1.9822284216390083</c:v>
                </c:pt>
                <c:pt idx="572">
                  <c:v>1.9764479398115371</c:v>
                </c:pt>
                <c:pt idx="573">
                  <c:v>1.9760728885259213</c:v>
                </c:pt>
                <c:pt idx="574">
                  <c:v>1.9904246927384941</c:v>
                </c:pt>
                <c:pt idx="575">
                  <c:v>2.0246743015746813</c:v>
                </c:pt>
                <c:pt idx="576">
                  <c:v>2.0288101264218934</c:v>
                </c:pt>
                <c:pt idx="577">
                  <c:v>2.0595349344142329</c:v>
                </c:pt>
                <c:pt idx="578">
                  <c:v>2.0441513669095546</c:v>
                </c:pt>
                <c:pt idx="579">
                  <c:v>2.0362252975404296</c:v>
                </c:pt>
                <c:pt idx="580">
                  <c:v>1.9755200691915711</c:v>
                </c:pt>
                <c:pt idx="581">
                  <c:v>1.9943561859171719</c:v>
                </c:pt>
                <c:pt idx="582">
                  <c:v>1.9655497802085102</c:v>
                </c:pt>
                <c:pt idx="583">
                  <c:v>1.9682630121546154</c:v>
                </c:pt>
                <c:pt idx="584">
                  <c:v>1.9872963193364093</c:v>
                </c:pt>
                <c:pt idx="585">
                  <c:v>1.9971246852247455</c:v>
                </c:pt>
                <c:pt idx="586">
                  <c:v>1.9900967647802688</c:v>
                </c:pt>
                <c:pt idx="587">
                  <c:v>1.9828598294653821</c:v>
                </c:pt>
                <c:pt idx="588">
                  <c:v>1.9957633349517536</c:v>
                </c:pt>
                <c:pt idx="589">
                  <c:v>1.9982903091850877</c:v>
                </c:pt>
                <c:pt idx="590">
                  <c:v>2.0248796059849705</c:v>
                </c:pt>
                <c:pt idx="591">
                  <c:v>2.0271425461895767</c:v>
                </c:pt>
                <c:pt idx="592">
                  <c:v>2.0336809831561364</c:v>
                </c:pt>
                <c:pt idx="593">
                  <c:v>2.0509642138313797</c:v>
                </c:pt>
                <c:pt idx="594">
                  <c:v>2.0441333126314754</c:v>
                </c:pt>
                <c:pt idx="595">
                  <c:v>2.0224083345754242</c:v>
                </c:pt>
                <c:pt idx="596">
                  <c:v>2.039572436731711</c:v>
                </c:pt>
                <c:pt idx="597">
                  <c:v>2.0546110944860954</c:v>
                </c:pt>
                <c:pt idx="598">
                  <c:v>2.0706881374106141</c:v>
                </c:pt>
                <c:pt idx="599">
                  <c:v>2.0734899104803257</c:v>
                </c:pt>
                <c:pt idx="600">
                  <c:v>2.0892695824435195</c:v>
                </c:pt>
                <c:pt idx="601">
                  <c:v>2.0891596902207734</c:v>
                </c:pt>
                <c:pt idx="602">
                  <c:v>2.0732265744204996</c:v>
                </c:pt>
                <c:pt idx="603">
                  <c:v>2.0838507181618824</c:v>
                </c:pt>
                <c:pt idx="604">
                  <c:v>2.0666255070087005</c:v>
                </c:pt>
                <c:pt idx="605">
                  <c:v>2.0519270816186275</c:v>
                </c:pt>
                <c:pt idx="606">
                  <c:v>2.0947104458154038</c:v>
                </c:pt>
                <c:pt idx="607">
                  <c:v>2.1222762902367323</c:v>
                </c:pt>
                <c:pt idx="608">
                  <c:v>2.1277596921623725</c:v>
                </c:pt>
                <c:pt idx="609">
                  <c:v>2.1269588024184509</c:v>
                </c:pt>
                <c:pt idx="610">
                  <c:v>2.141508741622832</c:v>
                </c:pt>
                <c:pt idx="611">
                  <c:v>2.1553414491931182</c:v>
                </c:pt>
                <c:pt idx="612">
                  <c:v>2.1413790060196525</c:v>
                </c:pt>
                <c:pt idx="613">
                  <c:v>2.1436086430966887</c:v>
                </c:pt>
                <c:pt idx="614">
                  <c:v>2.0266297796760195</c:v>
                </c:pt>
                <c:pt idx="615">
                  <c:v>2.0491767226124615</c:v>
                </c:pt>
                <c:pt idx="616">
                  <c:v>2.0342875653235724</c:v>
                </c:pt>
                <c:pt idx="617">
                  <c:v>1.9986674368424266</c:v>
                </c:pt>
                <c:pt idx="618">
                  <c:v>1.9476837108454164</c:v>
                </c:pt>
                <c:pt idx="619">
                  <c:v>2.0209009785427892</c:v>
                </c:pt>
                <c:pt idx="620">
                  <c:v>2.0044664180548737</c:v>
                </c:pt>
                <c:pt idx="621">
                  <c:v>2.0382069687387152</c:v>
                </c:pt>
                <c:pt idx="622">
                  <c:v>2.059148163581789</c:v>
                </c:pt>
                <c:pt idx="623">
                  <c:v>2.067779932670085</c:v>
                </c:pt>
                <c:pt idx="624">
                  <c:v>2.0141858763735487</c:v>
                </c:pt>
                <c:pt idx="625">
                  <c:v>2.029458742732078</c:v>
                </c:pt>
                <c:pt idx="626">
                  <c:v>2.02455677858782</c:v>
                </c:pt>
                <c:pt idx="627">
                  <c:v>2.0134569228493384</c:v>
                </c:pt>
                <c:pt idx="628">
                  <c:v>2.0359894258697282</c:v>
                </c:pt>
                <c:pt idx="629">
                  <c:v>2.0621963933789091</c:v>
                </c:pt>
                <c:pt idx="630">
                  <c:v>2.1080038971146431</c:v>
                </c:pt>
                <c:pt idx="631">
                  <c:v>2.1020242137683032</c:v>
                </c:pt>
                <c:pt idx="632">
                  <c:v>2.1087123404266754</c:v>
                </c:pt>
                <c:pt idx="633">
                  <c:v>2.1090656734935456</c:v>
                </c:pt>
                <c:pt idx="634">
                  <c:v>2.1012985019404264</c:v>
                </c:pt>
                <c:pt idx="635">
                  <c:v>2.075085967799851</c:v>
                </c:pt>
                <c:pt idx="636">
                  <c:v>2.0970868180101756</c:v>
                </c:pt>
                <c:pt idx="637">
                  <c:v>2.1128453980713369</c:v>
                </c:pt>
                <c:pt idx="638">
                  <c:v>2.1045344304641276</c:v>
                </c:pt>
                <c:pt idx="639">
                  <c:v>2.139258950728312</c:v>
                </c:pt>
                <c:pt idx="640">
                  <c:v>2.1456782349954544</c:v>
                </c:pt>
                <c:pt idx="641">
                  <c:v>2.1490720365257907</c:v>
                </c:pt>
                <c:pt idx="642">
                  <c:v>2.1556092228430868</c:v>
                </c:pt>
                <c:pt idx="643">
                  <c:v>2.1632537684267663</c:v>
                </c:pt>
                <c:pt idx="644">
                  <c:v>2.1497996663735819</c:v>
                </c:pt>
                <c:pt idx="645">
                  <c:v>2.1540840526633054</c:v>
                </c:pt>
                <c:pt idx="646">
                  <c:v>2.1757951720776796</c:v>
                </c:pt>
                <c:pt idx="647">
                  <c:v>2.2048804742029406</c:v>
                </c:pt>
                <c:pt idx="648">
                  <c:v>2.2035562769146519</c:v>
                </c:pt>
                <c:pt idx="649">
                  <c:v>2.2073855019654309</c:v>
                </c:pt>
                <c:pt idx="650">
                  <c:v>2.2148000533679695</c:v>
                </c:pt>
                <c:pt idx="651">
                  <c:v>2.2397465474880942</c:v>
                </c:pt>
                <c:pt idx="652">
                  <c:v>2.2299526878211826</c:v>
                </c:pt>
                <c:pt idx="653">
                  <c:v>2.2423609121915731</c:v>
                </c:pt>
                <c:pt idx="654">
                  <c:v>2.2690972926650677</c:v>
                </c:pt>
                <c:pt idx="655">
                  <c:v>2.2590425119883446</c:v>
                </c:pt>
                <c:pt idx="656">
                  <c:v>2.2725503508139626</c:v>
                </c:pt>
                <c:pt idx="657">
                  <c:v>2.2728145030153901</c:v>
                </c:pt>
                <c:pt idx="658">
                  <c:v>2.2927040391072713</c:v>
                </c:pt>
                <c:pt idx="659">
                  <c:v>2.3215930566325804</c:v>
                </c:pt>
                <c:pt idx="660">
                  <c:v>2.3341038792149642</c:v>
                </c:pt>
                <c:pt idx="661">
                  <c:v>2.3281467876081692</c:v>
                </c:pt>
                <c:pt idx="662">
                  <c:v>2.3287598683781554</c:v>
                </c:pt>
                <c:pt idx="663">
                  <c:v>2.3654246714055351</c:v>
                </c:pt>
                <c:pt idx="664">
                  <c:v>2.3389792948046781</c:v>
                </c:pt>
                <c:pt idx="665">
                  <c:v>2.3664610915512334</c:v>
                </c:pt>
                <c:pt idx="666">
                  <c:v>2.3524858841873009</c:v>
                </c:pt>
                <c:pt idx="667">
                  <c:v>2.3651545400531773</c:v>
                </c:pt>
                <c:pt idx="668">
                  <c:v>2.4186320720579126</c:v>
                </c:pt>
                <c:pt idx="669">
                  <c:v>2.418856037993991</c:v>
                </c:pt>
                <c:pt idx="670">
                  <c:v>2.4280463471717568</c:v>
                </c:pt>
                <c:pt idx="671">
                  <c:v>2.4436595221393653</c:v>
                </c:pt>
                <c:pt idx="672">
                  <c:v>2.4454801258915051</c:v>
                </c:pt>
                <c:pt idx="673">
                  <c:v>2.4464675623240342</c:v>
                </c:pt>
                <c:pt idx="674">
                  <c:v>2.3961251037461007</c:v>
                </c:pt>
                <c:pt idx="675">
                  <c:v>2.4434996500148953</c:v>
                </c:pt>
                <c:pt idx="676">
                  <c:v>2.4726666674465858</c:v>
                </c:pt>
                <c:pt idx="677">
                  <c:v>2.4564653664762126</c:v>
                </c:pt>
                <c:pt idx="678">
                  <c:v>2.4803771937129451</c:v>
                </c:pt>
                <c:pt idx="679">
                  <c:v>2.4864104140743559</c:v>
                </c:pt>
                <c:pt idx="680">
                  <c:v>2.5242401431792652</c:v>
                </c:pt>
                <c:pt idx="681">
                  <c:v>2.5177349000655114</c:v>
                </c:pt>
                <c:pt idx="682">
                  <c:v>2.5075033903214523</c:v>
                </c:pt>
                <c:pt idx="683">
                  <c:v>2.4710856848546197</c:v>
                </c:pt>
                <c:pt idx="684">
                  <c:v>2.4901375664002798</c:v>
                </c:pt>
                <c:pt idx="685">
                  <c:v>2.5125841435796867</c:v>
                </c:pt>
                <c:pt idx="686">
                  <c:v>2.475389416570235</c:v>
                </c:pt>
                <c:pt idx="687">
                  <c:v>2.5187375528937528</c:v>
                </c:pt>
                <c:pt idx="688">
                  <c:v>2.5489022264686239</c:v>
                </c:pt>
                <c:pt idx="689">
                  <c:v>2.5712907732387627</c:v>
                </c:pt>
                <c:pt idx="690">
                  <c:v>2.5700498703613683</c:v>
                </c:pt>
                <c:pt idx="691">
                  <c:v>2.5673272118420942</c:v>
                </c:pt>
                <c:pt idx="692">
                  <c:v>2.5568597192722429</c:v>
                </c:pt>
                <c:pt idx="693">
                  <c:v>2.5810570150182337</c:v>
                </c:pt>
                <c:pt idx="694">
                  <c:v>2.5677926782922516</c:v>
                </c:pt>
                <c:pt idx="695">
                  <c:v>2.5613079543456165</c:v>
                </c:pt>
                <c:pt idx="696">
                  <c:v>2.5671027168507892</c:v>
                </c:pt>
                <c:pt idx="697">
                  <c:v>2.576076576078012</c:v>
                </c:pt>
                <c:pt idx="698">
                  <c:v>2.5895210589973212</c:v>
                </c:pt>
                <c:pt idx="699">
                  <c:v>2.5979217147588947</c:v>
                </c:pt>
                <c:pt idx="700">
                  <c:v>2.6128838913779489</c:v>
                </c:pt>
                <c:pt idx="701">
                  <c:v>2.6269081610313405</c:v>
                </c:pt>
                <c:pt idx="702">
                  <c:v>2.6328359920448476</c:v>
                </c:pt>
                <c:pt idx="703">
                  <c:v>2.6510566019655291</c:v>
                </c:pt>
                <c:pt idx="704">
                  <c:v>2.6680146424714226</c:v>
                </c:pt>
                <c:pt idx="705">
                  <c:v>2.6533204472553358</c:v>
                </c:pt>
                <c:pt idx="706">
                  <c:v>2.6638143330109592</c:v>
                </c:pt>
                <c:pt idx="707">
                  <c:v>2.6976533038057111</c:v>
                </c:pt>
                <c:pt idx="708">
                  <c:v>2.7022299674315677</c:v>
                </c:pt>
                <c:pt idx="709">
                  <c:v>2.7029289774722578</c:v>
                </c:pt>
                <c:pt idx="710">
                  <c:v>2.723725496933743</c:v>
                </c:pt>
                <c:pt idx="711">
                  <c:v>2.7212855826071873</c:v>
                </c:pt>
                <c:pt idx="712">
                  <c:v>2.7435929171137325</c:v>
                </c:pt>
                <c:pt idx="713">
                  <c:v>2.7280247961894055</c:v>
                </c:pt>
                <c:pt idx="714">
                  <c:v>2.7427540873884939</c:v>
                </c:pt>
                <c:pt idx="715">
                  <c:v>2.6600140955595535</c:v>
                </c:pt>
                <c:pt idx="716">
                  <c:v>2.6631252511956571</c:v>
                </c:pt>
                <c:pt idx="717">
                  <c:v>2.5657395332800763</c:v>
                </c:pt>
                <c:pt idx="718">
                  <c:v>2.5519105423530886</c:v>
                </c:pt>
                <c:pt idx="719">
                  <c:v>2.6201094615065585</c:v>
                </c:pt>
                <c:pt idx="720">
                  <c:v>2.6174349326755841</c:v>
                </c:pt>
                <c:pt idx="721">
                  <c:v>2.6097000046540977</c:v>
                </c:pt>
                <c:pt idx="722">
                  <c:v>2.6287582514272909</c:v>
                </c:pt>
                <c:pt idx="723">
                  <c:v>2.5855498740070684</c:v>
                </c:pt>
                <c:pt idx="724">
                  <c:v>2.5983712680253834</c:v>
                </c:pt>
                <c:pt idx="725">
                  <c:v>2.6225388760091377</c:v>
                </c:pt>
                <c:pt idx="726">
                  <c:v>2.6732020571292314</c:v>
                </c:pt>
                <c:pt idx="727">
                  <c:v>2.6105138398182044</c:v>
                </c:pt>
                <c:pt idx="728">
                  <c:v>2.582240500010625</c:v>
                </c:pt>
                <c:pt idx="729">
                  <c:v>2.5710883473104267</c:v>
                </c:pt>
                <c:pt idx="730">
                  <c:v>2.502633205198936</c:v>
                </c:pt>
                <c:pt idx="731">
                  <c:v>2.4177241922293593</c:v>
                </c:pt>
                <c:pt idx="732">
                  <c:v>2.3080643009761381</c:v>
                </c:pt>
                <c:pt idx="733">
                  <c:v>2.3711457512895553</c:v>
                </c:pt>
                <c:pt idx="734">
                  <c:v>2.4112994750050603</c:v>
                </c:pt>
                <c:pt idx="735">
                  <c:v>2.4428186504039813</c:v>
                </c:pt>
                <c:pt idx="736">
                  <c:v>2.5168034371012178</c:v>
                </c:pt>
                <c:pt idx="737">
                  <c:v>2.5277703001982412</c:v>
                </c:pt>
                <c:pt idx="738">
                  <c:v>2.5760306098416859</c:v>
                </c:pt>
                <c:pt idx="739">
                  <c:v>2.5792991548790098</c:v>
                </c:pt>
                <c:pt idx="740">
                  <c:v>2.5191339014039609</c:v>
                </c:pt>
                <c:pt idx="741">
                  <c:v>2.5609458959482816</c:v>
                </c:pt>
                <c:pt idx="742">
                  <c:v>2.554837437348831</c:v>
                </c:pt>
                <c:pt idx="743">
                  <c:v>2.6200633173110144</c:v>
                </c:pt>
                <c:pt idx="744">
                  <c:v>2.6344687558595501</c:v>
                </c:pt>
                <c:pt idx="745">
                  <c:v>2.6551102123697849</c:v>
                </c:pt>
                <c:pt idx="746">
                  <c:v>2.6220061464586655</c:v>
                </c:pt>
                <c:pt idx="747">
                  <c:v>2.6152485477186991</c:v>
                </c:pt>
                <c:pt idx="748">
                  <c:v>2.5523562740623471</c:v>
                </c:pt>
                <c:pt idx="749">
                  <c:v>2.5811913225229923</c:v>
                </c:pt>
                <c:pt idx="750">
                  <c:v>2.5657758729429214</c:v>
                </c:pt>
                <c:pt idx="751">
                  <c:v>2.5900985503242149</c:v>
                </c:pt>
                <c:pt idx="752">
                  <c:v>2.582204936193067</c:v>
                </c:pt>
                <c:pt idx="753">
                  <c:v>2.5630582425408517</c:v>
                </c:pt>
                <c:pt idx="754">
                  <c:v>2.6323196476377735</c:v>
                </c:pt>
                <c:pt idx="755">
                  <c:v>2.6568133026363525</c:v>
                </c:pt>
                <c:pt idx="756">
                  <c:v>2.649720269796616</c:v>
                </c:pt>
                <c:pt idx="757">
                  <c:v>2.67369017569523</c:v>
                </c:pt>
                <c:pt idx="758">
                  <c:v>2.6914872886500794</c:v>
                </c:pt>
                <c:pt idx="759">
                  <c:v>2.702298130829623</c:v>
                </c:pt>
                <c:pt idx="760">
                  <c:v>2.7305660619796934</c:v>
                </c:pt>
                <c:pt idx="761">
                  <c:v>2.7703750502191111</c:v>
                </c:pt>
                <c:pt idx="762">
                  <c:v>2.7586755547494035</c:v>
                </c:pt>
                <c:pt idx="763">
                  <c:v>2.804958739989416</c:v>
                </c:pt>
                <c:pt idx="764">
                  <c:v>2.789917487095579</c:v>
                </c:pt>
                <c:pt idx="765">
                  <c:v>2.7607244778322362</c:v>
                </c:pt>
                <c:pt idx="766">
                  <c:v>2.7884622473194396</c:v>
                </c:pt>
                <c:pt idx="767">
                  <c:v>2.8311801787319033</c:v>
                </c:pt>
                <c:pt idx="768">
                  <c:v>2.8544530452846968</c:v>
                </c:pt>
                <c:pt idx="769">
                  <c:v>2.8718998921779524</c:v>
                </c:pt>
                <c:pt idx="770">
                  <c:v>2.8503720903495497</c:v>
                </c:pt>
                <c:pt idx="771">
                  <c:v>2.8259267086064477</c:v>
                </c:pt>
                <c:pt idx="772">
                  <c:v>2.8140830459917847</c:v>
                </c:pt>
                <c:pt idx="773">
                  <c:v>2.7770804220516561</c:v>
                </c:pt>
                <c:pt idx="774">
                  <c:v>2.8204046626952337</c:v>
                </c:pt>
                <c:pt idx="775">
                  <c:v>2.8235780510127553</c:v>
                </c:pt>
                <c:pt idx="776">
                  <c:v>2.7698653954399957</c:v>
                </c:pt>
                <c:pt idx="777">
                  <c:v>2.7863510575429435</c:v>
                </c:pt>
                <c:pt idx="778">
                  <c:v>2.8328494502303596</c:v>
                </c:pt>
                <c:pt idx="779">
                  <c:v>2.819200955292001</c:v>
                </c:pt>
                <c:pt idx="780">
                  <c:v>2.7996590350746113</c:v>
                </c:pt>
                <c:pt idx="781">
                  <c:v>2.8395913259448644</c:v>
                </c:pt>
                <c:pt idx="782">
                  <c:v>2.8397620654801523</c:v>
                </c:pt>
                <c:pt idx="783">
                  <c:v>2.8433334575364051</c:v>
                </c:pt>
                <c:pt idx="784">
                  <c:v>2.8641703745852705</c:v>
                </c:pt>
                <c:pt idx="785">
                  <c:v>2.8295322596696346</c:v>
                </c:pt>
                <c:pt idx="786">
                  <c:v>2.8236246742285083</c:v>
                </c:pt>
                <c:pt idx="787">
                  <c:v>2.863288170436864</c:v>
                </c:pt>
                <c:pt idx="788">
                  <c:v>2.8187794037850029</c:v>
                </c:pt>
                <c:pt idx="789">
                  <c:v>2.7492981569000703</c:v>
                </c:pt>
                <c:pt idx="790">
                  <c:v>2.763563880310365</c:v>
                </c:pt>
                <c:pt idx="791">
                  <c:v>2.6806881055053005</c:v>
                </c:pt>
                <c:pt idx="792">
                  <c:v>2.7177506260289266</c:v>
                </c:pt>
                <c:pt idx="793">
                  <c:v>2.7687603435166617</c:v>
                </c:pt>
                <c:pt idx="794">
                  <c:v>2.7624659885463227</c:v>
                </c:pt>
                <c:pt idx="795">
                  <c:v>2.6777627802985613</c:v>
                </c:pt>
                <c:pt idx="796">
                  <c:v>2.6027818952462782</c:v>
                </c:pt>
                <c:pt idx="797">
                  <c:v>2.6054142696190992</c:v>
                </c:pt>
                <c:pt idx="798">
                  <c:v>2.6217861378602314</c:v>
                </c:pt>
                <c:pt idx="799">
                  <c:v>2.5436909798010086</c:v>
                </c:pt>
                <c:pt idx="800">
                  <c:v>2.5503028042294358</c:v>
                </c:pt>
                <c:pt idx="801">
                  <c:v>2.6407817691918747</c:v>
                </c:pt>
                <c:pt idx="802">
                  <c:v>2.6498627746010706</c:v>
                </c:pt>
                <c:pt idx="803">
                  <c:v>2.7012610092508726</c:v>
                </c:pt>
                <c:pt idx="804">
                  <c:v>2.7090512071757487</c:v>
                </c:pt>
                <c:pt idx="805">
                  <c:v>2.7094964192004247</c:v>
                </c:pt>
                <c:pt idx="806">
                  <c:v>2.7503909943369731</c:v>
                </c:pt>
                <c:pt idx="807">
                  <c:v>2.7603612155191106</c:v>
                </c:pt>
                <c:pt idx="808">
                  <c:v>2.7664539219825768</c:v>
                </c:pt>
                <c:pt idx="809">
                  <c:v>2.7610988291945224</c:v>
                </c:pt>
                <c:pt idx="810">
                  <c:v>2.7315640437010318</c:v>
                </c:pt>
                <c:pt idx="811">
                  <c:v>2.7260496128951162</c:v>
                </c:pt>
                <c:pt idx="812">
                  <c:v>2.6706500300101879</c:v>
                </c:pt>
                <c:pt idx="813">
                  <c:v>2.6647501572691383</c:v>
                </c:pt>
                <c:pt idx="814">
                  <c:v>2.5711741881038419</c:v>
                </c:pt>
                <c:pt idx="815">
                  <c:v>2.5912880554965523</c:v>
                </c:pt>
                <c:pt idx="816">
                  <c:v>2.5933186882210109</c:v>
                </c:pt>
                <c:pt idx="817">
                  <c:v>2.5848756765884224</c:v>
                </c:pt>
                <c:pt idx="818">
                  <c:v>2.6303527645739386</c:v>
                </c:pt>
                <c:pt idx="819">
                  <c:v>2.6644827308982464</c:v>
                </c:pt>
                <c:pt idx="820">
                  <c:v>2.660621853824658</c:v>
                </c:pt>
                <c:pt idx="821">
                  <c:v>2.66599146118129</c:v>
                </c:pt>
                <c:pt idx="822">
                  <c:v>2.6276366063298928</c:v>
                </c:pt>
                <c:pt idx="823">
                  <c:v>2.6366124861080982</c:v>
                </c:pt>
                <c:pt idx="824">
                  <c:v>2.5800848443544662</c:v>
                </c:pt>
                <c:pt idx="825">
                  <c:v>2.5656319866853425</c:v>
                </c:pt>
                <c:pt idx="826">
                  <c:v>2.5810767580444178</c:v>
                </c:pt>
                <c:pt idx="827">
                  <c:v>2.5794926255456256</c:v>
                </c:pt>
                <c:pt idx="828">
                  <c:v>2.6006171865948127</c:v>
                </c:pt>
                <c:pt idx="829">
                  <c:v>2.5701480274286119</c:v>
                </c:pt>
                <c:pt idx="830">
                  <c:v>2.5636115289891501</c:v>
                </c:pt>
                <c:pt idx="831">
                  <c:v>2.4912411499162914</c:v>
                </c:pt>
                <c:pt idx="832">
                  <c:v>2.4530346310307896</c:v>
                </c:pt>
                <c:pt idx="833">
                  <c:v>2.3895284464439683</c:v>
                </c:pt>
                <c:pt idx="834">
                  <c:v>2.3879966152754024</c:v>
                </c:pt>
                <c:pt idx="835">
                  <c:v>2.2585745526555416</c:v>
                </c:pt>
                <c:pt idx="836">
                  <c:v>2.3240200490435341</c:v>
                </c:pt>
                <c:pt idx="837">
                  <c:v>2.2583310932410847</c:v>
                </c:pt>
                <c:pt idx="838">
                  <c:v>2.3557433416764733</c:v>
                </c:pt>
                <c:pt idx="839">
                  <c:v>2.3730942437724485</c:v>
                </c:pt>
                <c:pt idx="840">
                  <c:v>2.4046759774747222</c:v>
                </c:pt>
                <c:pt idx="841">
                  <c:v>2.4195446514119374</c:v>
                </c:pt>
                <c:pt idx="842">
                  <c:v>2.3988044122065628</c:v>
                </c:pt>
                <c:pt idx="843">
                  <c:v>2.435038974449395</c:v>
                </c:pt>
                <c:pt idx="844">
                  <c:v>2.3828181954474186</c:v>
                </c:pt>
                <c:pt idx="845">
                  <c:v>2.3701135186896627</c:v>
                </c:pt>
                <c:pt idx="846">
                  <c:v>2.3721585940318124</c:v>
                </c:pt>
                <c:pt idx="847">
                  <c:v>2.4120071601878554</c:v>
                </c:pt>
                <c:pt idx="848">
                  <c:v>2.4526183776404933</c:v>
                </c:pt>
                <c:pt idx="849">
                  <c:v>2.4784780115942007</c:v>
                </c:pt>
                <c:pt idx="850">
                  <c:v>2.4654837257426725</c:v>
                </c:pt>
                <c:pt idx="851">
                  <c:v>2.4546955920003461</c:v>
                </c:pt>
                <c:pt idx="852">
                  <c:v>2.4960589956768073</c:v>
                </c:pt>
                <c:pt idx="853">
                  <c:v>2.4848496448839712</c:v>
                </c:pt>
                <c:pt idx="854">
                  <c:v>2.5181498141949055</c:v>
                </c:pt>
                <c:pt idx="855">
                  <c:v>2.5131210214342179</c:v>
                </c:pt>
                <c:pt idx="856">
                  <c:v>2.5429799913827305</c:v>
                </c:pt>
                <c:pt idx="857">
                  <c:v>2.5561514739157705</c:v>
                </c:pt>
                <c:pt idx="858">
                  <c:v>2.5684764800586417</c:v>
                </c:pt>
                <c:pt idx="859">
                  <c:v>2.5823005219319795</c:v>
                </c:pt>
                <c:pt idx="860">
                  <c:v>2.5889273978030487</c:v>
                </c:pt>
                <c:pt idx="861">
                  <c:v>2.5491503706664873</c:v>
                </c:pt>
                <c:pt idx="862">
                  <c:v>2.5723263757884878</c:v>
                </c:pt>
                <c:pt idx="863">
                  <c:v>2.5537644884392003</c:v>
                </c:pt>
                <c:pt idx="864">
                  <c:v>2.584006672183214</c:v>
                </c:pt>
                <c:pt idx="865">
                  <c:v>2.5485182217127345</c:v>
                </c:pt>
                <c:pt idx="866">
                  <c:v>2.5229403577360583</c:v>
                </c:pt>
                <c:pt idx="867">
                  <c:v>2.4516305421655469</c:v>
                </c:pt>
                <c:pt idx="868">
                  <c:v>2.5118211629486629</c:v>
                </c:pt>
                <c:pt idx="869">
                  <c:v>2.5024943638464414</c:v>
                </c:pt>
                <c:pt idx="870">
                  <c:v>2.4892286421963843</c:v>
                </c:pt>
                <c:pt idx="871">
                  <c:v>2.473566896091016</c:v>
                </c:pt>
                <c:pt idx="872">
                  <c:v>2.4118325163951075</c:v>
                </c:pt>
                <c:pt idx="873">
                  <c:v>2.4721241714900564</c:v>
                </c:pt>
                <c:pt idx="874">
                  <c:v>2.3978966620539799</c:v>
                </c:pt>
                <c:pt idx="875">
                  <c:v>2.4064611869881491</c:v>
                </c:pt>
                <c:pt idx="876">
                  <c:v>2.4365648970619049</c:v>
                </c:pt>
                <c:pt idx="877">
                  <c:v>2.4535766031861521</c:v>
                </c:pt>
                <c:pt idx="878">
                  <c:v>2.439950983774696</c:v>
                </c:pt>
                <c:pt idx="879">
                  <c:v>2.4225610905263579</c:v>
                </c:pt>
                <c:pt idx="880">
                  <c:v>2.4059481266522846</c:v>
                </c:pt>
                <c:pt idx="881">
                  <c:v>2.4204914076067481</c:v>
                </c:pt>
                <c:pt idx="882">
                  <c:v>2.4615981269250269</c:v>
                </c:pt>
                <c:pt idx="883">
                  <c:v>2.4771216175252255</c:v>
                </c:pt>
                <c:pt idx="884">
                  <c:v>2.4995196122631325</c:v>
                </c:pt>
                <c:pt idx="885">
                  <c:v>2.5086343653120848</c:v>
                </c:pt>
                <c:pt idx="886">
                  <c:v>2.4992039457059807</c:v>
                </c:pt>
                <c:pt idx="887">
                  <c:v>2.5096899459288555</c:v>
                </c:pt>
                <c:pt idx="888">
                  <c:v>2.4808487398909649</c:v>
                </c:pt>
                <c:pt idx="889">
                  <c:v>2.4905017311067938</c:v>
                </c:pt>
                <c:pt idx="890">
                  <c:v>2.4752539133949769</c:v>
                </c:pt>
                <c:pt idx="891">
                  <c:v>2.4484020823440318</c:v>
                </c:pt>
                <c:pt idx="892">
                  <c:v>2.4463563743295218</c:v>
                </c:pt>
                <c:pt idx="893">
                  <c:v>2.4794416601865588</c:v>
                </c:pt>
                <c:pt idx="894">
                  <c:v>2.4894462553343599</c:v>
                </c:pt>
                <c:pt idx="895">
                  <c:v>2.5105014271370307</c:v>
                </c:pt>
                <c:pt idx="896">
                  <c:v>2.5163328501241304</c:v>
                </c:pt>
                <c:pt idx="897">
                  <c:v>2.4978779524088073</c:v>
                </c:pt>
                <c:pt idx="898">
                  <c:v>2.507861796901838</c:v>
                </c:pt>
                <c:pt idx="899">
                  <c:v>2.5253256483153295</c:v>
                </c:pt>
                <c:pt idx="900">
                  <c:v>2.5345435505309264</c:v>
                </c:pt>
                <c:pt idx="901">
                  <c:v>2.4967755989127234</c:v>
                </c:pt>
                <c:pt idx="902">
                  <c:v>2.6339797809161909</c:v>
                </c:pt>
                <c:pt idx="903">
                  <c:v>2.7282789174827342</c:v>
                </c:pt>
                <c:pt idx="904">
                  <c:v>2.769037237732924</c:v>
                </c:pt>
                <c:pt idx="905">
                  <c:v>2.7559682720553575</c:v>
                </c:pt>
                <c:pt idx="906">
                  <c:v>2.7190333821693016</c:v>
                </c:pt>
                <c:pt idx="907">
                  <c:v>2.7405985813254654</c:v>
                </c:pt>
                <c:pt idx="908">
                  <c:v>2.7418547082066831</c:v>
                </c:pt>
                <c:pt idx="909">
                  <c:v>2.7682079401874646</c:v>
                </c:pt>
                <c:pt idx="910">
                  <c:v>2.7582226154241605</c:v>
                </c:pt>
                <c:pt idx="911">
                  <c:v>2.7627168887896882</c:v>
                </c:pt>
                <c:pt idx="912">
                  <c:v>2.7940772592759693</c:v>
                </c:pt>
                <c:pt idx="913">
                  <c:v>2.8191059727845436</c:v>
                </c:pt>
                <c:pt idx="914">
                  <c:v>2.8245996331759584</c:v>
                </c:pt>
                <c:pt idx="915">
                  <c:v>2.8049348281674908</c:v>
                </c:pt>
                <c:pt idx="916">
                  <c:v>2.763062664213717</c:v>
                </c:pt>
                <c:pt idx="917">
                  <c:v>2.7657044275648164</c:v>
                </c:pt>
                <c:pt idx="918">
                  <c:v>2.772709874618585</c:v>
                </c:pt>
                <c:pt idx="919">
                  <c:v>2.7582222608962335</c:v>
                </c:pt>
                <c:pt idx="920">
                  <c:v>2.8261271140583166</c:v>
                </c:pt>
                <c:pt idx="921">
                  <c:v>2.817026277131121</c:v>
                </c:pt>
                <c:pt idx="922">
                  <c:v>2.8603418033459254</c:v>
                </c:pt>
                <c:pt idx="923">
                  <c:v>2.8366253072185494</c:v>
                </c:pt>
                <c:pt idx="924">
                  <c:v>2.8049763860537711</c:v>
                </c:pt>
                <c:pt idx="925">
                  <c:v>2.7898451209448747</c:v>
                </c:pt>
                <c:pt idx="926">
                  <c:v>2.8367199145923245</c:v>
                </c:pt>
                <c:pt idx="927">
                  <c:v>2.7867610993986704</c:v>
                </c:pt>
                <c:pt idx="928">
                  <c:v>2.7780779475657904</c:v>
                </c:pt>
                <c:pt idx="929">
                  <c:v>2.7454082835644877</c:v>
                </c:pt>
                <c:pt idx="930">
                  <c:v>2.7253114186379124</c:v>
                </c:pt>
                <c:pt idx="931">
                  <c:v>2.7377038480979636</c:v>
                </c:pt>
                <c:pt idx="932">
                  <c:v>2.7298435055807464</c:v>
                </c:pt>
                <c:pt idx="933">
                  <c:v>2.7225711289355448</c:v>
                </c:pt>
                <c:pt idx="934">
                  <c:v>2.7278527993616573</c:v>
                </c:pt>
                <c:pt idx="935">
                  <c:v>2.678919713828865</c:v>
                </c:pt>
                <c:pt idx="936">
                  <c:v>2.669328943093074</c:v>
                </c:pt>
                <c:pt idx="937">
                  <c:v>2.6182625075904751</c:v>
                </c:pt>
                <c:pt idx="938">
                  <c:v>2.6146765735364701</c:v>
                </c:pt>
                <c:pt idx="939">
                  <c:v>2.5976445909667834</c:v>
                </c:pt>
                <c:pt idx="940">
                  <c:v>2.6366985790784674</c:v>
                </c:pt>
                <c:pt idx="941">
                  <c:v>2.5816560706563627</c:v>
                </c:pt>
                <c:pt idx="942">
                  <c:v>2.5866514357175743</c:v>
                </c:pt>
                <c:pt idx="943">
                  <c:v>2.600008475569783</c:v>
                </c:pt>
                <c:pt idx="944">
                  <c:v>2.5263797197454982</c:v>
                </c:pt>
                <c:pt idx="945">
                  <c:v>2.4613726637948963</c:v>
                </c:pt>
                <c:pt idx="946">
                  <c:v>2.4101606369947173</c:v>
                </c:pt>
                <c:pt idx="947">
                  <c:v>2.4037066317085842</c:v>
                </c:pt>
                <c:pt idx="948">
                  <c:v>2.3990826728134933</c:v>
                </c:pt>
                <c:pt idx="949">
                  <c:v>2.4085719298207513</c:v>
                </c:pt>
                <c:pt idx="950">
                  <c:v>2.4340020162707701</c:v>
                </c:pt>
                <c:pt idx="951">
                  <c:v>2.4265838288937265</c:v>
                </c:pt>
                <c:pt idx="952">
                  <c:v>2.4431131224752334</c:v>
                </c:pt>
                <c:pt idx="953">
                  <c:v>2.4641741977979916</c:v>
                </c:pt>
                <c:pt idx="954">
                  <c:v>2.5204357389955363</c:v>
                </c:pt>
                <c:pt idx="955">
                  <c:v>2.4826649745741745</c:v>
                </c:pt>
                <c:pt idx="956">
                  <c:v>2.4627121673673806</c:v>
                </c:pt>
                <c:pt idx="957">
                  <c:v>2.4776500467756377</c:v>
                </c:pt>
                <c:pt idx="958">
                  <c:v>2.462839584334267</c:v>
                </c:pt>
                <c:pt idx="959">
                  <c:v>2.4846719192370279</c:v>
                </c:pt>
                <c:pt idx="960">
                  <c:v>2.443715716177568</c:v>
                </c:pt>
                <c:pt idx="961">
                  <c:v>2.4380080363356811</c:v>
                </c:pt>
                <c:pt idx="962">
                  <c:v>2.4202102680217243</c:v>
                </c:pt>
                <c:pt idx="963">
                  <c:v>2.4472249276837079</c:v>
                </c:pt>
                <c:pt idx="964">
                  <c:v>2.4807822597922171</c:v>
                </c:pt>
                <c:pt idx="965">
                  <c:v>2.4830035343260803</c:v>
                </c:pt>
                <c:pt idx="966">
                  <c:v>2.4465463153774016</c:v>
                </c:pt>
                <c:pt idx="967">
                  <c:v>2.3931461263226264</c:v>
                </c:pt>
                <c:pt idx="968">
                  <c:v>2.426379118972644</c:v>
                </c:pt>
                <c:pt idx="969">
                  <c:v>2.4604155801085628</c:v>
                </c:pt>
                <c:pt idx="970">
                  <c:v>2.430102788303389</c:v>
                </c:pt>
                <c:pt idx="971">
                  <c:v>2.4251771139204754</c:v>
                </c:pt>
                <c:pt idx="972">
                  <c:v>2.3661416826788937</c:v>
                </c:pt>
                <c:pt idx="973">
                  <c:v>2.3420247875853462</c:v>
                </c:pt>
                <c:pt idx="974">
                  <c:v>2.3274764645011348</c:v>
                </c:pt>
                <c:pt idx="975">
                  <c:v>2.3383780611463991</c:v>
                </c:pt>
                <c:pt idx="976">
                  <c:v>2.2979942855615758</c:v>
                </c:pt>
                <c:pt idx="977">
                  <c:v>2.2634753412972168</c:v>
                </c:pt>
                <c:pt idx="978">
                  <c:v>2.254485182864816</c:v>
                </c:pt>
                <c:pt idx="979">
                  <c:v>2.2970257557583804</c:v>
                </c:pt>
                <c:pt idx="980">
                  <c:v>2.2984111749446976</c:v>
                </c:pt>
                <c:pt idx="981">
                  <c:v>2.3024543982038614</c:v>
                </c:pt>
                <c:pt idx="982">
                  <c:v>2.2779464801111367</c:v>
                </c:pt>
                <c:pt idx="983">
                  <c:v>2.2675708240153449</c:v>
                </c:pt>
                <c:pt idx="984">
                  <c:v>2.2732511819665415</c:v>
                </c:pt>
                <c:pt idx="985">
                  <c:v>2.3059770223599925</c:v>
                </c:pt>
                <c:pt idx="986">
                  <c:v>2.2891810258030691</c:v>
                </c:pt>
                <c:pt idx="987">
                  <c:v>2.2884927638181578</c:v>
                </c:pt>
                <c:pt idx="988">
                  <c:v>2.2742847852188901</c:v>
                </c:pt>
                <c:pt idx="989">
                  <c:v>2.2328353035222652</c:v>
                </c:pt>
                <c:pt idx="990">
                  <c:v>2.163241815338941</c:v>
                </c:pt>
                <c:pt idx="991">
                  <c:v>2.159504947491163</c:v>
                </c:pt>
                <c:pt idx="992">
                  <c:v>2.1550995922431384</c:v>
                </c:pt>
                <c:pt idx="993">
                  <c:v>2.0889008629535981</c:v>
                </c:pt>
                <c:pt idx="994">
                  <c:v>2.1096798858520889</c:v>
                </c:pt>
                <c:pt idx="995">
                  <c:v>2.1240570246160586</c:v>
                </c:pt>
                <c:pt idx="996">
                  <c:v>2.1370936329137264</c:v>
                </c:pt>
                <c:pt idx="997">
                  <c:v>2.0395059334045764</c:v>
                </c:pt>
                <c:pt idx="998">
                  <c:v>2.0200625354622006</c:v>
                </c:pt>
                <c:pt idx="999">
                  <c:v>1.8909205084735365</c:v>
                </c:pt>
                <c:pt idx="1000">
                  <c:v>1.9225247080372581</c:v>
                </c:pt>
                <c:pt idx="1001">
                  <c:v>2.0720987996038502</c:v>
                </c:pt>
                <c:pt idx="1002">
                  <c:v>2.0405526403971228</c:v>
                </c:pt>
                <c:pt idx="1003">
                  <c:v>1.9827219154985916</c:v>
                </c:pt>
                <c:pt idx="1004">
                  <c:v>1.9638260906586034</c:v>
                </c:pt>
                <c:pt idx="1005">
                  <c:v>2.0085864909941438</c:v>
                </c:pt>
                <c:pt idx="1006">
                  <c:v>1.9728963216550977</c:v>
                </c:pt>
                <c:pt idx="1007">
                  <c:v>1.8228560039534387</c:v>
                </c:pt>
                <c:pt idx="1008">
                  <c:v>1.9087488001979531</c:v>
                </c:pt>
                <c:pt idx="1009">
                  <c:v>1.9116068044152219</c:v>
                </c:pt>
                <c:pt idx="1010">
                  <c:v>1.8164688576152717</c:v>
                </c:pt>
                <c:pt idx="1011">
                  <c:v>1.7712231584501634</c:v>
                </c:pt>
                <c:pt idx="1012">
                  <c:v>1.6632376487106553</c:v>
                </c:pt>
                <c:pt idx="1013">
                  <c:v>1.5869332740004083</c:v>
                </c:pt>
                <c:pt idx="1014">
                  <c:v>1.5043112967735759</c:v>
                </c:pt>
                <c:pt idx="1015">
                  <c:v>1.4695406078110185</c:v>
                </c:pt>
                <c:pt idx="1016">
                  <c:v>1.4130772592937213</c:v>
                </c:pt>
                <c:pt idx="1017">
                  <c:v>1.5723055704272457</c:v>
                </c:pt>
                <c:pt idx="1018">
                  <c:v>1.6163137414308284</c:v>
                </c:pt>
                <c:pt idx="1019">
                  <c:v>1.4941664870741007</c:v>
                </c:pt>
                <c:pt idx="1020">
                  <c:v>1.4968490417464417</c:v>
                </c:pt>
                <c:pt idx="1021">
                  <c:v>1.5020306223091415</c:v>
                </c:pt>
                <c:pt idx="1022">
                  <c:v>1.574370120152508</c:v>
                </c:pt>
                <c:pt idx="1023">
                  <c:v>1.5699341417459214</c:v>
                </c:pt>
                <c:pt idx="1024">
                  <c:v>1.4454823535472405</c:v>
                </c:pt>
                <c:pt idx="1025">
                  <c:v>1.407101698637802</c:v>
                </c:pt>
                <c:pt idx="1026">
                  <c:v>1.3275763915646102</c:v>
                </c:pt>
                <c:pt idx="1027">
                  <c:v>1.2735566316708851</c:v>
                </c:pt>
                <c:pt idx="1028">
                  <c:v>1.3735574527579781</c:v>
                </c:pt>
                <c:pt idx="1029">
                  <c:v>1.4087742836945005</c:v>
                </c:pt>
                <c:pt idx="1030">
                  <c:v>1.464410133889851</c:v>
                </c:pt>
                <c:pt idx="1031">
                  <c:v>1.4704790101143879</c:v>
                </c:pt>
                <c:pt idx="1032">
                  <c:v>1.4930073994904138</c:v>
                </c:pt>
                <c:pt idx="1033">
                  <c:v>1.5564013876177094</c:v>
                </c:pt>
                <c:pt idx="1034">
                  <c:v>1.5031450111445113</c:v>
                </c:pt>
                <c:pt idx="1035">
                  <c:v>1.4643252793314478</c:v>
                </c:pt>
                <c:pt idx="1036">
                  <c:v>1.4917684227592658</c:v>
                </c:pt>
                <c:pt idx="1037">
                  <c:v>1.4726415791492058</c:v>
                </c:pt>
                <c:pt idx="1038">
                  <c:v>1.471314583950506</c:v>
                </c:pt>
                <c:pt idx="1039">
                  <c:v>1.40326963250221</c:v>
                </c:pt>
                <c:pt idx="1040">
                  <c:v>1.4422515271589178</c:v>
                </c:pt>
                <c:pt idx="1041">
                  <c:v>1.4346178715770583</c:v>
                </c:pt>
                <c:pt idx="1042">
                  <c:v>1.429735355269566</c:v>
                </c:pt>
                <c:pt idx="1043">
                  <c:v>1.3936673816497642</c:v>
                </c:pt>
                <c:pt idx="1044">
                  <c:v>1.3795981058280617</c:v>
                </c:pt>
                <c:pt idx="1045">
                  <c:v>1.3301675397829673</c:v>
                </c:pt>
                <c:pt idx="1046">
                  <c:v>1.3822305099165173</c:v>
                </c:pt>
                <c:pt idx="1047">
                  <c:v>1.3903957892214036</c:v>
                </c:pt>
                <c:pt idx="1048">
                  <c:v>1.4276172882214402</c:v>
                </c:pt>
                <c:pt idx="1049">
                  <c:v>1.4394000157099471</c:v>
                </c:pt>
                <c:pt idx="1050">
                  <c:v>1.4583280924531108</c:v>
                </c:pt>
                <c:pt idx="1051">
                  <c:v>1.4062634311098532</c:v>
                </c:pt>
                <c:pt idx="1052">
                  <c:v>1.4135421237044135</c:v>
                </c:pt>
                <c:pt idx="1053">
                  <c:v>1.4119252200788059</c:v>
                </c:pt>
                <c:pt idx="1054">
                  <c:v>1.4151619764515988</c:v>
                </c:pt>
                <c:pt idx="1055">
                  <c:v>1.4220581309246016</c:v>
                </c:pt>
                <c:pt idx="1056">
                  <c:v>1.4830510668460937</c:v>
                </c:pt>
                <c:pt idx="1057">
                  <c:v>1.4753704851493887</c:v>
                </c:pt>
                <c:pt idx="1058">
                  <c:v>1.4896207837366748</c:v>
                </c:pt>
                <c:pt idx="1059">
                  <c:v>1.5004655456611862</c:v>
                </c:pt>
                <c:pt idx="1060">
                  <c:v>1.5124170466052305</c:v>
                </c:pt>
                <c:pt idx="1061">
                  <c:v>1.484973194893338</c:v>
                </c:pt>
                <c:pt idx="1062">
                  <c:v>1.5237788521160398</c:v>
                </c:pt>
                <c:pt idx="1063">
                  <c:v>1.5035996390664439</c:v>
                </c:pt>
                <c:pt idx="1064">
                  <c:v>1.5137398948383507</c:v>
                </c:pt>
                <c:pt idx="1065">
                  <c:v>1.5141042850348203</c:v>
                </c:pt>
                <c:pt idx="1066">
                  <c:v>1.5037872512439563</c:v>
                </c:pt>
                <c:pt idx="1067">
                  <c:v>1.4866257907137934</c:v>
                </c:pt>
                <c:pt idx="1068">
                  <c:v>1.4927947554539471</c:v>
                </c:pt>
                <c:pt idx="1069">
                  <c:v>1.4951064157918956</c:v>
                </c:pt>
                <c:pt idx="1070">
                  <c:v>1.5188726437291769</c:v>
                </c:pt>
                <c:pt idx="1071">
                  <c:v>1.5770764177837753</c:v>
                </c:pt>
                <c:pt idx="1072">
                  <c:v>1.5947765308463513</c:v>
                </c:pt>
                <c:pt idx="1073">
                  <c:v>1.6223065235444816</c:v>
                </c:pt>
                <c:pt idx="1074">
                  <c:v>1.5962769845553493</c:v>
                </c:pt>
                <c:pt idx="1075">
                  <c:v>1.6241123243055631</c:v>
                </c:pt>
                <c:pt idx="1076">
                  <c:v>1.6244595967939337</c:v>
                </c:pt>
                <c:pt idx="1077">
                  <c:v>1.5751454539901666</c:v>
                </c:pt>
                <c:pt idx="1078">
                  <c:v>1.5804445520181787</c:v>
                </c:pt>
                <c:pt idx="1079">
                  <c:v>1.5297432522436039</c:v>
                </c:pt>
                <c:pt idx="1080">
                  <c:v>1.5570085096298862</c:v>
                </c:pt>
                <c:pt idx="1081">
                  <c:v>1.565452121231812</c:v>
                </c:pt>
                <c:pt idx="1082">
                  <c:v>1.5547894029020877</c:v>
                </c:pt>
                <c:pt idx="1083">
                  <c:v>1.5122734319647555</c:v>
                </c:pt>
                <c:pt idx="1084">
                  <c:v>1.5283991218576434</c:v>
                </c:pt>
                <c:pt idx="1085">
                  <c:v>1.5157355099126419</c:v>
                </c:pt>
                <c:pt idx="1086">
                  <c:v>1.5206178683147282</c:v>
                </c:pt>
                <c:pt idx="1087">
                  <c:v>1.5180123199139397</c:v>
                </c:pt>
                <c:pt idx="1088">
                  <c:v>1.5213536722011314</c:v>
                </c:pt>
                <c:pt idx="1089">
                  <c:v>1.5524316945643482</c:v>
                </c:pt>
                <c:pt idx="1090">
                  <c:v>1.5356160032419433</c:v>
                </c:pt>
                <c:pt idx="1091">
                  <c:v>1.5301816350603168</c:v>
                </c:pt>
                <c:pt idx="1092">
                  <c:v>1.5217712562967567</c:v>
                </c:pt>
                <c:pt idx="1093">
                  <c:v>1.5362769699770829</c:v>
                </c:pt>
                <c:pt idx="1094">
                  <c:v>1.5304623195227307</c:v>
                </c:pt>
                <c:pt idx="1095">
                  <c:v>1.547444357865323</c:v>
                </c:pt>
                <c:pt idx="1096">
                  <c:v>1.5763112417974563</c:v>
                </c:pt>
                <c:pt idx="1097">
                  <c:v>1.5654203322400768</c:v>
                </c:pt>
                <c:pt idx="1098">
                  <c:v>1.5468457541889009</c:v>
                </c:pt>
                <c:pt idx="1099">
                  <c:v>1.5498086306315888</c:v>
                </c:pt>
                <c:pt idx="1100">
                  <c:v>1.5459120868045126</c:v>
                </c:pt>
                <c:pt idx="1101">
                  <c:v>1.5745394225280893</c:v>
                </c:pt>
                <c:pt idx="1102">
                  <c:v>1.5830256193783483</c:v>
                </c:pt>
                <c:pt idx="1103">
                  <c:v>1.5445783598641289</c:v>
                </c:pt>
                <c:pt idx="1104">
                  <c:v>1.5407931642616091</c:v>
                </c:pt>
                <c:pt idx="1105">
                  <c:v>1.545240840130659</c:v>
                </c:pt>
                <c:pt idx="1106">
                  <c:v>1.523912434244032</c:v>
                </c:pt>
                <c:pt idx="1107">
                  <c:v>1.5137065673853707</c:v>
                </c:pt>
                <c:pt idx="1108">
                  <c:v>1.5081258367864767</c:v>
                </c:pt>
                <c:pt idx="1109">
                  <c:v>1.5098571922226083</c:v>
                </c:pt>
                <c:pt idx="1110">
                  <c:v>1.4512154986034589</c:v>
                </c:pt>
                <c:pt idx="1111">
                  <c:v>1.4544717304655332</c:v>
                </c:pt>
                <c:pt idx="1112">
                  <c:v>1.479555469952669</c:v>
                </c:pt>
                <c:pt idx="1113">
                  <c:v>1.450928088429436</c:v>
                </c:pt>
                <c:pt idx="1114">
                  <c:v>1.4488320414346518</c:v>
                </c:pt>
                <c:pt idx="1115">
                  <c:v>1.4321171995658961</c:v>
                </c:pt>
                <c:pt idx="1116">
                  <c:v>1.474650660660729</c:v>
                </c:pt>
                <c:pt idx="1117">
                  <c:v>1.4720107842937711</c:v>
                </c:pt>
                <c:pt idx="1118">
                  <c:v>1.4822610588417586</c:v>
                </c:pt>
                <c:pt idx="1119">
                  <c:v>1.4788911534656117</c:v>
                </c:pt>
                <c:pt idx="1120">
                  <c:v>1.4749656820877795</c:v>
                </c:pt>
                <c:pt idx="1121">
                  <c:v>1.4974880700834488</c:v>
                </c:pt>
                <c:pt idx="1122">
                  <c:v>1.5184330338475875</c:v>
                </c:pt>
                <c:pt idx="1123">
                  <c:v>1.5280220219472671</c:v>
                </c:pt>
                <c:pt idx="1124">
                  <c:v>1.5201465935676717</c:v>
                </c:pt>
                <c:pt idx="1125">
                  <c:v>1.5734060403375276</c:v>
                </c:pt>
                <c:pt idx="1126">
                  <c:v>1.5555663211315927</c:v>
                </c:pt>
                <c:pt idx="1127">
                  <c:v>1.5619261874523733</c:v>
                </c:pt>
                <c:pt idx="1128">
                  <c:v>1.5895708414246104</c:v>
                </c:pt>
                <c:pt idx="1129">
                  <c:v>1.5800219040998633</c:v>
                </c:pt>
                <c:pt idx="1130">
                  <c:v>1.5563003539018165</c:v>
                </c:pt>
                <c:pt idx="1131">
                  <c:v>1.5635657665986546</c:v>
                </c:pt>
                <c:pt idx="1132">
                  <c:v>1.5928176689843312</c:v>
                </c:pt>
                <c:pt idx="1133">
                  <c:v>1.6427081614001851</c:v>
                </c:pt>
                <c:pt idx="1134">
                  <c:v>1.6736955318067723</c:v>
                </c:pt>
                <c:pt idx="1135">
                  <c:v>1.6735336505916878</c:v>
                </c:pt>
                <c:pt idx="1136">
                  <c:v>1.6747675810742231</c:v>
                </c:pt>
                <c:pt idx="1137">
                  <c:v>1.7026350344927443</c:v>
                </c:pt>
                <c:pt idx="1138">
                  <c:v>1.7387366019901456</c:v>
                </c:pt>
                <c:pt idx="1139">
                  <c:v>1.7558849864810626</c:v>
                </c:pt>
                <c:pt idx="1140">
                  <c:v>1.7453200810472167</c:v>
                </c:pt>
                <c:pt idx="1141">
                  <c:v>1.7645977123780454</c:v>
                </c:pt>
                <c:pt idx="1142">
                  <c:v>1.8027419255767754</c:v>
                </c:pt>
                <c:pt idx="1143">
                  <c:v>1.8106070130704797</c:v>
                </c:pt>
                <c:pt idx="1144">
                  <c:v>1.7747992617281665</c:v>
                </c:pt>
                <c:pt idx="1145">
                  <c:v>1.8141944319436478</c:v>
                </c:pt>
                <c:pt idx="1146">
                  <c:v>1.8439837646385557</c:v>
                </c:pt>
                <c:pt idx="1147">
                  <c:v>1.9100316629145673</c:v>
                </c:pt>
                <c:pt idx="1148">
                  <c:v>1.9211357951869947</c:v>
                </c:pt>
                <c:pt idx="1149">
                  <c:v>1.9374900441363478</c:v>
                </c:pt>
                <c:pt idx="1150">
                  <c:v>1.9990331940522912</c:v>
                </c:pt>
                <c:pt idx="1151">
                  <c:v>2.0012545241322286</c:v>
                </c:pt>
                <c:pt idx="1152">
                  <c:v>2.0797619290902278</c:v>
                </c:pt>
                <c:pt idx="1153">
                  <c:v>2.0782610838743483</c:v>
                </c:pt>
                <c:pt idx="1154">
                  <c:v>2.1022293742445886</c:v>
                </c:pt>
                <c:pt idx="1155">
                  <c:v>2.0710509380474615</c:v>
                </c:pt>
                <c:pt idx="1156">
                  <c:v>2.1272147447576892</c:v>
                </c:pt>
                <c:pt idx="1157">
                  <c:v>2.1220205225385498</c:v>
                </c:pt>
                <c:pt idx="1158">
                  <c:v>2.1138274274740065</c:v>
                </c:pt>
                <c:pt idx="1159">
                  <c:v>2.0673370694749167</c:v>
                </c:pt>
                <c:pt idx="1160">
                  <c:v>2.0934870166998669</c:v>
                </c:pt>
                <c:pt idx="1161">
                  <c:v>2.0989325189078349</c:v>
                </c:pt>
                <c:pt idx="1162">
                  <c:v>2.1735988934085877</c:v>
                </c:pt>
                <c:pt idx="1163">
                  <c:v>2.1716008915087124</c:v>
                </c:pt>
                <c:pt idx="1164">
                  <c:v>2.1588139855853847</c:v>
                </c:pt>
                <c:pt idx="1165">
                  <c:v>2.1243359170394696</c:v>
                </c:pt>
                <c:pt idx="1166">
                  <c:v>2.1525052891018186</c:v>
                </c:pt>
                <c:pt idx="1167">
                  <c:v>2.1673146201260867</c:v>
                </c:pt>
                <c:pt idx="1168">
                  <c:v>2.1924366807835174</c:v>
                </c:pt>
                <c:pt idx="1169">
                  <c:v>2.1892605195748671</c:v>
                </c:pt>
                <c:pt idx="1170">
                  <c:v>2.2206177088029628</c:v>
                </c:pt>
                <c:pt idx="1171">
                  <c:v>2.2286978447480421</c:v>
                </c:pt>
                <c:pt idx="1172">
                  <c:v>2.2681833331401129</c:v>
                </c:pt>
                <c:pt idx="1173">
                  <c:v>2.271238216659079</c:v>
                </c:pt>
                <c:pt idx="1174">
                  <c:v>2.2216622565598634</c:v>
                </c:pt>
                <c:pt idx="1175">
                  <c:v>2.2761850859558539</c:v>
                </c:pt>
                <c:pt idx="1176">
                  <c:v>2.279663491590346</c:v>
                </c:pt>
                <c:pt idx="1177">
                  <c:v>2.2808531550830207</c:v>
                </c:pt>
                <c:pt idx="1178">
                  <c:v>2.2698459545619385</c:v>
                </c:pt>
                <c:pt idx="1179">
                  <c:v>2.2743984707221507</c:v>
                </c:pt>
                <c:pt idx="1180">
                  <c:v>2.2950829398941677</c:v>
                </c:pt>
                <c:pt idx="1181">
                  <c:v>2.2396642820161912</c:v>
                </c:pt>
                <c:pt idx="1182">
                  <c:v>2.2287994740530519</c:v>
                </c:pt>
                <c:pt idx="1183">
                  <c:v>2.2208277051896292</c:v>
                </c:pt>
                <c:pt idx="1184">
                  <c:v>2.2257243886956846</c:v>
                </c:pt>
                <c:pt idx="1185">
                  <c:v>2.2549258839334407</c:v>
                </c:pt>
                <c:pt idx="1186">
                  <c:v>2.1991228788623101</c:v>
                </c:pt>
                <c:pt idx="1187">
                  <c:v>2.2133289289393554</c:v>
                </c:pt>
                <c:pt idx="1188">
                  <c:v>2.2204548518183671</c:v>
                </c:pt>
                <c:pt idx="1189">
                  <c:v>2.2540241414260311</c:v>
                </c:pt>
                <c:pt idx="1190">
                  <c:v>2.2635369549970026</c:v>
                </c:pt>
                <c:pt idx="1191">
                  <c:v>2.2761735850644227</c:v>
                </c:pt>
                <c:pt idx="1192">
                  <c:v>2.2635716425197057</c:v>
                </c:pt>
                <c:pt idx="1193">
                  <c:v>2.277790963261237</c:v>
                </c:pt>
                <c:pt idx="1194">
                  <c:v>2.2779780127291276</c:v>
                </c:pt>
                <c:pt idx="1195">
                  <c:v>2.2951927995772565</c:v>
                </c:pt>
                <c:pt idx="1196">
                  <c:v>2.2961597506202094</c:v>
                </c:pt>
                <c:pt idx="1197">
                  <c:v>2.2735007672205514</c:v>
                </c:pt>
                <c:pt idx="1198">
                  <c:v>2.2773037821936639</c:v>
                </c:pt>
                <c:pt idx="1199">
                  <c:v>2.2891029208164015</c:v>
                </c:pt>
                <c:pt idx="1200">
                  <c:v>2.2917492651478981</c:v>
                </c:pt>
                <c:pt idx="1201">
                  <c:v>2.2832604289505549</c:v>
                </c:pt>
                <c:pt idx="1202">
                  <c:v>2.3360819414932972</c:v>
                </c:pt>
                <c:pt idx="1203">
                  <c:v>2.3601271135928967</c:v>
                </c:pt>
                <c:pt idx="1204">
                  <c:v>2.3671838509590297</c:v>
                </c:pt>
                <c:pt idx="1205">
                  <c:v>2.4093556576820889</c:v>
                </c:pt>
                <c:pt idx="1206">
                  <c:v>2.4089865020719801</c:v>
                </c:pt>
                <c:pt idx="1207">
                  <c:v>2.4095264640320648</c:v>
                </c:pt>
                <c:pt idx="1208">
                  <c:v>2.4387377974593245</c:v>
                </c:pt>
                <c:pt idx="1209">
                  <c:v>2.4651034072724261</c:v>
                </c:pt>
                <c:pt idx="1210">
                  <c:v>2.4878948629903785</c:v>
                </c:pt>
                <c:pt idx="1211">
                  <c:v>2.511692427812974</c:v>
                </c:pt>
                <c:pt idx="1212">
                  <c:v>2.5122646632434686</c:v>
                </c:pt>
                <c:pt idx="1213">
                  <c:v>2.5536693002430284</c:v>
                </c:pt>
                <c:pt idx="1214">
                  <c:v>2.586553679804811</c:v>
                </c:pt>
                <c:pt idx="1215">
                  <c:v>2.6368435056819397</c:v>
                </c:pt>
                <c:pt idx="1216">
                  <c:v>2.6556050788050323</c:v>
                </c:pt>
                <c:pt idx="1217">
                  <c:v>2.6832738773925167</c:v>
                </c:pt>
                <c:pt idx="1218">
                  <c:v>2.685012968154493</c:v>
                </c:pt>
                <c:pt idx="1219">
                  <c:v>2.7016972915304414</c:v>
                </c:pt>
                <c:pt idx="1220">
                  <c:v>2.7263432344009422</c:v>
                </c:pt>
                <c:pt idx="1221">
                  <c:v>2.6947256583404884</c:v>
                </c:pt>
                <c:pt idx="1222">
                  <c:v>2.7172288082652689</c:v>
                </c:pt>
                <c:pt idx="1223">
                  <c:v>2.7023605442377248</c:v>
                </c:pt>
                <c:pt idx="1224">
                  <c:v>2.6738642868475964</c:v>
                </c:pt>
                <c:pt idx="1225">
                  <c:v>2.6188483292107283</c:v>
                </c:pt>
                <c:pt idx="1226">
                  <c:v>2.6669909220213928</c:v>
                </c:pt>
                <c:pt idx="1227">
                  <c:v>2.6769926916945224</c:v>
                </c:pt>
                <c:pt idx="1228">
                  <c:v>2.7047702877762858</c:v>
                </c:pt>
                <c:pt idx="1229">
                  <c:v>2.7460995282826604</c:v>
                </c:pt>
                <c:pt idx="1230">
                  <c:v>2.7490685435366502</c:v>
                </c:pt>
                <c:pt idx="1231">
                  <c:v>2.7407166236266343</c:v>
                </c:pt>
                <c:pt idx="1232">
                  <c:v>2.7646634029277668</c:v>
                </c:pt>
                <c:pt idx="1233">
                  <c:v>2.776294001683123</c:v>
                </c:pt>
                <c:pt idx="1234">
                  <c:v>2.7930056347290986</c:v>
                </c:pt>
                <c:pt idx="1235">
                  <c:v>2.7671600218554961</c:v>
                </c:pt>
                <c:pt idx="1236">
                  <c:v>2.7348104886504969</c:v>
                </c:pt>
                <c:pt idx="1237">
                  <c:v>2.7184857047778306</c:v>
                </c:pt>
                <c:pt idx="1238">
                  <c:v>2.7352138316208165</c:v>
                </c:pt>
                <c:pt idx="1239">
                  <c:v>2.7758272108110624</c:v>
                </c:pt>
                <c:pt idx="1240">
                  <c:v>2.8240146418620342</c:v>
                </c:pt>
                <c:pt idx="1241">
                  <c:v>2.8239397058294577</c:v>
                </c:pt>
                <c:pt idx="1242">
                  <c:v>2.8453062455399429</c:v>
                </c:pt>
                <c:pt idx="1243">
                  <c:v>2.8540806128022518</c:v>
                </c:pt>
                <c:pt idx="1244">
                  <c:v>2.8815063149090512</c:v>
                </c:pt>
                <c:pt idx="1245">
                  <c:v>2.895661957906225</c:v>
                </c:pt>
                <c:pt idx="1246">
                  <c:v>2.9333411892915175</c:v>
                </c:pt>
                <c:pt idx="1247">
                  <c:v>2.9294693662684081</c:v>
                </c:pt>
                <c:pt idx="1248">
                  <c:v>2.955822947263703</c:v>
                </c:pt>
                <c:pt idx="1249">
                  <c:v>2.9735724212798464</c:v>
                </c:pt>
                <c:pt idx="1250">
                  <c:v>2.981836838729012</c:v>
                </c:pt>
                <c:pt idx="1251">
                  <c:v>2.9408197071798936</c:v>
                </c:pt>
                <c:pt idx="1252">
                  <c:v>2.9405916280417115</c:v>
                </c:pt>
                <c:pt idx="1253">
                  <c:v>2.9596655925061111</c:v>
                </c:pt>
                <c:pt idx="1254">
                  <c:v>2.981064424971029</c:v>
                </c:pt>
                <c:pt idx="1255">
                  <c:v>2.975424840224786</c:v>
                </c:pt>
                <c:pt idx="1256">
                  <c:v>3.0009783194191648</c:v>
                </c:pt>
                <c:pt idx="1257">
                  <c:v>2.9701725913569699</c:v>
                </c:pt>
                <c:pt idx="1258">
                  <c:v>2.9951749242303762</c:v>
                </c:pt>
                <c:pt idx="1259">
                  <c:v>3.0447551866716549</c:v>
                </c:pt>
                <c:pt idx="1260">
                  <c:v>3.0721947093890991</c:v>
                </c:pt>
                <c:pt idx="1261">
                  <c:v>3.080795378407938</c:v>
                </c:pt>
                <c:pt idx="1262">
                  <c:v>3.1118617715424781</c:v>
                </c:pt>
                <c:pt idx="1263">
                  <c:v>3.1276246629710771</c:v>
                </c:pt>
                <c:pt idx="1264">
                  <c:v>3.1705596052039295</c:v>
                </c:pt>
                <c:pt idx="1265">
                  <c:v>3.2093483363178041</c:v>
                </c:pt>
                <c:pt idx="1266">
                  <c:v>3.2291449692106822</c:v>
                </c:pt>
                <c:pt idx="1267">
                  <c:v>3.2352171475788505</c:v>
                </c:pt>
                <c:pt idx="1268">
                  <c:v>3.2701653458854389</c:v>
                </c:pt>
                <c:pt idx="1269">
                  <c:v>3.1682535863663648</c:v>
                </c:pt>
                <c:pt idx="1270">
                  <c:v>3.1843356761305661</c:v>
                </c:pt>
                <c:pt idx="1271">
                  <c:v>3.2001696559966684</c:v>
                </c:pt>
                <c:pt idx="1272">
                  <c:v>3.1788686095224401</c:v>
                </c:pt>
                <c:pt idx="1273">
                  <c:v>3.1577897720292207</c:v>
                </c:pt>
                <c:pt idx="1274">
                  <c:v>3.0958914104650184</c:v>
                </c:pt>
                <c:pt idx="1275">
                  <c:v>2.9708954165883905</c:v>
                </c:pt>
                <c:pt idx="1276">
                  <c:v>3.0981449752108143</c:v>
                </c:pt>
                <c:pt idx="1277">
                  <c:v>3.048675525788163</c:v>
                </c:pt>
                <c:pt idx="1278">
                  <c:v>3.0688099646230014</c:v>
                </c:pt>
                <c:pt idx="1279">
                  <c:v>3.1328883980327786</c:v>
                </c:pt>
                <c:pt idx="1280">
                  <c:v>3.1691886266535931</c:v>
                </c:pt>
                <c:pt idx="1281">
                  <c:v>3.1690541751959804</c:v>
                </c:pt>
                <c:pt idx="1282">
                  <c:v>3.2461556470107018</c:v>
                </c:pt>
                <c:pt idx="1283">
                  <c:v>3.2394035382020299</c:v>
                </c:pt>
                <c:pt idx="1284">
                  <c:v>3.2356720440887203</c:v>
                </c:pt>
                <c:pt idx="1285">
                  <c:v>3.1804265426252472</c:v>
                </c:pt>
                <c:pt idx="1286">
                  <c:v>3.2157883439638892</c:v>
                </c:pt>
                <c:pt idx="1287">
                  <c:v>3.2594295583905151</c:v>
                </c:pt>
                <c:pt idx="1288">
                  <c:v>3.2618699548856309</c:v>
                </c:pt>
                <c:pt idx="1289">
                  <c:v>3.2319305109048062</c:v>
                </c:pt>
                <c:pt idx="1290">
                  <c:v>3.2328446594811431</c:v>
                </c:pt>
                <c:pt idx="1291">
                  <c:v>3.2489358842967087</c:v>
                </c:pt>
                <c:pt idx="1292">
                  <c:v>3.260432251758163</c:v>
                </c:pt>
                <c:pt idx="1293">
                  <c:v>3.273880264081126</c:v>
                </c:pt>
                <c:pt idx="1294">
                  <c:v>3.2275798848911634</c:v>
                </c:pt>
                <c:pt idx="1295">
                  <c:v>3.2505264967231642</c:v>
                </c:pt>
                <c:pt idx="1296">
                  <c:v>3.2816936794901328</c:v>
                </c:pt>
                <c:pt idx="1297">
                  <c:v>3.3305546842089946</c:v>
                </c:pt>
                <c:pt idx="1298">
                  <c:v>3.3533415596648095</c:v>
                </c:pt>
                <c:pt idx="1299">
                  <c:v>3.3465306419461442</c:v>
                </c:pt>
                <c:pt idx="1300">
                  <c:v>3.3322443102123782</c:v>
                </c:pt>
                <c:pt idx="1301">
                  <c:v>3.3677234901813846</c:v>
                </c:pt>
                <c:pt idx="1302">
                  <c:v>3.3485897912322904</c:v>
                </c:pt>
                <c:pt idx="1303">
                  <c:v>3.3524147439762153</c:v>
                </c:pt>
                <c:pt idx="1304">
                  <c:v>3.3919812820513942</c:v>
                </c:pt>
                <c:pt idx="1305">
                  <c:v>3.4101552863176141</c:v>
                </c:pt>
                <c:pt idx="1306">
                  <c:v>3.402104770846361</c:v>
                </c:pt>
                <c:pt idx="1307">
                  <c:v>3.3961096137926927</c:v>
                </c:pt>
                <c:pt idx="1308">
                  <c:v>3.378323109069524</c:v>
                </c:pt>
                <c:pt idx="1309">
                  <c:v>3.3417347128159967</c:v>
                </c:pt>
                <c:pt idx="1310">
                  <c:v>3.3458656633794934</c:v>
                </c:pt>
                <c:pt idx="1311">
                  <c:v>3.3436807679253069</c:v>
                </c:pt>
                <c:pt idx="1312">
                  <c:v>3.3874726024329904</c:v>
                </c:pt>
                <c:pt idx="1313">
                  <c:v>3.3892802599279155</c:v>
                </c:pt>
                <c:pt idx="1314">
                  <c:v>3.399380279686639</c:v>
                </c:pt>
                <c:pt idx="1315">
                  <c:v>3.4121089606009773</c:v>
                </c:pt>
                <c:pt idx="1316">
                  <c:v>3.4587543491357375</c:v>
                </c:pt>
                <c:pt idx="1317">
                  <c:v>3.4892776563794605</c:v>
                </c:pt>
                <c:pt idx="1318">
                  <c:v>3.505045382971772</c:v>
                </c:pt>
                <c:pt idx="1319">
                  <c:v>3.5432555558602248</c:v>
                </c:pt>
                <c:pt idx="1320">
                  <c:v>3.5530682768115036</c:v>
                </c:pt>
                <c:pt idx="1321">
                  <c:v>3.5855977475537606</c:v>
                </c:pt>
                <c:pt idx="1322">
                  <c:v>3.610838296835202</c:v>
                </c:pt>
                <c:pt idx="1323">
                  <c:v>3.6069968886543395</c:v>
                </c:pt>
                <c:pt idx="1324">
                  <c:v>3.6188233322743533</c:v>
                </c:pt>
                <c:pt idx="1325">
                  <c:v>3.6071085410994197</c:v>
                </c:pt>
                <c:pt idx="1326">
                  <c:v>3.5782215604029637</c:v>
                </c:pt>
                <c:pt idx="1327">
                  <c:v>3.5916866755053798</c:v>
                </c:pt>
                <c:pt idx="1328">
                  <c:v>3.6204387371952542</c:v>
                </c:pt>
                <c:pt idx="1329">
                  <c:v>3.5749664996704937</c:v>
                </c:pt>
                <c:pt idx="1330">
                  <c:v>3.5037909957519422</c:v>
                </c:pt>
                <c:pt idx="1331">
                  <c:v>3.5016031849982743</c:v>
                </c:pt>
                <c:pt idx="1332">
                  <c:v>3.4640850849259048</c:v>
                </c:pt>
                <c:pt idx="1333">
                  <c:v>3.4511459509677178</c:v>
                </c:pt>
                <c:pt idx="1334">
                  <c:v>3.4485728703061485</c:v>
                </c:pt>
                <c:pt idx="1335">
                  <c:v>3.4572769861825683</c:v>
                </c:pt>
                <c:pt idx="1336">
                  <c:v>3.4948071682472479</c:v>
                </c:pt>
                <c:pt idx="1337">
                  <c:v>3.5190890414745701</c:v>
                </c:pt>
                <c:pt idx="1338">
                  <c:v>3.5235285972805621</c:v>
                </c:pt>
                <c:pt idx="1339">
                  <c:v>3.3939555149839729</c:v>
                </c:pt>
                <c:pt idx="1340">
                  <c:v>3.3129817038933713</c:v>
                </c:pt>
                <c:pt idx="1341">
                  <c:v>3.3420535070316508</c:v>
                </c:pt>
                <c:pt idx="1342">
                  <c:v>3.4104893066943847</c:v>
                </c:pt>
                <c:pt idx="1343">
                  <c:v>3.4335868724314009</c:v>
                </c:pt>
                <c:pt idx="1344">
                  <c:v>3.4810494206995624</c:v>
                </c:pt>
                <c:pt idx="1345">
                  <c:v>3.4643834048889821</c:v>
                </c:pt>
                <c:pt idx="1346">
                  <c:v>3.5121178151501042</c:v>
                </c:pt>
                <c:pt idx="1347">
                  <c:v>3.528333977958257</c:v>
                </c:pt>
                <c:pt idx="1348">
                  <c:v>3.5212673509021819</c:v>
                </c:pt>
                <c:pt idx="1349">
                  <c:v>3.5065287444861823</c:v>
                </c:pt>
                <c:pt idx="1350">
                  <c:v>3.4649342569850403</c:v>
                </c:pt>
                <c:pt idx="1351">
                  <c:v>3.4563705246512795</c:v>
                </c:pt>
                <c:pt idx="1352">
                  <c:v>3.4583323254012281</c:v>
                </c:pt>
                <c:pt idx="1353">
                  <c:v>3.4790160447685849</c:v>
                </c:pt>
                <c:pt idx="1354">
                  <c:v>3.5014430281196618</c:v>
                </c:pt>
                <c:pt idx="1355">
                  <c:v>3.5243695165992293</c:v>
                </c:pt>
                <c:pt idx="1356">
                  <c:v>3.5080364954070644</c:v>
                </c:pt>
                <c:pt idx="1357">
                  <c:v>3.5146066268217204</c:v>
                </c:pt>
                <c:pt idx="1358">
                  <c:v>3.5257273117639372</c:v>
                </c:pt>
                <c:pt idx="1359">
                  <c:v>3.515217181770812</c:v>
                </c:pt>
                <c:pt idx="1360">
                  <c:v>3.5239004958225788</c:v>
                </c:pt>
                <c:pt idx="1361">
                  <c:v>3.5454109380037075</c:v>
                </c:pt>
                <c:pt idx="1362">
                  <c:v>3.5451171288270831</c:v>
                </c:pt>
                <c:pt idx="1363">
                  <c:v>3.5192231654270754</c:v>
                </c:pt>
                <c:pt idx="1364">
                  <c:v>3.4969817614887693</c:v>
                </c:pt>
                <c:pt idx="1365">
                  <c:v>3.5230246554615579</c:v>
                </c:pt>
                <c:pt idx="1366">
                  <c:v>3.5167452529729393</c:v>
                </c:pt>
                <c:pt idx="1367">
                  <c:v>3.5269551199988456</c:v>
                </c:pt>
                <c:pt idx="1368">
                  <c:v>3.5032574208924974</c:v>
                </c:pt>
                <c:pt idx="1369">
                  <c:v>3.492330381176088</c:v>
                </c:pt>
                <c:pt idx="1370">
                  <c:v>3.4958844749193236</c:v>
                </c:pt>
                <c:pt idx="1371">
                  <c:v>3.4664440532264154</c:v>
                </c:pt>
                <c:pt idx="1372">
                  <c:v>3.446734826739807</c:v>
                </c:pt>
                <c:pt idx="1373">
                  <c:v>3.4364411122935086</c:v>
                </c:pt>
                <c:pt idx="1374">
                  <c:v>3.457136231819955</c:v>
                </c:pt>
                <c:pt idx="1375">
                  <c:v>3.4411246862402711</c:v>
                </c:pt>
                <c:pt idx="1376">
                  <c:v>3.4500942468925775</c:v>
                </c:pt>
                <c:pt idx="1377">
                  <c:v>3.458547261953119</c:v>
                </c:pt>
                <c:pt idx="1378">
                  <c:v>3.4579262136049445</c:v>
                </c:pt>
                <c:pt idx="1379">
                  <c:v>3.4504827130121152</c:v>
                </c:pt>
                <c:pt idx="1380">
                  <c:v>3.4415340563339298</c:v>
                </c:pt>
                <c:pt idx="1381">
                  <c:v>3.459521978775312</c:v>
                </c:pt>
                <c:pt idx="1382">
                  <c:v>3.4563246338816342</c:v>
                </c:pt>
                <c:pt idx="1383">
                  <c:v>3.4391791221718302</c:v>
                </c:pt>
                <c:pt idx="1384">
                  <c:v>3.4442346587068573</c:v>
                </c:pt>
                <c:pt idx="1385">
                  <c:v>3.4683930743561908</c:v>
                </c:pt>
                <c:pt idx="1386">
                  <c:v>3.4655885981413084</c:v>
                </c:pt>
                <c:pt idx="1387">
                  <c:v>3.4138633631649871</c:v>
                </c:pt>
                <c:pt idx="1388">
                  <c:v>3.3987282043790792</c:v>
                </c:pt>
                <c:pt idx="1389">
                  <c:v>3.4128948009460158</c:v>
                </c:pt>
                <c:pt idx="1390">
                  <c:v>3.4146961745501074</c:v>
                </c:pt>
                <c:pt idx="1391">
                  <c:v>3.421546757234458</c:v>
                </c:pt>
                <c:pt idx="1392">
                  <c:v>3.3972242771927728</c:v>
                </c:pt>
                <c:pt idx="1393">
                  <c:v>3.3299831691875506</c:v>
                </c:pt>
                <c:pt idx="1394">
                  <c:v>3.31411723474785</c:v>
                </c:pt>
                <c:pt idx="1395">
                  <c:v>3.3579837398335401</c:v>
                </c:pt>
                <c:pt idx="1396">
                  <c:v>3.3672375367760998</c:v>
                </c:pt>
                <c:pt idx="1397">
                  <c:v>3.3670051745339635</c:v>
                </c:pt>
                <c:pt idx="1398">
                  <c:v>3.2849477210379132</c:v>
                </c:pt>
                <c:pt idx="1399">
                  <c:v>3.2643470213743444</c:v>
                </c:pt>
                <c:pt idx="1400">
                  <c:v>3.1784628713437297</c:v>
                </c:pt>
                <c:pt idx="1401">
                  <c:v>3.1298769675528666</c:v>
                </c:pt>
                <c:pt idx="1402">
                  <c:v>3.2457970709095072</c:v>
                </c:pt>
                <c:pt idx="1403">
                  <c:v>3.21793460726464</c:v>
                </c:pt>
                <c:pt idx="1404">
                  <c:v>3.2613672304444155</c:v>
                </c:pt>
                <c:pt idx="1405">
                  <c:v>3.2568225642308222</c:v>
                </c:pt>
                <c:pt idx="1406">
                  <c:v>3.1848864771278778</c:v>
                </c:pt>
                <c:pt idx="1407">
                  <c:v>3.1590720191163855</c:v>
                </c:pt>
                <c:pt idx="1408">
                  <c:v>3.0918148134345147</c:v>
                </c:pt>
                <c:pt idx="1409">
                  <c:v>3.0121872351774681</c:v>
                </c:pt>
                <c:pt idx="1410">
                  <c:v>2.9312488471415139</c:v>
                </c:pt>
                <c:pt idx="1411">
                  <c:v>3.0204398254379372</c:v>
                </c:pt>
                <c:pt idx="1412">
                  <c:v>3.0301376052646698</c:v>
                </c:pt>
                <c:pt idx="1413">
                  <c:v>2.9916078519662102</c:v>
                </c:pt>
                <c:pt idx="1414">
                  <c:v>3.02722825133606</c:v>
                </c:pt>
                <c:pt idx="1415">
                  <c:v>3.119548076677213</c:v>
                </c:pt>
                <c:pt idx="1416">
                  <c:v>3.1253668919269662</c:v>
                </c:pt>
                <c:pt idx="1417">
                  <c:v>3.1644293823716887</c:v>
                </c:pt>
                <c:pt idx="1418">
                  <c:v>3.1234068666203858</c:v>
                </c:pt>
                <c:pt idx="1419">
                  <c:v>3.1752863065829242</c:v>
                </c:pt>
                <c:pt idx="1420">
                  <c:v>3.1400200840123613</c:v>
                </c:pt>
                <c:pt idx="1421">
                  <c:v>3.1274455744613818</c:v>
                </c:pt>
                <c:pt idx="1422">
                  <c:v>3.1459639707980358</c:v>
                </c:pt>
                <c:pt idx="1423">
                  <c:v>3.1422359394877639</c:v>
                </c:pt>
                <c:pt idx="1424">
                  <c:v>3.2002569760333204</c:v>
                </c:pt>
                <c:pt idx="1425">
                  <c:v>3.2292591584276553</c:v>
                </c:pt>
                <c:pt idx="1426">
                  <c:v>3.2379690301703885</c:v>
                </c:pt>
                <c:pt idx="1427">
                  <c:v>3.2872983631584809</c:v>
                </c:pt>
                <c:pt idx="1428">
                  <c:v>3.2969929897563812</c:v>
                </c:pt>
                <c:pt idx="1429">
                  <c:v>3.2912909268958424</c:v>
                </c:pt>
                <c:pt idx="1430">
                  <c:v>3.2911725210738951</c:v>
                </c:pt>
                <c:pt idx="1431">
                  <c:v>3.3067845524350328</c:v>
                </c:pt>
                <c:pt idx="1432">
                  <c:v>3.3155619733246513</c:v>
                </c:pt>
                <c:pt idx="1433">
                  <c:v>3.3295197606743616</c:v>
                </c:pt>
                <c:pt idx="1434">
                  <c:v>3.2823011875015999</c:v>
                </c:pt>
                <c:pt idx="1435">
                  <c:v>3.3237043781598619</c:v>
                </c:pt>
                <c:pt idx="1436">
                  <c:v>3.3253316977444891</c:v>
                </c:pt>
                <c:pt idx="1437">
                  <c:v>3.2416984916803138</c:v>
                </c:pt>
                <c:pt idx="1438">
                  <c:v>3.2331861797441825</c:v>
                </c:pt>
                <c:pt idx="1439">
                  <c:v>3.2338668683060532</c:v>
                </c:pt>
                <c:pt idx="1440">
                  <c:v>3.2564448434494206</c:v>
                </c:pt>
                <c:pt idx="1441">
                  <c:v>3.2537747636766277</c:v>
                </c:pt>
                <c:pt idx="1442">
                  <c:v>3.2777202754579142</c:v>
                </c:pt>
                <c:pt idx="1443">
                  <c:v>3.3113983842981414</c:v>
                </c:pt>
                <c:pt idx="1444">
                  <c:v>3.3179265637469726</c:v>
                </c:pt>
                <c:pt idx="1445">
                  <c:v>3.2994018804893317</c:v>
                </c:pt>
                <c:pt idx="1446">
                  <c:v>3.3404580941437003</c:v>
                </c:pt>
                <c:pt idx="1447">
                  <c:v>3.340340705212105</c:v>
                </c:pt>
                <c:pt idx="1448">
                  <c:v>3.35983233141924</c:v>
                </c:pt>
                <c:pt idx="1449">
                  <c:v>3.3133054490839129</c:v>
                </c:pt>
                <c:pt idx="1450">
                  <c:v>3.3617123458774048</c:v>
                </c:pt>
                <c:pt idx="1451">
                  <c:v>3.3702587534905737</c:v>
                </c:pt>
                <c:pt idx="1452">
                  <c:v>3.3766653884514772</c:v>
                </c:pt>
                <c:pt idx="1453">
                  <c:v>3.4306231574808868</c:v>
                </c:pt>
                <c:pt idx="1454">
                  <c:v>3.4604625728452709</c:v>
                </c:pt>
                <c:pt idx="1455">
                  <c:v>3.4697439946049689</c:v>
                </c:pt>
                <c:pt idx="1456">
                  <c:v>3.4754249666320018</c:v>
                </c:pt>
                <c:pt idx="1457">
                  <c:v>3.4705742792210925</c:v>
                </c:pt>
                <c:pt idx="1458">
                  <c:v>3.4998525291323874</c:v>
                </c:pt>
                <c:pt idx="1459">
                  <c:v>3.5439069791931845</c:v>
                </c:pt>
                <c:pt idx="1460">
                  <c:v>3.5794409369702267</c:v>
                </c:pt>
                <c:pt idx="1461">
                  <c:v>3.5496735166220268</c:v>
                </c:pt>
                <c:pt idx="1462">
                  <c:v>3.5726650075969753</c:v>
                </c:pt>
                <c:pt idx="1463">
                  <c:v>3.588978683262245</c:v>
                </c:pt>
                <c:pt idx="1464">
                  <c:v>3.5800676408948355</c:v>
                </c:pt>
                <c:pt idx="1465">
                  <c:v>3.5631633342194893</c:v>
                </c:pt>
                <c:pt idx="1466">
                  <c:v>3.5500052839913199</c:v>
                </c:pt>
                <c:pt idx="1467">
                  <c:v>3.5066380072815195</c:v>
                </c:pt>
                <c:pt idx="1468">
                  <c:v>3.5173753946746991</c:v>
                </c:pt>
                <c:pt idx="1469">
                  <c:v>3.5345610749727769</c:v>
                </c:pt>
                <c:pt idx="1470">
                  <c:v>3.5475541155736878</c:v>
                </c:pt>
                <c:pt idx="1471">
                  <c:v>3.5769077331389041</c:v>
                </c:pt>
                <c:pt idx="1472">
                  <c:v>3.5921055618787041</c:v>
                </c:pt>
                <c:pt idx="1473">
                  <c:v>3.5800624888752459</c:v>
                </c:pt>
                <c:pt idx="1474">
                  <c:v>3.5826115977799065</c:v>
                </c:pt>
                <c:pt idx="1475">
                  <c:v>3.5674489395997613</c:v>
                </c:pt>
                <c:pt idx="1476">
                  <c:v>3.5403679270832091</c:v>
                </c:pt>
                <c:pt idx="1477">
                  <c:v>3.51768794224922</c:v>
                </c:pt>
                <c:pt idx="1478">
                  <c:v>3.4990584181878028</c:v>
                </c:pt>
                <c:pt idx="1479">
                  <c:v>3.5720234246707361</c:v>
                </c:pt>
                <c:pt idx="1480">
                  <c:v>3.5346866043786114</c:v>
                </c:pt>
                <c:pt idx="1481">
                  <c:v>3.5577210932549717</c:v>
                </c:pt>
                <c:pt idx="1482">
                  <c:v>3.6084410146370591</c:v>
                </c:pt>
                <c:pt idx="1483">
                  <c:v>3.6052945938749064</c:v>
                </c:pt>
                <c:pt idx="1484">
                  <c:v>3.5893939741672756</c:v>
                </c:pt>
                <c:pt idx="1485">
                  <c:v>3.5945761478556686</c:v>
                </c:pt>
                <c:pt idx="1486">
                  <c:v>3.5875834631970229</c:v>
                </c:pt>
                <c:pt idx="1487">
                  <c:v>3.6108076374059599</c:v>
                </c:pt>
                <c:pt idx="1488">
                  <c:v>3.6205399449157381</c:v>
                </c:pt>
                <c:pt idx="1489">
                  <c:v>3.6509607580138699</c:v>
                </c:pt>
                <c:pt idx="1490">
                  <c:v>3.6605108225171121</c:v>
                </c:pt>
                <c:pt idx="1491">
                  <c:v>3.6830149024805992</c:v>
                </c:pt>
                <c:pt idx="1492">
                  <c:v>3.6798165731042674</c:v>
                </c:pt>
                <c:pt idx="1493">
                  <c:v>3.6725924042307323</c:v>
                </c:pt>
                <c:pt idx="1494">
                  <c:v>3.700950329955647</c:v>
                </c:pt>
                <c:pt idx="1495">
                  <c:v>3.6960743600832098</c:v>
                </c:pt>
                <c:pt idx="1496">
                  <c:v>3.7006264940280715</c:v>
                </c:pt>
                <c:pt idx="1497">
                  <c:v>3.7072909271393391</c:v>
                </c:pt>
                <c:pt idx="1498">
                  <c:v>3.6975791854592761</c:v>
                </c:pt>
                <c:pt idx="1499">
                  <c:v>3.7154642181174573</c:v>
                </c:pt>
                <c:pt idx="1500">
                  <c:v>3.7257317030081074</c:v>
                </c:pt>
                <c:pt idx="1501">
                  <c:v>3.7232061345703804</c:v>
                </c:pt>
                <c:pt idx="1502">
                  <c:v>3.7467537483187283</c:v>
                </c:pt>
                <c:pt idx="1503">
                  <c:v>3.7968783471957939</c:v>
                </c:pt>
                <c:pt idx="1504">
                  <c:v>3.8060590158689478</c:v>
                </c:pt>
                <c:pt idx="1505">
                  <c:v>3.8531465641695477</c:v>
                </c:pt>
                <c:pt idx="1506">
                  <c:v>3.8520594320221049</c:v>
                </c:pt>
                <c:pt idx="1507">
                  <c:v>3.8459764268589689</c:v>
                </c:pt>
                <c:pt idx="1508">
                  <c:v>3.8902415132418313</c:v>
                </c:pt>
                <c:pt idx="1509">
                  <c:v>3.9344242088539607</c:v>
                </c:pt>
                <c:pt idx="1510">
                  <c:v>3.986869213490488</c:v>
                </c:pt>
                <c:pt idx="1511">
                  <c:v>3.976957330309788</c:v>
                </c:pt>
                <c:pt idx="1512">
                  <c:v>3.9805313557314936</c:v>
                </c:pt>
                <c:pt idx="1513">
                  <c:v>3.9676926958461709</c:v>
                </c:pt>
                <c:pt idx="1514">
                  <c:v>3.8875887218425049</c:v>
                </c:pt>
                <c:pt idx="1515">
                  <c:v>3.9212591345036096</c:v>
                </c:pt>
                <c:pt idx="1516">
                  <c:v>3.9218460602674936</c:v>
                </c:pt>
                <c:pt idx="1517">
                  <c:v>3.9087132793771278</c:v>
                </c:pt>
                <c:pt idx="1518">
                  <c:v>3.9145904615975882</c:v>
                </c:pt>
                <c:pt idx="1519">
                  <c:v>3.954902291553104</c:v>
                </c:pt>
                <c:pt idx="1520">
                  <c:v>3.9391962551310749</c:v>
                </c:pt>
                <c:pt idx="1521">
                  <c:v>3.9295594966271912</c:v>
                </c:pt>
                <c:pt idx="1522">
                  <c:v>3.9670044516441321</c:v>
                </c:pt>
                <c:pt idx="1523">
                  <c:v>4.0038651633279576</c:v>
                </c:pt>
                <c:pt idx="1524">
                  <c:v>4.0245533549225279</c:v>
                </c:pt>
                <c:pt idx="1525">
                  <c:v>4.0642054112967108</c:v>
                </c:pt>
                <c:pt idx="1526">
                  <c:v>4.0629580978963427</c:v>
                </c:pt>
                <c:pt idx="1527">
                  <c:v>4.0678588558616759</c:v>
                </c:pt>
                <c:pt idx="1528">
                  <c:v>4.0261960305903051</c:v>
                </c:pt>
                <c:pt idx="1529">
                  <c:v>3.9946523714470801</c:v>
                </c:pt>
                <c:pt idx="1530">
                  <c:v>3.9798137541516598</c:v>
                </c:pt>
                <c:pt idx="1531">
                  <c:v>3.9464918613186994</c:v>
                </c:pt>
                <c:pt idx="1532">
                  <c:v>3.8842982911088417</c:v>
                </c:pt>
                <c:pt idx="1533">
                  <c:v>3.9149198570021908</c:v>
                </c:pt>
                <c:pt idx="1534">
                  <c:v>3.9700774263726895</c:v>
                </c:pt>
                <c:pt idx="1535">
                  <c:v>3.9893989805381902</c:v>
                </c:pt>
                <c:pt idx="1536">
                  <c:v>3.9349213810829946</c:v>
                </c:pt>
                <c:pt idx="1537">
                  <c:v>3.8613035252229992</c:v>
                </c:pt>
                <c:pt idx="1538">
                  <c:v>3.9358430906113528</c:v>
                </c:pt>
                <c:pt idx="1539">
                  <c:v>3.936685917174954</c:v>
                </c:pt>
                <c:pt idx="1540">
                  <c:v>3.897059624276825</c:v>
                </c:pt>
                <c:pt idx="1541">
                  <c:v>3.8746375942390308</c:v>
                </c:pt>
                <c:pt idx="1542">
                  <c:v>3.893927691187602</c:v>
                </c:pt>
                <c:pt idx="1543">
                  <c:v>3.9430030541058612</c:v>
                </c:pt>
                <c:pt idx="1544">
                  <c:v>3.9513277173603583</c:v>
                </c:pt>
                <c:pt idx="1545">
                  <c:v>3.9310068282277686</c:v>
                </c:pt>
                <c:pt idx="1546">
                  <c:v>3.91897949968362</c:v>
                </c:pt>
                <c:pt idx="1547">
                  <c:v>3.9125540572647708</c:v>
                </c:pt>
                <c:pt idx="1548">
                  <c:v>3.8790974852675904</c:v>
                </c:pt>
                <c:pt idx="1549">
                  <c:v>3.8491426672048177</c:v>
                </c:pt>
                <c:pt idx="1550">
                  <c:v>3.8691045552784464</c:v>
                </c:pt>
                <c:pt idx="1551">
                  <c:v>3.8953261973896893</c:v>
                </c:pt>
                <c:pt idx="1552">
                  <c:v>3.8924256611400616</c:v>
                </c:pt>
                <c:pt idx="1553">
                  <c:v>3.8562185759237853</c:v>
                </c:pt>
                <c:pt idx="1554">
                  <c:v>3.8285016226252377</c:v>
                </c:pt>
                <c:pt idx="1555">
                  <c:v>3.8515520740689215</c:v>
                </c:pt>
                <c:pt idx="1556">
                  <c:v>3.8379090875651865</c:v>
                </c:pt>
                <c:pt idx="1557">
                  <c:v>3.8729449702857259</c:v>
                </c:pt>
                <c:pt idx="1558">
                  <c:v>3.8667532436412091</c:v>
                </c:pt>
                <c:pt idx="1559">
                  <c:v>3.8842702253593653</c:v>
                </c:pt>
                <c:pt idx="1560">
                  <c:v>3.8631087264817188</c:v>
                </c:pt>
                <c:pt idx="1561">
                  <c:v>3.8743851520072377</c:v>
                </c:pt>
                <c:pt idx="1562">
                  <c:v>3.9075764828345987</c:v>
                </c:pt>
                <c:pt idx="1563">
                  <c:v>3.945802642750742</c:v>
                </c:pt>
                <c:pt idx="1564">
                  <c:v>3.9668658499824496</c:v>
                </c:pt>
                <c:pt idx="1565">
                  <c:v>3.9644462619439533</c:v>
                </c:pt>
                <c:pt idx="1566">
                  <c:v>3.9818958384120662</c:v>
                </c:pt>
                <c:pt idx="1567">
                  <c:v>3.9591446505850043</c:v>
                </c:pt>
                <c:pt idx="1568">
                  <c:v>3.9376901744986377</c:v>
                </c:pt>
                <c:pt idx="1569">
                  <c:v>3.9378275425851452</c:v>
                </c:pt>
                <c:pt idx="1570">
                  <c:v>3.9530751130801871</c:v>
                </c:pt>
                <c:pt idx="1571">
                  <c:v>3.9886189533116765</c:v>
                </c:pt>
                <c:pt idx="1572">
                  <c:v>3.9638768299600211</c:v>
                </c:pt>
                <c:pt idx="1573">
                  <c:v>3.9732262318839147</c:v>
                </c:pt>
                <c:pt idx="1574">
                  <c:v>3.9643423937468576</c:v>
                </c:pt>
                <c:pt idx="1575">
                  <c:v>3.9749465272367774</c:v>
                </c:pt>
                <c:pt idx="1576">
                  <c:v>3.9474119342633962</c:v>
                </c:pt>
                <c:pt idx="1577">
                  <c:v>3.9275798505598223</c:v>
                </c:pt>
                <c:pt idx="1578">
                  <c:v>3.9121754769014983</c:v>
                </c:pt>
                <c:pt idx="1579">
                  <c:v>3.927925600658813</c:v>
                </c:pt>
                <c:pt idx="1580">
                  <c:v>3.8802123161535831</c:v>
                </c:pt>
                <c:pt idx="1581">
                  <c:v>3.8248243690804595</c:v>
                </c:pt>
                <c:pt idx="1582">
                  <c:v>3.7396291176860137</c:v>
                </c:pt>
                <c:pt idx="1583">
                  <c:v>3.7306082959117552</c:v>
                </c:pt>
                <c:pt idx="1584">
                  <c:v>3.779398177983174</c:v>
                </c:pt>
                <c:pt idx="1585">
                  <c:v>3.7256160877458901</c:v>
                </c:pt>
                <c:pt idx="1586">
                  <c:v>3.693461814768026</c:v>
                </c:pt>
                <c:pt idx="1587">
                  <c:v>3.6293634287238108</c:v>
                </c:pt>
                <c:pt idx="1588">
                  <c:v>3.6342184291301627</c:v>
                </c:pt>
                <c:pt idx="1589">
                  <c:v>3.6669770745085177</c:v>
                </c:pt>
                <c:pt idx="1590">
                  <c:v>3.6000099450357923</c:v>
                </c:pt>
                <c:pt idx="1591">
                  <c:v>3.6027828371545993</c:v>
                </c:pt>
                <c:pt idx="1592">
                  <c:v>3.6466599170752376</c:v>
                </c:pt>
                <c:pt idx="1593">
                  <c:v>3.6813972240721413</c:v>
                </c:pt>
                <c:pt idx="1594">
                  <c:v>3.6801871321093476</c:v>
                </c:pt>
                <c:pt idx="1595">
                  <c:v>3.7254924128299773</c:v>
                </c:pt>
                <c:pt idx="1596">
                  <c:v>3.7261790669577097</c:v>
                </c:pt>
                <c:pt idx="1597">
                  <c:v>3.7584407574081706</c:v>
                </c:pt>
                <c:pt idx="1598">
                  <c:v>3.7256557206287053</c:v>
                </c:pt>
                <c:pt idx="1599">
                  <c:v>3.677046896300213</c:v>
                </c:pt>
                <c:pt idx="1600">
                  <c:v>3.665533129803094</c:v>
                </c:pt>
                <c:pt idx="1601">
                  <c:v>3.6663838344161039</c:v>
                </c:pt>
                <c:pt idx="1602">
                  <c:v>3.6713110637275177</c:v>
                </c:pt>
                <c:pt idx="1603">
                  <c:v>3.7158440876943426</c:v>
                </c:pt>
                <c:pt idx="1604">
                  <c:v>3.6834008181958886</c:v>
                </c:pt>
                <c:pt idx="1605">
                  <c:v>3.7094669494890073</c:v>
                </c:pt>
                <c:pt idx="1606">
                  <c:v>3.7471387834608332</c:v>
                </c:pt>
                <c:pt idx="1607">
                  <c:v>3.7348617917917535</c:v>
                </c:pt>
                <c:pt idx="1608">
                  <c:v>3.7421416218054286</c:v>
                </c:pt>
                <c:pt idx="1609">
                  <c:v>3.6963028261669004</c:v>
                </c:pt>
                <c:pt idx="1610">
                  <c:v>3.7259146865567465</c:v>
                </c:pt>
                <c:pt idx="1611">
                  <c:v>3.737822306628547</c:v>
                </c:pt>
                <c:pt idx="1612">
                  <c:v>3.7287495380491213</c:v>
                </c:pt>
                <c:pt idx="1613">
                  <c:v>3.6971068874345132</c:v>
                </c:pt>
                <c:pt idx="1614">
                  <c:v>3.7015282107670235</c:v>
                </c:pt>
                <c:pt idx="1615">
                  <c:v>3.7194979132126891</c:v>
                </c:pt>
                <c:pt idx="1616">
                  <c:v>3.7222006994856298</c:v>
                </c:pt>
                <c:pt idx="1617">
                  <c:v>3.7622189915635311</c:v>
                </c:pt>
                <c:pt idx="1618">
                  <c:v>3.770947395729122</c:v>
                </c:pt>
                <c:pt idx="1619">
                  <c:v>3.7750675117612418</c:v>
                </c:pt>
                <c:pt idx="1620">
                  <c:v>3.7966368724285529</c:v>
                </c:pt>
                <c:pt idx="1621">
                  <c:v>3.7829856083102764</c:v>
                </c:pt>
                <c:pt idx="1622">
                  <c:v>3.7852746853143913</c:v>
                </c:pt>
                <c:pt idx="1623">
                  <c:v>3.8177035927654384</c:v>
                </c:pt>
                <c:pt idx="1624">
                  <c:v>3.8684815382043691</c:v>
                </c:pt>
                <c:pt idx="1625">
                  <c:v>3.9271873516613134</c:v>
                </c:pt>
                <c:pt idx="1626">
                  <c:v>3.9424617289411743</c:v>
                </c:pt>
                <c:pt idx="1627">
                  <c:v>3.9526983686303394</c:v>
                </c:pt>
                <c:pt idx="1628">
                  <c:v>3.9254998865444151</c:v>
                </c:pt>
                <c:pt idx="1629">
                  <c:v>3.9277223075138203</c:v>
                </c:pt>
                <c:pt idx="1630">
                  <c:v>3.9036551857715724</c:v>
                </c:pt>
                <c:pt idx="1631">
                  <c:v>3.905112784631259</c:v>
                </c:pt>
                <c:pt idx="1632">
                  <c:v>3.860348085619778</c:v>
                </c:pt>
                <c:pt idx="1633">
                  <c:v>3.8580629666528541</c:v>
                </c:pt>
                <c:pt idx="1634">
                  <c:v>3.8525559179811411</c:v>
                </c:pt>
                <c:pt idx="1635">
                  <c:v>3.8660291072168609</c:v>
                </c:pt>
                <c:pt idx="1636">
                  <c:v>3.8354998941862357</c:v>
                </c:pt>
                <c:pt idx="1637">
                  <c:v>3.8696591874855066</c:v>
                </c:pt>
                <c:pt idx="1638">
                  <c:v>3.9063242380958734</c:v>
                </c:pt>
                <c:pt idx="1639">
                  <c:v>3.9187384953486566</c:v>
                </c:pt>
                <c:pt idx="1640">
                  <c:v>3.9303207050369142</c:v>
                </c:pt>
                <c:pt idx="1641">
                  <c:v>3.8923060212310121</c:v>
                </c:pt>
                <c:pt idx="1642">
                  <c:v>3.858677988081241</c:v>
                </c:pt>
                <c:pt idx="1643">
                  <c:v>3.8912454129009015</c:v>
                </c:pt>
                <c:pt idx="1644">
                  <c:v>3.8809868633885332</c:v>
                </c:pt>
                <c:pt idx="1645">
                  <c:v>3.8292795589828166</c:v>
                </c:pt>
                <c:pt idx="1646">
                  <c:v>3.814044178376808</c:v>
                </c:pt>
                <c:pt idx="1647">
                  <c:v>3.8115749379666508</c:v>
                </c:pt>
                <c:pt idx="1648">
                  <c:v>3.8773180705708152</c:v>
                </c:pt>
                <c:pt idx="1649">
                  <c:v>3.8845036228517653</c:v>
                </c:pt>
                <c:pt idx="1650">
                  <c:v>3.8951803108684646</c:v>
                </c:pt>
                <c:pt idx="1651">
                  <c:v>3.8690906381594607</c:v>
                </c:pt>
                <c:pt idx="1652">
                  <c:v>3.8883687156514877</c:v>
                </c:pt>
                <c:pt idx="1653">
                  <c:v>3.8664467028848977</c:v>
                </c:pt>
                <c:pt idx="1654">
                  <c:v>3.839040366472827</c:v>
                </c:pt>
                <c:pt idx="1655">
                  <c:v>3.8495186013414147</c:v>
                </c:pt>
                <c:pt idx="1656">
                  <c:v>3.8192081112020655</c:v>
                </c:pt>
                <c:pt idx="1657">
                  <c:v>3.7887714375673753</c:v>
                </c:pt>
                <c:pt idx="1658">
                  <c:v>3.7901483549490389</c:v>
                </c:pt>
                <c:pt idx="1659">
                  <c:v>3.7632607056945102</c:v>
                </c:pt>
                <c:pt idx="1660">
                  <c:v>3.807269491246442</c:v>
                </c:pt>
                <c:pt idx="1661">
                  <c:v>3.8120507261672487</c:v>
                </c:pt>
                <c:pt idx="1662">
                  <c:v>3.8261184648437712</c:v>
                </c:pt>
                <c:pt idx="1663">
                  <c:v>3.8459701121125844</c:v>
                </c:pt>
                <c:pt idx="1664">
                  <c:v>3.853540562538988</c:v>
                </c:pt>
                <c:pt idx="1665">
                  <c:v>3.8922310426053466</c:v>
                </c:pt>
                <c:pt idx="1666">
                  <c:v>3.8379541138646367</c:v>
                </c:pt>
                <c:pt idx="1667">
                  <c:v>3.8645361959223932</c:v>
                </c:pt>
                <c:pt idx="1668">
                  <c:v>3.8861705758339773</c:v>
                </c:pt>
                <c:pt idx="1669">
                  <c:v>3.845404240477809</c:v>
                </c:pt>
                <c:pt idx="1670">
                  <c:v>3.8529556376986989</c:v>
                </c:pt>
                <c:pt idx="1671">
                  <c:v>3.8280108532596673</c:v>
                </c:pt>
                <c:pt idx="1672">
                  <c:v>3.8359213931448908</c:v>
                </c:pt>
                <c:pt idx="1673">
                  <c:v>3.8060412436325759</c:v>
                </c:pt>
                <c:pt idx="1674">
                  <c:v>3.7733748535120508</c:v>
                </c:pt>
                <c:pt idx="1675">
                  <c:v>3.772251321673711</c:v>
                </c:pt>
                <c:pt idx="1676">
                  <c:v>3.7511460230372564</c:v>
                </c:pt>
                <c:pt idx="1677">
                  <c:v>3.7146534105555595</c:v>
                </c:pt>
                <c:pt idx="1678">
                  <c:v>3.7198964030139439</c:v>
                </c:pt>
                <c:pt idx="1679">
                  <c:v>3.7164323401042982</c:v>
                </c:pt>
                <c:pt idx="1680">
                  <c:v>3.7332151701946148</c:v>
                </c:pt>
                <c:pt idx="1681">
                  <c:v>3.7094187425662541</c:v>
                </c:pt>
                <c:pt idx="1682">
                  <c:v>3.7307168214713196</c:v>
                </c:pt>
                <c:pt idx="1683">
                  <c:v>3.7250557750924198</c:v>
                </c:pt>
                <c:pt idx="1684">
                  <c:v>3.7737798912068379</c:v>
                </c:pt>
                <c:pt idx="1685">
                  <c:v>3.7721353440862395</c:v>
                </c:pt>
                <c:pt idx="1686">
                  <c:v>3.7811709454294848</c:v>
                </c:pt>
                <c:pt idx="1687">
                  <c:v>3.8097032862364779</c:v>
                </c:pt>
                <c:pt idx="1688">
                  <c:v>3.8348227103524399</c:v>
                </c:pt>
                <c:pt idx="1689">
                  <c:v>3.8010987094703235</c:v>
                </c:pt>
                <c:pt idx="1690">
                  <c:v>3.7920750620561452</c:v>
                </c:pt>
                <c:pt idx="1691">
                  <c:v>3.7722938108610466</c:v>
                </c:pt>
                <c:pt idx="1692">
                  <c:v>3.742274750081795</c:v>
                </c:pt>
                <c:pt idx="1693">
                  <c:v>3.6780170802507266</c:v>
                </c:pt>
                <c:pt idx="1694">
                  <c:v>3.6512178049208943</c:v>
                </c:pt>
                <c:pt idx="1695">
                  <c:v>3.7117417583363324</c:v>
                </c:pt>
                <c:pt idx="1696">
                  <c:v>3.6626144157827216</c:v>
                </c:pt>
                <c:pt idx="1697">
                  <c:v>3.6589932039831052</c:v>
                </c:pt>
                <c:pt idx="1698">
                  <c:v>3.6217926719334428</c:v>
                </c:pt>
                <c:pt idx="1699">
                  <c:v>3.634361704666611</c:v>
                </c:pt>
                <c:pt idx="1700">
                  <c:v>3.5928416923392716</c:v>
                </c:pt>
                <c:pt idx="1701">
                  <c:v>3.6347687723242847</c:v>
                </c:pt>
                <c:pt idx="1702">
                  <c:v>3.6241735536196513</c:v>
                </c:pt>
                <c:pt idx="1703">
                  <c:v>3.6035695282400915</c:v>
                </c:pt>
                <c:pt idx="1704">
                  <c:v>3.5725168823668847</c:v>
                </c:pt>
                <c:pt idx="1705">
                  <c:v>3.4917963689909173</c:v>
                </c:pt>
                <c:pt idx="1706">
                  <c:v>3.5188641771677993</c:v>
                </c:pt>
                <c:pt idx="1707">
                  <c:v>3.5386285822178207</c:v>
                </c:pt>
                <c:pt idx="1708">
                  <c:v>3.5362923430848792</c:v>
                </c:pt>
                <c:pt idx="1709">
                  <c:v>3.4679200008900515</c:v>
                </c:pt>
                <c:pt idx="1710">
                  <c:v>3.3936688595343361</c:v>
                </c:pt>
                <c:pt idx="1711">
                  <c:v>3.214975614588341</c:v>
                </c:pt>
                <c:pt idx="1712">
                  <c:v>3.2348590736898699</c:v>
                </c:pt>
                <c:pt idx="1713">
                  <c:v>3.0009165078538866</c:v>
                </c:pt>
                <c:pt idx="1714">
                  <c:v>3.0986159037553138</c:v>
                </c:pt>
                <c:pt idx="1715">
                  <c:v>3.1126721689194894</c:v>
                </c:pt>
                <c:pt idx="1716">
                  <c:v>3.2246404200538583</c:v>
                </c:pt>
                <c:pt idx="1717">
                  <c:v>3.2281334527752628</c:v>
                </c:pt>
                <c:pt idx="1718">
                  <c:v>3.2952041735730706</c:v>
                </c:pt>
                <c:pt idx="1719">
                  <c:v>3.2840610137474271</c:v>
                </c:pt>
                <c:pt idx="1720">
                  <c:v>3.3075704335064322</c:v>
                </c:pt>
                <c:pt idx="1721">
                  <c:v>3.2309101786255332</c:v>
                </c:pt>
                <c:pt idx="1722">
                  <c:v>3.2139834357964499</c:v>
                </c:pt>
                <c:pt idx="1723">
                  <c:v>3.207860965899421</c:v>
                </c:pt>
                <c:pt idx="1724">
                  <c:v>3.2495287926435235</c:v>
                </c:pt>
                <c:pt idx="1725">
                  <c:v>3.2491285000335033</c:v>
                </c:pt>
                <c:pt idx="1726">
                  <c:v>3.2249736373195446</c:v>
                </c:pt>
                <c:pt idx="1727">
                  <c:v>3.2488074543708008</c:v>
                </c:pt>
                <c:pt idx="1728">
                  <c:v>3.3459789534717044</c:v>
                </c:pt>
                <c:pt idx="1729">
                  <c:v>3.3797216080602941</c:v>
                </c:pt>
                <c:pt idx="1730">
                  <c:v>3.4560591676092045</c:v>
                </c:pt>
                <c:pt idx="1731">
                  <c:v>3.5412522350599769</c:v>
                </c:pt>
                <c:pt idx="1732">
                  <c:v>3.4820918343051517</c:v>
                </c:pt>
                <c:pt idx="1733">
                  <c:v>3.3999229321425064</c:v>
                </c:pt>
                <c:pt idx="1734">
                  <c:v>3.4701787260338941</c:v>
                </c:pt>
                <c:pt idx="1735">
                  <c:v>3.5162849094511652</c:v>
                </c:pt>
                <c:pt idx="1736">
                  <c:v>3.4370050949985549</c:v>
                </c:pt>
                <c:pt idx="1737">
                  <c:v>3.4232951197700592</c:v>
                </c:pt>
                <c:pt idx="1738">
                  <c:v>3.4095754182201246</c:v>
                </c:pt>
                <c:pt idx="1739">
                  <c:v>3.4307394167885801</c:v>
                </c:pt>
                <c:pt idx="1740">
                  <c:v>3.4412469812877942</c:v>
                </c:pt>
                <c:pt idx="1741">
                  <c:v>3.4780978012089352</c:v>
                </c:pt>
                <c:pt idx="1742">
                  <c:v>3.4646084662822365</c:v>
                </c:pt>
                <c:pt idx="1743">
                  <c:v>3.4146812542834923</c:v>
                </c:pt>
                <c:pt idx="1744">
                  <c:v>3.3888561135205904</c:v>
                </c:pt>
                <c:pt idx="1745">
                  <c:v>3.2474633899826952</c:v>
                </c:pt>
                <c:pt idx="1746">
                  <c:v>3.2645757650732232</c:v>
                </c:pt>
                <c:pt idx="1747">
                  <c:v>3.2818511873647749</c:v>
                </c:pt>
                <c:pt idx="1748">
                  <c:v>3.2950439418505835</c:v>
                </c:pt>
                <c:pt idx="1749">
                  <c:v>3.2607827085830183</c:v>
                </c:pt>
                <c:pt idx="1750">
                  <c:v>3.2666359650077879</c:v>
                </c:pt>
                <c:pt idx="1751">
                  <c:v>3.2354517632701447</c:v>
                </c:pt>
                <c:pt idx="1752">
                  <c:v>3.1600866012098452</c:v>
                </c:pt>
                <c:pt idx="1753">
                  <c:v>3.1310220510754769</c:v>
                </c:pt>
                <c:pt idx="1754">
                  <c:v>3.1518921732993208</c:v>
                </c:pt>
                <c:pt idx="1755">
                  <c:v>3.2089474387757524</c:v>
                </c:pt>
                <c:pt idx="1756">
                  <c:v>3.1729875248391175</c:v>
                </c:pt>
                <c:pt idx="1757">
                  <c:v>3.2579632740989077</c:v>
                </c:pt>
                <c:pt idx="1758">
                  <c:v>3.2674578562857244</c:v>
                </c:pt>
                <c:pt idx="1759">
                  <c:v>3.3014174547997412</c:v>
                </c:pt>
                <c:pt idx="1760">
                  <c:v>3.3315405266028391</c:v>
                </c:pt>
                <c:pt idx="1761">
                  <c:v>3.2896144576275033</c:v>
                </c:pt>
                <c:pt idx="1762">
                  <c:v>3.348949745801554</c:v>
                </c:pt>
                <c:pt idx="1763">
                  <c:v>3.3598948442159799</c:v>
                </c:pt>
                <c:pt idx="1764">
                  <c:v>3.3250581256714873</c:v>
                </c:pt>
                <c:pt idx="1765">
                  <c:v>3.3829928656643249</c:v>
                </c:pt>
                <c:pt idx="1766">
                  <c:v>3.4188352984831205</c:v>
                </c:pt>
                <c:pt idx="1767">
                  <c:v>3.3897334139290471</c:v>
                </c:pt>
                <c:pt idx="1768">
                  <c:v>3.4315078971433115</c:v>
                </c:pt>
                <c:pt idx="1769">
                  <c:v>3.5102001088504062</c:v>
                </c:pt>
                <c:pt idx="1770">
                  <c:v>3.5269260884538451</c:v>
                </c:pt>
                <c:pt idx="1771">
                  <c:v>3.4914296052075358</c:v>
                </c:pt>
                <c:pt idx="1772">
                  <c:v>3.4404291217190419</c:v>
                </c:pt>
                <c:pt idx="1773">
                  <c:v>3.460707307596337</c:v>
                </c:pt>
                <c:pt idx="1774">
                  <c:v>3.4626570207394889</c:v>
                </c:pt>
                <c:pt idx="1775">
                  <c:v>3.4715623037364245</c:v>
                </c:pt>
                <c:pt idx="1776">
                  <c:v>3.4658278542409482</c:v>
                </c:pt>
                <c:pt idx="1777">
                  <c:v>3.4042898978333991</c:v>
                </c:pt>
                <c:pt idx="1778">
                  <c:v>3.3935025352073094</c:v>
                </c:pt>
                <c:pt idx="1779">
                  <c:v>3.457103851947704</c:v>
                </c:pt>
                <c:pt idx="1780">
                  <c:v>3.4450254543369798</c:v>
                </c:pt>
                <c:pt idx="1781">
                  <c:v>3.4424881152371549</c:v>
                </c:pt>
                <c:pt idx="1782">
                  <c:v>3.370726673832074</c:v>
                </c:pt>
                <c:pt idx="1783">
                  <c:v>3.3509505101166006</c:v>
                </c:pt>
                <c:pt idx="1784">
                  <c:v>3.3282232818912241</c:v>
                </c:pt>
                <c:pt idx="1785">
                  <c:v>3.3084200629646636</c:v>
                </c:pt>
                <c:pt idx="1786">
                  <c:v>3.2611157766195396</c:v>
                </c:pt>
                <c:pt idx="1787">
                  <c:v>3.2833561516501533</c:v>
                </c:pt>
                <c:pt idx="1788">
                  <c:v>3.2910438737852687</c:v>
                </c:pt>
                <c:pt idx="1789">
                  <c:v>3.3306421717703789</c:v>
                </c:pt>
                <c:pt idx="1790">
                  <c:v>3.310530640704807</c:v>
                </c:pt>
                <c:pt idx="1791">
                  <c:v>3.37636973939316</c:v>
                </c:pt>
                <c:pt idx="1792">
                  <c:v>3.4229807168690467</c:v>
                </c:pt>
                <c:pt idx="1793">
                  <c:v>3.4185702877438295</c:v>
                </c:pt>
                <c:pt idx="1794">
                  <c:v>3.4644631955500405</c:v>
                </c:pt>
                <c:pt idx="1795">
                  <c:v>3.4849513981645579</c:v>
                </c:pt>
                <c:pt idx="1796">
                  <c:v>3.4550258096353512</c:v>
                </c:pt>
                <c:pt idx="1797">
                  <c:v>3.4175803807940595</c:v>
                </c:pt>
                <c:pt idx="1798">
                  <c:v>3.4460266217920914</c:v>
                </c:pt>
                <c:pt idx="1799">
                  <c:v>3.4212471231693926</c:v>
                </c:pt>
                <c:pt idx="1800">
                  <c:v>3.4242074029067835</c:v>
                </c:pt>
                <c:pt idx="1801">
                  <c:v>3.3992314297670601</c:v>
                </c:pt>
                <c:pt idx="1802">
                  <c:v>3.4038676876955769</c:v>
                </c:pt>
                <c:pt idx="1803">
                  <c:v>3.4115174160661303</c:v>
                </c:pt>
                <c:pt idx="1804">
                  <c:v>3.3646931921719605</c:v>
                </c:pt>
                <c:pt idx="1805">
                  <c:v>3.4100578185414476</c:v>
                </c:pt>
                <c:pt idx="1806">
                  <c:v>3.4009967235894534</c:v>
                </c:pt>
                <c:pt idx="1807">
                  <c:v>3.4059897821885659</c:v>
                </c:pt>
                <c:pt idx="1808">
                  <c:v>3.439269605528573</c:v>
                </c:pt>
                <c:pt idx="1809">
                  <c:v>3.4516619520731706</c:v>
                </c:pt>
                <c:pt idx="1810">
                  <c:v>3.4657763412297911</c:v>
                </c:pt>
                <c:pt idx="1811">
                  <c:v>3.427549514624276</c:v>
                </c:pt>
                <c:pt idx="1812">
                  <c:v>3.4478743074182341</c:v>
                </c:pt>
                <c:pt idx="1813">
                  <c:v>3.4784822682995178</c:v>
                </c:pt>
                <c:pt idx="1814">
                  <c:v>3.5186970498785168</c:v>
                </c:pt>
                <c:pt idx="1815">
                  <c:v>3.5066735704004244</c:v>
                </c:pt>
                <c:pt idx="1816">
                  <c:v>3.4785509772152761</c:v>
                </c:pt>
                <c:pt idx="1817">
                  <c:v>3.4808307830888867</c:v>
                </c:pt>
                <c:pt idx="1818">
                  <c:v>3.4895290891692392</c:v>
                </c:pt>
                <c:pt idx="1819">
                  <c:v>3.5126891889503553</c:v>
                </c:pt>
                <c:pt idx="1820">
                  <c:v>3.5074563959255105</c:v>
                </c:pt>
                <c:pt idx="1821">
                  <c:v>3.5079380874360799</c:v>
                </c:pt>
                <c:pt idx="1822">
                  <c:v>3.4911623462053663</c:v>
                </c:pt>
                <c:pt idx="1823">
                  <c:v>3.517575687270921</c:v>
                </c:pt>
                <c:pt idx="1824">
                  <c:v>3.5364044963461541</c:v>
                </c:pt>
                <c:pt idx="1825">
                  <c:v>3.5697017940448372</c:v>
                </c:pt>
                <c:pt idx="1826">
                  <c:v>3.600691542849193</c:v>
                </c:pt>
                <c:pt idx="1827">
                  <c:v>3.6209682026079637</c:v>
                </c:pt>
                <c:pt idx="1828">
                  <c:v>3.6181630645808451</c:v>
                </c:pt>
                <c:pt idx="1829">
                  <c:v>3.6176828535845291</c:v>
                </c:pt>
                <c:pt idx="1830">
                  <c:v>3.6481162413723793</c:v>
                </c:pt>
                <c:pt idx="1831">
                  <c:v>3.6496754244102148</c:v>
                </c:pt>
                <c:pt idx="1832">
                  <c:v>3.6435310673239938</c:v>
                </c:pt>
                <c:pt idx="1833">
                  <c:v>3.6687037553133788</c:v>
                </c:pt>
                <c:pt idx="1834">
                  <c:v>3.7356319078023961</c:v>
                </c:pt>
                <c:pt idx="1835">
                  <c:v>3.7460827043581122</c:v>
                </c:pt>
                <c:pt idx="1836">
                  <c:v>3.7833482389148774</c:v>
                </c:pt>
                <c:pt idx="1837">
                  <c:v>3.7850313208791087</c:v>
                </c:pt>
                <c:pt idx="1838">
                  <c:v>3.8080513151766624</c:v>
                </c:pt>
                <c:pt idx="1839">
                  <c:v>3.8174683513068448</c:v>
                </c:pt>
                <c:pt idx="1840">
                  <c:v>3.7962349670587923</c:v>
                </c:pt>
                <c:pt idx="1841">
                  <c:v>3.7736766372298041</c:v>
                </c:pt>
                <c:pt idx="1842">
                  <c:v>3.833383479624787</c:v>
                </c:pt>
                <c:pt idx="1843">
                  <c:v>3.832051802607114</c:v>
                </c:pt>
                <c:pt idx="1844">
                  <c:v>3.8856342520153997</c:v>
                </c:pt>
                <c:pt idx="1845">
                  <c:v>3.9162575762579319</c:v>
                </c:pt>
                <c:pt idx="1846">
                  <c:v>3.9490030936149672</c:v>
                </c:pt>
                <c:pt idx="1847">
                  <c:v>3.9568029642784857</c:v>
                </c:pt>
                <c:pt idx="1848">
                  <c:v>3.9395289150941242</c:v>
                </c:pt>
                <c:pt idx="1849">
                  <c:v>3.9382149346953121</c:v>
                </c:pt>
                <c:pt idx="1850">
                  <c:v>3.9179932347623687</c:v>
                </c:pt>
                <c:pt idx="1851">
                  <c:v>3.9597212940229101</c:v>
                </c:pt>
                <c:pt idx="1852">
                  <c:v>3.971008646940922</c:v>
                </c:pt>
                <c:pt idx="1853">
                  <c:v>4.0121996497130228</c:v>
                </c:pt>
                <c:pt idx="1854">
                  <c:v>4.0444267854291196</c:v>
                </c:pt>
                <c:pt idx="1855">
                  <c:v>4.0282895395238896</c:v>
                </c:pt>
                <c:pt idx="1856">
                  <c:v>3.9630684024272576</c:v>
                </c:pt>
                <c:pt idx="1857">
                  <c:v>4.0174940304619104</c:v>
                </c:pt>
                <c:pt idx="1858">
                  <c:v>4.0711170919916766</c:v>
                </c:pt>
                <c:pt idx="1859">
                  <c:v>4.0823622522436587</c:v>
                </c:pt>
                <c:pt idx="1860">
                  <c:v>4.0676751161206148</c:v>
                </c:pt>
                <c:pt idx="1861">
                  <c:v>4.1350933032390413</c:v>
                </c:pt>
                <c:pt idx="1862">
                  <c:v>4.1310139378519013</c:v>
                </c:pt>
                <c:pt idx="1863">
                  <c:v>4.116075419439218</c:v>
                </c:pt>
                <c:pt idx="1864">
                  <c:v>4.101125240418396</c:v>
                </c:pt>
                <c:pt idx="1865">
                  <c:v>4.1159579023855644</c:v>
                </c:pt>
                <c:pt idx="1866">
                  <c:v>4.1119909408976678</c:v>
                </c:pt>
                <c:pt idx="1867">
                  <c:v>4.1116700565468269</c:v>
                </c:pt>
                <c:pt idx="1868">
                  <c:v>4.0638843981867412</c:v>
                </c:pt>
                <c:pt idx="1869">
                  <c:v>4.0738067561822344</c:v>
                </c:pt>
                <c:pt idx="1870">
                  <c:v>4.1289862030136497</c:v>
                </c:pt>
                <c:pt idx="1871">
                  <c:v>4.1079274230619989</c:v>
                </c:pt>
                <c:pt idx="1872">
                  <c:v>4.0612893982442779</c:v>
                </c:pt>
                <c:pt idx="1873">
                  <c:v>4.051427779513828</c:v>
                </c:pt>
                <c:pt idx="1874">
                  <c:v>4.0564925868433503</c:v>
                </c:pt>
                <c:pt idx="1875">
                  <c:v>4.0944626015564882</c:v>
                </c:pt>
                <c:pt idx="1876">
                  <c:v>4.0839110458701793</c:v>
                </c:pt>
                <c:pt idx="1877">
                  <c:v>4.0619604883375171</c:v>
                </c:pt>
                <c:pt idx="1878">
                  <c:v>4.0643467620620619</c:v>
                </c:pt>
                <c:pt idx="1879">
                  <c:v>4.0213003819631377</c:v>
                </c:pt>
                <c:pt idx="1880">
                  <c:v>3.9729500245610647</c:v>
                </c:pt>
                <c:pt idx="1881">
                  <c:v>3.9467997683432872</c:v>
                </c:pt>
                <c:pt idx="1882">
                  <c:v>3.9884309474035424</c:v>
                </c:pt>
                <c:pt idx="1883">
                  <c:v>3.9571806840554031</c:v>
                </c:pt>
                <c:pt idx="1884">
                  <c:v>3.9610579120559577</c:v>
                </c:pt>
                <c:pt idx="1885">
                  <c:v>3.9968505692709311</c:v>
                </c:pt>
                <c:pt idx="1886">
                  <c:v>4.0281999570768754</c:v>
                </c:pt>
                <c:pt idx="1887">
                  <c:v>4.0233171992505099</c:v>
                </c:pt>
                <c:pt idx="1888">
                  <c:v>4.0189988515673818</c:v>
                </c:pt>
                <c:pt idx="1889">
                  <c:v>3.9717277135575992</c:v>
                </c:pt>
                <c:pt idx="1890">
                  <c:v>3.9911989920052076</c:v>
                </c:pt>
                <c:pt idx="1891">
                  <c:v>3.9807424064399926</c:v>
                </c:pt>
                <c:pt idx="1892">
                  <c:v>4.0010987490722059</c:v>
                </c:pt>
                <c:pt idx="1893">
                  <c:v>4.0209336874508104</c:v>
                </c:pt>
                <c:pt idx="1894">
                  <c:v>4.0225206933270599</c:v>
                </c:pt>
                <c:pt idx="1895">
                  <c:v>4.0333210235201742</c:v>
                </c:pt>
                <c:pt idx="1896">
                  <c:v>4.0376593925981954</c:v>
                </c:pt>
                <c:pt idx="1897">
                  <c:v>4.0122302296207497</c:v>
                </c:pt>
                <c:pt idx="1898">
                  <c:v>4.0334773397064447</c:v>
                </c:pt>
                <c:pt idx="1899">
                  <c:v>4.0044807334340264</c:v>
                </c:pt>
                <c:pt idx="1900">
                  <c:v>3.9679779105840312</c:v>
                </c:pt>
                <c:pt idx="1901">
                  <c:v>3.9799005723971712</c:v>
                </c:pt>
                <c:pt idx="1902">
                  <c:v>3.9905320266452864</c:v>
                </c:pt>
                <c:pt idx="1903">
                  <c:v>3.8835114279717824</c:v>
                </c:pt>
                <c:pt idx="1904">
                  <c:v>3.8217133799673713</c:v>
                </c:pt>
                <c:pt idx="1905">
                  <c:v>3.8041303018043613</c:v>
                </c:pt>
                <c:pt idx="1906">
                  <c:v>3.6998894486112568</c:v>
                </c:pt>
                <c:pt idx="1907">
                  <c:v>3.6926408739478482</c:v>
                </c:pt>
                <c:pt idx="1908">
                  <c:v>3.7508541336166825</c:v>
                </c:pt>
                <c:pt idx="1909">
                  <c:v>3.694891678536782</c:v>
                </c:pt>
                <c:pt idx="1910">
                  <c:v>3.646065239137616</c:v>
                </c:pt>
                <c:pt idx="1911">
                  <c:v>3.6190118396122855</c:v>
                </c:pt>
                <c:pt idx="1912">
                  <c:v>3.6678596569700064</c:v>
                </c:pt>
                <c:pt idx="1913">
                  <c:v>3.7263361598191556</c:v>
                </c:pt>
                <c:pt idx="1914">
                  <c:v>3.6958067490309716</c:v>
                </c:pt>
                <c:pt idx="1915">
                  <c:v>3.6537538449339335</c:v>
                </c:pt>
                <c:pt idx="1916">
                  <c:v>3.6933464693879023</c:v>
                </c:pt>
                <c:pt idx="1917">
                  <c:v>3.6231099677877094</c:v>
                </c:pt>
                <c:pt idx="1918">
                  <c:v>3.6065511984967591</c:v>
                </c:pt>
                <c:pt idx="1919">
                  <c:v>3.5517948782514028</c:v>
                </c:pt>
                <c:pt idx="1920">
                  <c:v>3.6258885756898067</c:v>
                </c:pt>
                <c:pt idx="1921">
                  <c:v>3.6432897381248299</c:v>
                </c:pt>
                <c:pt idx="1922">
                  <c:v>3.64071367917572</c:v>
                </c:pt>
                <c:pt idx="1923">
                  <c:v>3.7000476371418602</c:v>
                </c:pt>
                <c:pt idx="1924">
                  <c:v>3.7152273520408117</c:v>
                </c:pt>
                <c:pt idx="1925">
                  <c:v>3.7032130378285482</c:v>
                </c:pt>
                <c:pt idx="1926">
                  <c:v>3.7416729325722984</c:v>
                </c:pt>
                <c:pt idx="1927">
                  <c:v>3.7585546782397938</c:v>
                </c:pt>
                <c:pt idx="1928">
                  <c:v>3.8030936274850444</c:v>
                </c:pt>
                <c:pt idx="1929">
                  <c:v>3.8019700272921213</c:v>
                </c:pt>
                <c:pt idx="1930">
                  <c:v>3.7422617063037982</c:v>
                </c:pt>
                <c:pt idx="1931">
                  <c:v>3.7433970743093248</c:v>
                </c:pt>
                <c:pt idx="1932">
                  <c:v>3.6851421494302721</c:v>
                </c:pt>
                <c:pt idx="1933">
                  <c:v>3.6679538711487329</c:v>
                </c:pt>
                <c:pt idx="1934">
                  <c:v>3.6474456392287</c:v>
                </c:pt>
                <c:pt idx="1935">
                  <c:v>3.6352244488560572</c:v>
                </c:pt>
                <c:pt idx="1936">
                  <c:v>3.7282192090241155</c:v>
                </c:pt>
                <c:pt idx="1937">
                  <c:v>3.7337547783288465</c:v>
                </c:pt>
                <c:pt idx="1938">
                  <c:v>3.7789592884426839</c:v>
                </c:pt>
                <c:pt idx="1939">
                  <c:v>3.8011694137111873</c:v>
                </c:pt>
                <c:pt idx="1940">
                  <c:v>3.7934462440396604</c:v>
                </c:pt>
                <c:pt idx="1941">
                  <c:v>3.7416048790255578</c:v>
                </c:pt>
                <c:pt idx="1942">
                  <c:v>3.6743922403377733</c:v>
                </c:pt>
                <c:pt idx="1943">
                  <c:v>3.6585534787378182</c:v>
                </c:pt>
                <c:pt idx="1944">
                  <c:v>3.6419399532455166</c:v>
                </c:pt>
                <c:pt idx="1945">
                  <c:v>3.6662705719842941</c:v>
                </c:pt>
                <c:pt idx="1946">
                  <c:v>3.6299446137786631</c:v>
                </c:pt>
                <c:pt idx="1947">
                  <c:v>3.6562153198172576</c:v>
                </c:pt>
                <c:pt idx="1948">
                  <c:v>3.6806971009328708</c:v>
                </c:pt>
                <c:pt idx="1949">
                  <c:v>3.724361346950761</c:v>
                </c:pt>
                <c:pt idx="1950">
                  <c:v>3.6728712775649983</c:v>
                </c:pt>
                <c:pt idx="1951">
                  <c:v>3.6239623770747791</c:v>
                </c:pt>
                <c:pt idx="1952">
                  <c:v>3.6280671078560598</c:v>
                </c:pt>
                <c:pt idx="1953">
                  <c:v>3.629649220754573</c:v>
                </c:pt>
                <c:pt idx="1954">
                  <c:v>3.7079448508580493</c:v>
                </c:pt>
                <c:pt idx="1955">
                  <c:v>3.8304401387879832</c:v>
                </c:pt>
                <c:pt idx="1956">
                  <c:v>3.8610069878306335</c:v>
                </c:pt>
                <c:pt idx="1957">
                  <c:v>3.8280094726889264</c:v>
                </c:pt>
                <c:pt idx="1958">
                  <c:v>3.8428547906026584</c:v>
                </c:pt>
                <c:pt idx="1959">
                  <c:v>3.8237704655480713</c:v>
                </c:pt>
                <c:pt idx="1960">
                  <c:v>3.8998731891965601</c:v>
                </c:pt>
                <c:pt idx="1961">
                  <c:v>3.9565747297555487</c:v>
                </c:pt>
                <c:pt idx="1962">
                  <c:v>3.9288417728438505</c:v>
                </c:pt>
                <c:pt idx="1963">
                  <c:v>3.9807249485444571</c:v>
                </c:pt>
                <c:pt idx="1964">
                  <c:v>3.9635924696741194</c:v>
                </c:pt>
                <c:pt idx="1965">
                  <c:v>3.9909269779706604</c:v>
                </c:pt>
                <c:pt idx="1966">
                  <c:v>3.9783558176791414</c:v>
                </c:pt>
                <c:pt idx="1967">
                  <c:v>3.9523771583801981</c:v>
                </c:pt>
                <c:pt idx="1968">
                  <c:v>3.9506922982608144</c:v>
                </c:pt>
                <c:pt idx="1969">
                  <c:v>4.0152007765805333</c:v>
                </c:pt>
                <c:pt idx="1970">
                  <c:v>4.0024035869740624</c:v>
                </c:pt>
                <c:pt idx="1971">
                  <c:v>4.0168254612222212</c:v>
                </c:pt>
                <c:pt idx="1972">
                  <c:v>4.0164395971721003</c:v>
                </c:pt>
                <c:pt idx="1973">
                  <c:v>4.0417953581472892</c:v>
                </c:pt>
                <c:pt idx="1974">
                  <c:v>4.003105664691585</c:v>
                </c:pt>
                <c:pt idx="1975">
                  <c:v>4.0131750590166728</c:v>
                </c:pt>
                <c:pt idx="1976">
                  <c:v>4.0072189448387423</c:v>
                </c:pt>
                <c:pt idx="1977">
                  <c:v>4.0261989307855881</c:v>
                </c:pt>
                <c:pt idx="1978">
                  <c:v>3.9933790271257146</c:v>
                </c:pt>
                <c:pt idx="1979">
                  <c:v>4.007415926180304</c:v>
                </c:pt>
                <c:pt idx="1980">
                  <c:v>3.9969043308339907</c:v>
                </c:pt>
                <c:pt idx="1981">
                  <c:v>4.0170348562931313</c:v>
                </c:pt>
                <c:pt idx="1982">
                  <c:v>3.990644266170924</c:v>
                </c:pt>
                <c:pt idx="1983">
                  <c:v>4.0183040252234461</c:v>
                </c:pt>
                <c:pt idx="1984">
                  <c:v>4.0688107205582913</c:v>
                </c:pt>
                <c:pt idx="1985">
                  <c:v>4.0566500056866124</c:v>
                </c:pt>
                <c:pt idx="1986">
                  <c:v>4.0755225403417805</c:v>
                </c:pt>
                <c:pt idx="1987">
                  <c:v>4.0745058602840531</c:v>
                </c:pt>
                <c:pt idx="1988">
                  <c:v>4.1592155467492065</c:v>
                </c:pt>
                <c:pt idx="1989">
                  <c:v>4.1552647407916297</c:v>
                </c:pt>
                <c:pt idx="1990">
                  <c:v>4.1543704547467613</c:v>
                </c:pt>
                <c:pt idx="1991">
                  <c:v>4.156113748855697</c:v>
                </c:pt>
                <c:pt idx="1992">
                  <c:v>4.1663424354282723</c:v>
                </c:pt>
                <c:pt idx="1993">
                  <c:v>4.168571808219629</c:v>
                </c:pt>
                <c:pt idx="1994">
                  <c:v>4.1719818844001901</c:v>
                </c:pt>
                <c:pt idx="1995">
                  <c:v>4.1974262729357461</c:v>
                </c:pt>
                <c:pt idx="1996">
                  <c:v>4.1549842621642634</c:v>
                </c:pt>
                <c:pt idx="1997">
                  <c:v>4.1456877750197645</c:v>
                </c:pt>
                <c:pt idx="1998">
                  <c:v>4.1474999870234646</c:v>
                </c:pt>
                <c:pt idx="1999">
                  <c:v>4.1364429001566148</c:v>
                </c:pt>
                <c:pt idx="2000">
                  <c:v>4.1701871178573473</c:v>
                </c:pt>
                <c:pt idx="2001">
                  <c:v>4.1589507726255395</c:v>
                </c:pt>
                <c:pt idx="2002">
                  <c:v>4.1414829731755773</c:v>
                </c:pt>
                <c:pt idx="2003">
                  <c:v>4.136874621060123</c:v>
                </c:pt>
                <c:pt idx="2004">
                  <c:v>4.1669322736144156</c:v>
                </c:pt>
                <c:pt idx="2005">
                  <c:v>4.1951595094935179</c:v>
                </c:pt>
                <c:pt idx="2006">
                  <c:v>4.1787561622345368</c:v>
                </c:pt>
                <c:pt idx="2007">
                  <c:v>4.1588317530616647</c:v>
                </c:pt>
                <c:pt idx="2008">
                  <c:v>4.1911089282258933</c:v>
                </c:pt>
                <c:pt idx="2009">
                  <c:v>4.219063836421248</c:v>
                </c:pt>
                <c:pt idx="2010">
                  <c:v>4.2214197801376399</c:v>
                </c:pt>
                <c:pt idx="2011">
                  <c:v>4.2410105600447414</c:v>
                </c:pt>
                <c:pt idx="2012">
                  <c:v>4.2231193158917062</c:v>
                </c:pt>
                <c:pt idx="2013">
                  <c:v>4.1951052053831583</c:v>
                </c:pt>
                <c:pt idx="2014">
                  <c:v>4.1802799194936791</c:v>
                </c:pt>
                <c:pt idx="2015">
                  <c:v>4.1160524345807339</c:v>
                </c:pt>
                <c:pt idx="2016">
                  <c:v>4.109260930513063</c:v>
                </c:pt>
                <c:pt idx="2017">
                  <c:v>4.1208286310720599</c:v>
                </c:pt>
                <c:pt idx="2018">
                  <c:v>4.109805076670507</c:v>
                </c:pt>
                <c:pt idx="2019">
                  <c:v>4.1046617988686744</c:v>
                </c:pt>
                <c:pt idx="2020">
                  <c:v>4.1248484138687811</c:v>
                </c:pt>
                <c:pt idx="2021">
                  <c:v>4.129218662690354</c:v>
                </c:pt>
                <c:pt idx="2022">
                  <c:v>4.1960671932192906</c:v>
                </c:pt>
                <c:pt idx="2023">
                  <c:v>4.1875220629925787</c:v>
                </c:pt>
                <c:pt idx="2024">
                  <c:v>4.2364049587101427</c:v>
                </c:pt>
                <c:pt idx="2025">
                  <c:v>4.2149526446529082</c:v>
                </c:pt>
                <c:pt idx="2026">
                  <c:v>4.1770636014950542</c:v>
                </c:pt>
                <c:pt idx="2027">
                  <c:v>4.155448759564119</c:v>
                </c:pt>
                <c:pt idx="2028">
                  <c:v>4.1298941772178459</c:v>
                </c:pt>
                <c:pt idx="2029">
                  <c:v>4.1500678330654548</c:v>
                </c:pt>
                <c:pt idx="2030">
                  <c:v>4.0966623172347898</c:v>
                </c:pt>
                <c:pt idx="2031">
                  <c:v>4.0744934127915462</c:v>
                </c:pt>
                <c:pt idx="2032">
                  <c:v>4.1063439879154329</c:v>
                </c:pt>
                <c:pt idx="2033">
                  <c:v>4.0805100787307964</c:v>
                </c:pt>
                <c:pt idx="2034">
                  <c:v>4.0885839610893377</c:v>
                </c:pt>
                <c:pt idx="2035">
                  <c:v>4.1407608259441311</c:v>
                </c:pt>
                <c:pt idx="2036">
                  <c:v>4.0969206287877178</c:v>
                </c:pt>
                <c:pt idx="2037">
                  <c:v>4.0887347839208878</c:v>
                </c:pt>
                <c:pt idx="2038">
                  <c:v>4.1063731152962148</c:v>
                </c:pt>
                <c:pt idx="2039">
                  <c:v>4.1435790242003341</c:v>
                </c:pt>
                <c:pt idx="2040">
                  <c:v>4.1457288522489337</c:v>
                </c:pt>
                <c:pt idx="2041">
                  <c:v>4.1656337505406587</c:v>
                </c:pt>
                <c:pt idx="2042">
                  <c:v>4.1643989441108547</c:v>
                </c:pt>
                <c:pt idx="2043">
                  <c:v>4.1528250871360148</c:v>
                </c:pt>
                <c:pt idx="2044">
                  <c:v>4.1659731405667371</c:v>
                </c:pt>
                <c:pt idx="2045">
                  <c:v>4.1875644629449358</c:v>
                </c:pt>
                <c:pt idx="2046">
                  <c:v>4.1916055258456257</c:v>
                </c:pt>
                <c:pt idx="2047">
                  <c:v>4.2061770564822325</c:v>
                </c:pt>
                <c:pt idx="2048">
                  <c:v>4.2030835754139542</c:v>
                </c:pt>
                <c:pt idx="2049">
                  <c:v>4.1986067820112938</c:v>
                </c:pt>
                <c:pt idx="2050">
                  <c:v>4.210350935813449</c:v>
                </c:pt>
                <c:pt idx="2051">
                  <c:v>4.2306132962544432</c:v>
                </c:pt>
                <c:pt idx="2052">
                  <c:v>4.2610662187131148</c:v>
                </c:pt>
                <c:pt idx="2053">
                  <c:v>4.2759525999193455</c:v>
                </c:pt>
                <c:pt idx="2054">
                  <c:v>4.287427215218341</c:v>
                </c:pt>
                <c:pt idx="2055">
                  <c:v>4.2910719666014652</c:v>
                </c:pt>
                <c:pt idx="2056">
                  <c:v>4.305705371891607</c:v>
                </c:pt>
                <c:pt idx="2057">
                  <c:v>4.3011555058091009</c:v>
                </c:pt>
                <c:pt idx="2058">
                  <c:v>4.346075544007487</c:v>
                </c:pt>
                <c:pt idx="2059">
                  <c:v>4.4016679418754636</c:v>
                </c:pt>
                <c:pt idx="2060">
                  <c:v>4.4225244011777987</c:v>
                </c:pt>
                <c:pt idx="2061">
                  <c:v>4.4021518198403689</c:v>
                </c:pt>
                <c:pt idx="2062">
                  <c:v>4.3724741347883489</c:v>
                </c:pt>
                <c:pt idx="2063">
                  <c:v>4.3309000831559477</c:v>
                </c:pt>
                <c:pt idx="2064">
                  <c:v>4.3624897208865816</c:v>
                </c:pt>
                <c:pt idx="2065">
                  <c:v>4.363547724740493</c:v>
                </c:pt>
                <c:pt idx="2066">
                  <c:v>4.3636896853980307</c:v>
                </c:pt>
                <c:pt idx="2067">
                  <c:v>4.3800722675270194</c:v>
                </c:pt>
                <c:pt idx="2068">
                  <c:v>4.3564457877965239</c:v>
                </c:pt>
                <c:pt idx="2069">
                  <c:v>4.3616686509695937</c:v>
                </c:pt>
                <c:pt idx="2070">
                  <c:v>4.3967282925293691</c:v>
                </c:pt>
                <c:pt idx="2071">
                  <c:v>4.4061845748678836</c:v>
                </c:pt>
                <c:pt idx="2072">
                  <c:v>4.4278800203447251</c:v>
                </c:pt>
                <c:pt idx="2073">
                  <c:v>4.4079993982078811</c:v>
                </c:pt>
                <c:pt idx="2074">
                  <c:v>4.4312253901390379</c:v>
                </c:pt>
                <c:pt idx="2075">
                  <c:v>4.4055198067256649</c:v>
                </c:pt>
                <c:pt idx="2076">
                  <c:v>4.3629870545140061</c:v>
                </c:pt>
                <c:pt idx="2077">
                  <c:v>4.3755356697374497</c:v>
                </c:pt>
                <c:pt idx="2078">
                  <c:v>4.351272910473285</c:v>
                </c:pt>
                <c:pt idx="2079">
                  <c:v>4.382044458834069</c:v>
                </c:pt>
                <c:pt idx="2080">
                  <c:v>4.4299888182120641</c:v>
                </c:pt>
                <c:pt idx="2081">
                  <c:v>4.4097383761459188</c:v>
                </c:pt>
                <c:pt idx="2082">
                  <c:v>4.4112893874079981</c:v>
                </c:pt>
                <c:pt idx="2083">
                  <c:v>4.3929967870084106</c:v>
                </c:pt>
                <c:pt idx="2084">
                  <c:v>4.3719498689303053</c:v>
                </c:pt>
                <c:pt idx="2085">
                  <c:v>4.3704038339392879</c:v>
                </c:pt>
                <c:pt idx="2086">
                  <c:v>4.3714422987701482</c:v>
                </c:pt>
                <c:pt idx="2087">
                  <c:v>4.3653434487654126</c:v>
                </c:pt>
                <c:pt idx="2088">
                  <c:v>4.3487570254227252</c:v>
                </c:pt>
                <c:pt idx="2089">
                  <c:v>4.3366409839928073</c:v>
                </c:pt>
                <c:pt idx="2090">
                  <c:v>4.3312676779886239</c:v>
                </c:pt>
                <c:pt idx="2091">
                  <c:v>4.2875432552565389</c:v>
                </c:pt>
                <c:pt idx="2092">
                  <c:v>4.2800820794324173</c:v>
                </c:pt>
                <c:pt idx="2093">
                  <c:v>4.3186410877918284</c:v>
                </c:pt>
                <c:pt idx="2094">
                  <c:v>4.3288524882902575</c:v>
                </c:pt>
                <c:pt idx="2095">
                  <c:v>4.3450961003475763</c:v>
                </c:pt>
                <c:pt idx="2096">
                  <c:v>4.3626199711060343</c:v>
                </c:pt>
                <c:pt idx="2097">
                  <c:v>4.3911708854750797</c:v>
                </c:pt>
                <c:pt idx="2098">
                  <c:v>4.3685470419354875</c:v>
                </c:pt>
                <c:pt idx="2099">
                  <c:v>4.3594341491606894</c:v>
                </c:pt>
                <c:pt idx="2100">
                  <c:v>4.3370115738353316</c:v>
                </c:pt>
                <c:pt idx="2101">
                  <c:v>4.4007223188234779</c:v>
                </c:pt>
                <c:pt idx="2102">
                  <c:v>4.427970062540032</c:v>
                </c:pt>
                <c:pt idx="2103">
                  <c:v>4.4293028053642258</c:v>
                </c:pt>
                <c:pt idx="2104">
                  <c:v>4.4269366992906161</c:v>
                </c:pt>
                <c:pt idx="2105">
                  <c:v>4.42724173294107</c:v>
                </c:pt>
                <c:pt idx="2106">
                  <c:v>4.4024998189626467</c:v>
                </c:pt>
                <c:pt idx="2107">
                  <c:v>4.3890916949087586</c:v>
                </c:pt>
                <c:pt idx="2108">
                  <c:v>4.3561841119284095</c:v>
                </c:pt>
                <c:pt idx="2109">
                  <c:v>4.3604909401039169</c:v>
                </c:pt>
                <c:pt idx="2110">
                  <c:v>4.3305995588633994</c:v>
                </c:pt>
                <c:pt idx="2111">
                  <c:v>4.3035941737524634</c:v>
                </c:pt>
                <c:pt idx="2112">
                  <c:v>4.2738480715259497</c:v>
                </c:pt>
                <c:pt idx="2113">
                  <c:v>4.242283298774967</c:v>
                </c:pt>
                <c:pt idx="2114">
                  <c:v>4.2378839749383248</c:v>
                </c:pt>
                <c:pt idx="2115">
                  <c:v>4.2802589996422284</c:v>
                </c:pt>
                <c:pt idx="2116">
                  <c:v>4.2957227458907674</c:v>
                </c:pt>
                <c:pt idx="2117">
                  <c:v>4.3460869493628644</c:v>
                </c:pt>
                <c:pt idx="2118">
                  <c:v>4.336720235056875</c:v>
                </c:pt>
                <c:pt idx="2119">
                  <c:v>4.2941876774279075</c:v>
                </c:pt>
                <c:pt idx="2120">
                  <c:v>4.3062602759482509</c:v>
                </c:pt>
                <c:pt idx="2121">
                  <c:v>4.2697821304651473</c:v>
                </c:pt>
                <c:pt idx="2122">
                  <c:v>4.2910597662630581</c:v>
                </c:pt>
                <c:pt idx="2123">
                  <c:v>4.3081902640839989</c:v>
                </c:pt>
                <c:pt idx="2124">
                  <c:v>4.3261570945218475</c:v>
                </c:pt>
                <c:pt idx="2125">
                  <c:v>4.3580651637793268</c:v>
                </c:pt>
                <c:pt idx="2126">
                  <c:v>4.3198485467229926</c:v>
                </c:pt>
                <c:pt idx="2127">
                  <c:v>4.2897664578924992</c:v>
                </c:pt>
                <c:pt idx="2128">
                  <c:v>4.1798466431147441</c:v>
                </c:pt>
                <c:pt idx="2129">
                  <c:v>4.2325462180670836</c:v>
                </c:pt>
                <c:pt idx="2130">
                  <c:v>4.1726438924852909</c:v>
                </c:pt>
                <c:pt idx="2131">
                  <c:v>4.1964809943199022</c:v>
                </c:pt>
                <c:pt idx="2132">
                  <c:v>4.2473178890932042</c:v>
                </c:pt>
                <c:pt idx="2133">
                  <c:v>4.2548795459076176</c:v>
                </c:pt>
                <c:pt idx="2134">
                  <c:v>4.2870776634019601</c:v>
                </c:pt>
                <c:pt idx="2135">
                  <c:v>4.2876422705605934</c:v>
                </c:pt>
                <c:pt idx="2136">
                  <c:v>4.2825779883471213</c:v>
                </c:pt>
                <c:pt idx="2137">
                  <c:v>4.2390711936722552</c:v>
                </c:pt>
                <c:pt idx="2138">
                  <c:v>4.2535485706558349</c:v>
                </c:pt>
                <c:pt idx="2139">
                  <c:v>4.3132107315392112</c:v>
                </c:pt>
                <c:pt idx="2140">
                  <c:v>4.290214426301608</c:v>
                </c:pt>
                <c:pt idx="2141">
                  <c:v>4.3015071674129306</c:v>
                </c:pt>
                <c:pt idx="2142">
                  <c:v>4.2910552072094692</c:v>
                </c:pt>
                <c:pt idx="2143">
                  <c:v>4.3234233433500959</c:v>
                </c:pt>
                <c:pt idx="2144">
                  <c:v>4.3109889187829369</c:v>
                </c:pt>
                <c:pt idx="2145">
                  <c:v>4.2937969577902813</c:v>
                </c:pt>
                <c:pt idx="2146">
                  <c:v>4.2922732881366459</c:v>
                </c:pt>
                <c:pt idx="2147">
                  <c:v>4.2598029744817012</c:v>
                </c:pt>
                <c:pt idx="2148">
                  <c:v>4.2736013864094495</c:v>
                </c:pt>
                <c:pt idx="2149">
                  <c:v>4.2941207256703784</c:v>
                </c:pt>
                <c:pt idx="2150">
                  <c:v>4.2865551220969484</c:v>
                </c:pt>
                <c:pt idx="2151">
                  <c:v>4.3184597047061581</c:v>
                </c:pt>
                <c:pt idx="2152">
                  <c:v>4.3317214878028558</c:v>
                </c:pt>
                <c:pt idx="2153">
                  <c:v>4.3684720103562915</c:v>
                </c:pt>
                <c:pt idx="2154">
                  <c:v>4.3921947437714488</c:v>
                </c:pt>
                <c:pt idx="2155">
                  <c:v>4.3821381489353186</c:v>
                </c:pt>
                <c:pt idx="2156">
                  <c:v>4.4008527220316864</c:v>
                </c:pt>
                <c:pt idx="2157">
                  <c:v>4.4054696222107301</c:v>
                </c:pt>
                <c:pt idx="2158">
                  <c:v>4.4006466550113581</c:v>
                </c:pt>
                <c:pt idx="2159">
                  <c:v>4.3312247115898339</c:v>
                </c:pt>
                <c:pt idx="2160">
                  <c:v>4.2529179908634882</c:v>
                </c:pt>
                <c:pt idx="2161">
                  <c:v>4.2440297177598678</c:v>
                </c:pt>
                <c:pt idx="2162">
                  <c:v>4.2473797028152145</c:v>
                </c:pt>
                <c:pt idx="2163">
                  <c:v>4.1972708237800616</c:v>
                </c:pt>
                <c:pt idx="2164">
                  <c:v>4.20020741689647</c:v>
                </c:pt>
                <c:pt idx="2165">
                  <c:v>4.1237716476665636</c:v>
                </c:pt>
                <c:pt idx="2166">
                  <c:v>4.0966649022362187</c:v>
                </c:pt>
                <c:pt idx="2167">
                  <c:v>3.9982038687255019</c:v>
                </c:pt>
                <c:pt idx="2168">
                  <c:v>3.9625043250281471</c:v>
                </c:pt>
                <c:pt idx="2169">
                  <c:v>4.0156895682944871</c:v>
                </c:pt>
                <c:pt idx="2170">
                  <c:v>3.9646037763007151</c:v>
                </c:pt>
                <c:pt idx="2171">
                  <c:v>3.9479748270938093</c:v>
                </c:pt>
                <c:pt idx="2172">
                  <c:v>3.9502344087901466</c:v>
                </c:pt>
                <c:pt idx="2173">
                  <c:v>3.8574384152241632</c:v>
                </c:pt>
                <c:pt idx="2174">
                  <c:v>3.8306566413588863</c:v>
                </c:pt>
                <c:pt idx="2175">
                  <c:v>3.7612973884936425</c:v>
                </c:pt>
                <c:pt idx="2176">
                  <c:v>3.6917936866838814</c:v>
                </c:pt>
                <c:pt idx="2177">
                  <c:v>3.7652388448713725</c:v>
                </c:pt>
                <c:pt idx="2178">
                  <c:v>3.8124330925583969</c:v>
                </c:pt>
                <c:pt idx="2179">
                  <c:v>3.8538905011508882</c:v>
                </c:pt>
                <c:pt idx="2180">
                  <c:v>3.8457924290718313</c:v>
                </c:pt>
                <c:pt idx="2181">
                  <c:v>3.816719918428046</c:v>
                </c:pt>
                <c:pt idx="2182">
                  <c:v>3.6766627231188749</c:v>
                </c:pt>
                <c:pt idx="2183">
                  <c:v>3.6474912536796205</c:v>
                </c:pt>
                <c:pt idx="2184">
                  <c:v>3.6865439310652941</c:v>
                </c:pt>
                <c:pt idx="2185">
                  <c:v>3.6610713782456128</c:v>
                </c:pt>
                <c:pt idx="2186">
                  <c:v>3.6633666563015432</c:v>
                </c:pt>
                <c:pt idx="2187">
                  <c:v>3.6749589162767649</c:v>
                </c:pt>
                <c:pt idx="2188">
                  <c:v>3.743642022991795</c:v>
                </c:pt>
                <c:pt idx="2189">
                  <c:v>3.6820094474063869</c:v>
                </c:pt>
                <c:pt idx="2190">
                  <c:v>3.7524373970310272</c:v>
                </c:pt>
                <c:pt idx="2191">
                  <c:v>3.7621652933412282</c:v>
                </c:pt>
                <c:pt idx="2192">
                  <c:v>3.7876005457208204</c:v>
                </c:pt>
                <c:pt idx="2193">
                  <c:v>3.8134969067543207</c:v>
                </c:pt>
                <c:pt idx="2194">
                  <c:v>3.8083049106287254</c:v>
                </c:pt>
                <c:pt idx="2195">
                  <c:v>3.874820462936019</c:v>
                </c:pt>
                <c:pt idx="2196">
                  <c:v>3.8852501123559491</c:v>
                </c:pt>
                <c:pt idx="2197">
                  <c:v>3.8610308851934017</c:v>
                </c:pt>
                <c:pt idx="2198">
                  <c:v>3.9024472468344613</c:v>
                </c:pt>
                <c:pt idx="2199">
                  <c:v>3.9112880300456516</c:v>
                </c:pt>
                <c:pt idx="2200">
                  <c:v>3.9071418599933505</c:v>
                </c:pt>
                <c:pt idx="2201">
                  <c:v>3.8832014092208795</c:v>
                </c:pt>
                <c:pt idx="2202">
                  <c:v>3.8691112405602452</c:v>
                </c:pt>
                <c:pt idx="2203">
                  <c:v>3.901677845665712</c:v>
                </c:pt>
                <c:pt idx="2204">
                  <c:v>3.8635905745357717</c:v>
                </c:pt>
                <c:pt idx="2205">
                  <c:v>3.8667716403335151</c:v>
                </c:pt>
                <c:pt idx="2206">
                  <c:v>3.810896480991147</c:v>
                </c:pt>
                <c:pt idx="2207">
                  <c:v>3.8007355964901044</c:v>
                </c:pt>
                <c:pt idx="2208">
                  <c:v>3.8650668573253464</c:v>
                </c:pt>
                <c:pt idx="2209">
                  <c:v>3.9088894987283878</c:v>
                </c:pt>
                <c:pt idx="2210">
                  <c:v>3.9178576759967134</c:v>
                </c:pt>
                <c:pt idx="2211">
                  <c:v>3.9229135345635822</c:v>
                </c:pt>
                <c:pt idx="2212">
                  <c:v>3.9302700261008372</c:v>
                </c:pt>
                <c:pt idx="2213">
                  <c:v>3.9034092244877745</c:v>
                </c:pt>
                <c:pt idx="2214">
                  <c:v>3.9180587896821062</c:v>
                </c:pt>
                <c:pt idx="2215">
                  <c:v>3.9002639386622024</c:v>
                </c:pt>
                <c:pt idx="2216">
                  <c:v>3.8512519061009365</c:v>
                </c:pt>
                <c:pt idx="2217">
                  <c:v>3.8249051950303277</c:v>
                </c:pt>
                <c:pt idx="2218">
                  <c:v>3.8372854641248573</c:v>
                </c:pt>
                <c:pt idx="2219">
                  <c:v>3.8950790026094144</c:v>
                </c:pt>
                <c:pt idx="2220">
                  <c:v>3.8575306400726599</c:v>
                </c:pt>
                <c:pt idx="2221">
                  <c:v>3.7906681892655039</c:v>
                </c:pt>
                <c:pt idx="2222">
                  <c:v>3.7815963430465089</c:v>
                </c:pt>
                <c:pt idx="2223">
                  <c:v>3.8019718374577991</c:v>
                </c:pt>
                <c:pt idx="2224">
                  <c:v>3.8285555193328977</c:v>
                </c:pt>
                <c:pt idx="2225">
                  <c:v>3.8918283481252725</c:v>
                </c:pt>
                <c:pt idx="2226">
                  <c:v>3.8892586590786489</c:v>
                </c:pt>
                <c:pt idx="2227">
                  <c:v>3.9064942474936708</c:v>
                </c:pt>
                <c:pt idx="2228">
                  <c:v>3.937816382461155</c:v>
                </c:pt>
                <c:pt idx="2229">
                  <c:v>3.9921137101863673</c:v>
                </c:pt>
                <c:pt idx="2230">
                  <c:v>4.03528979247469</c:v>
                </c:pt>
                <c:pt idx="2231">
                  <c:v>4.0188749512205204</c:v>
                </c:pt>
                <c:pt idx="2232">
                  <c:v>4.0116635692042619</c:v>
                </c:pt>
                <c:pt idx="2233">
                  <c:v>4.0027307283433284</c:v>
                </c:pt>
                <c:pt idx="2234">
                  <c:v>4.0330485756687153</c:v>
                </c:pt>
                <c:pt idx="2235">
                  <c:v>4.0450626541790191</c:v>
                </c:pt>
                <c:pt idx="2236">
                  <c:v>4.0647587394475924</c:v>
                </c:pt>
                <c:pt idx="2237">
                  <c:v>4.1315774247620478</c:v>
                </c:pt>
                <c:pt idx="2238">
                  <c:v>4.1102183010410229</c:v>
                </c:pt>
                <c:pt idx="2239">
                  <c:v>4.058952417153268</c:v>
                </c:pt>
                <c:pt idx="2240">
                  <c:v>4.0741957742638428</c:v>
                </c:pt>
                <c:pt idx="2241">
                  <c:v>4.0830975670069174</c:v>
                </c:pt>
                <c:pt idx="2242">
                  <c:v>4.0750227561356498</c:v>
                </c:pt>
                <c:pt idx="2243">
                  <c:v>4.0567143721602079</c:v>
                </c:pt>
                <c:pt idx="2244">
                  <c:v>4.0699515028147086</c:v>
                </c:pt>
                <c:pt idx="2245">
                  <c:v>4.0196629215571367</c:v>
                </c:pt>
                <c:pt idx="2246">
                  <c:v>4.0418787200849948</c:v>
                </c:pt>
                <c:pt idx="2247">
                  <c:v>4.0417717041561305</c:v>
                </c:pt>
                <c:pt idx="2248">
                  <c:v>4.0043964267861192</c:v>
                </c:pt>
                <c:pt idx="2249">
                  <c:v>4.0195344889761175</c:v>
                </c:pt>
                <c:pt idx="2250">
                  <c:v>4.0074706039592236</c:v>
                </c:pt>
                <c:pt idx="2251">
                  <c:v>4.0007711011911846</c:v>
                </c:pt>
                <c:pt idx="2252">
                  <c:v>4.0283990735189787</c:v>
                </c:pt>
                <c:pt idx="2253">
                  <c:v>4.0666112993777457</c:v>
                </c:pt>
                <c:pt idx="2254">
                  <c:v>4.0940776590193817</c:v>
                </c:pt>
                <c:pt idx="2255">
                  <c:v>4.1245695768547783</c:v>
                </c:pt>
                <c:pt idx="2256">
                  <c:v>4.1322002202712342</c:v>
                </c:pt>
                <c:pt idx="2257">
                  <c:v>4.1555663691539584</c:v>
                </c:pt>
                <c:pt idx="2258">
                  <c:v>4.1373542100282972</c:v>
                </c:pt>
                <c:pt idx="2259">
                  <c:v>4.1401825517816926</c:v>
                </c:pt>
                <c:pt idx="2260">
                  <c:v>4.1556767198971993</c:v>
                </c:pt>
                <c:pt idx="2261">
                  <c:v>4.190517905941646</c:v>
                </c:pt>
                <c:pt idx="2262">
                  <c:v>4.1471793234960916</c:v>
                </c:pt>
                <c:pt idx="2263">
                  <c:v>4.1148531604848229</c:v>
                </c:pt>
                <c:pt idx="2264">
                  <c:v>4.0986356101764789</c:v>
                </c:pt>
                <c:pt idx="2265">
                  <c:v>4.1187682749376249</c:v>
                </c:pt>
                <c:pt idx="2266">
                  <c:v>4.0948770456522157</c:v>
                </c:pt>
                <c:pt idx="2267">
                  <c:v>4.0820069989975627</c:v>
                </c:pt>
                <c:pt idx="2268">
                  <c:v>4.0866876600559223</c:v>
                </c:pt>
                <c:pt idx="2269">
                  <c:v>4.0676260533886479</c:v>
                </c:pt>
                <c:pt idx="2270">
                  <c:v>4.0753331134640627</c:v>
                </c:pt>
                <c:pt idx="2271">
                  <c:v>4.0415617619872108</c:v>
                </c:pt>
                <c:pt idx="2272">
                  <c:v>3.9881344310538065</c:v>
                </c:pt>
                <c:pt idx="2273">
                  <c:v>3.9675950929224593</c:v>
                </c:pt>
                <c:pt idx="2274">
                  <c:v>3.9487690760183027</c:v>
                </c:pt>
                <c:pt idx="2275">
                  <c:v>3.9587525955560059</c:v>
                </c:pt>
                <c:pt idx="2276">
                  <c:v>3.9260202611033033</c:v>
                </c:pt>
                <c:pt idx="2277">
                  <c:v>3.9390063141814586</c:v>
                </c:pt>
                <c:pt idx="2278">
                  <c:v>4.0180495328327526</c:v>
                </c:pt>
                <c:pt idx="2279">
                  <c:v>4.0407833569824563</c:v>
                </c:pt>
                <c:pt idx="2280">
                  <c:v>3.9639252946883548</c:v>
                </c:pt>
                <c:pt idx="2281">
                  <c:v>3.9639252946883548</c:v>
                </c:pt>
                <c:pt idx="2282">
                  <c:v>3.960725642346596</c:v>
                </c:pt>
                <c:pt idx="2283">
                  <c:v>3.9836786598889939</c:v>
                </c:pt>
                <c:pt idx="2284">
                  <c:v>3.9627240740945711</c:v>
                </c:pt>
                <c:pt idx="2285">
                  <c:v>3.944055763339263</c:v>
                </c:pt>
                <c:pt idx="2286">
                  <c:v>3.953688437928311</c:v>
                </c:pt>
                <c:pt idx="2287">
                  <c:v>3.961246550684792</c:v>
                </c:pt>
                <c:pt idx="2288">
                  <c:v>3.9909063499231565</c:v>
                </c:pt>
                <c:pt idx="2289">
                  <c:v>3.9337230563826306</c:v>
                </c:pt>
                <c:pt idx="2290">
                  <c:v>3.8714322250915503</c:v>
                </c:pt>
                <c:pt idx="2291">
                  <c:v>3.8602929311868932</c:v>
                </c:pt>
                <c:pt idx="2292">
                  <c:v>3.8797664080219629</c:v>
                </c:pt>
                <c:pt idx="2293">
                  <c:v>3.8953411649202541</c:v>
                </c:pt>
                <c:pt idx="2294">
                  <c:v>3.8949500642842874</c:v>
                </c:pt>
                <c:pt idx="2295">
                  <c:v>3.8822559984167939</c:v>
                </c:pt>
                <c:pt idx="2296">
                  <c:v>3.8427863347131916</c:v>
                </c:pt>
                <c:pt idx="2297">
                  <c:v>3.8343507388895834</c:v>
                </c:pt>
                <c:pt idx="2298">
                  <c:v>3.825485362307997</c:v>
                </c:pt>
                <c:pt idx="2299">
                  <c:v>3.8256277650349158</c:v>
                </c:pt>
                <c:pt idx="2300">
                  <c:v>3.831376910311473</c:v>
                </c:pt>
                <c:pt idx="2301">
                  <c:v>3.8411287562611824</c:v>
                </c:pt>
                <c:pt idx="2302">
                  <c:v>3.8837065843051817</c:v>
                </c:pt>
                <c:pt idx="2303">
                  <c:v>3.8846785039224523</c:v>
                </c:pt>
                <c:pt idx="2304">
                  <c:v>3.8907010601094925</c:v>
                </c:pt>
                <c:pt idx="2305">
                  <c:v>3.8907010601094925</c:v>
                </c:pt>
                <c:pt idx="2306">
                  <c:v>3.8806663906976575</c:v>
                </c:pt>
                <c:pt idx="2307">
                  <c:v>3.8915602744234032</c:v>
                </c:pt>
                <c:pt idx="2308">
                  <c:v>3.9265539675087777</c:v>
                </c:pt>
                <c:pt idx="2309">
                  <c:v>3.8489156481806397</c:v>
                </c:pt>
                <c:pt idx="2310">
                  <c:v>3.916415897317282</c:v>
                </c:pt>
                <c:pt idx="2311">
                  <c:v>3.8859343209078725</c:v>
                </c:pt>
                <c:pt idx="2312">
                  <c:v>3.8690294069097426</c:v>
                </c:pt>
                <c:pt idx="2313">
                  <c:v>3.8670630535380686</c:v>
                </c:pt>
                <c:pt idx="2314">
                  <c:v>3.7962178688411443</c:v>
                </c:pt>
                <c:pt idx="2315">
                  <c:v>3.8120051784761682</c:v>
                </c:pt>
                <c:pt idx="2316">
                  <c:v>3.811522887909744</c:v>
                </c:pt>
                <c:pt idx="2317">
                  <c:v>3.820190650598382</c:v>
                </c:pt>
                <c:pt idx="2318">
                  <c:v>3.8376590571091551</c:v>
                </c:pt>
                <c:pt idx="2319">
                  <c:v>3.8177014975166843</c:v>
                </c:pt>
                <c:pt idx="2320">
                  <c:v>3.7912504632229811</c:v>
                </c:pt>
                <c:pt idx="2321">
                  <c:v>3.7713494259912417</c:v>
                </c:pt>
                <c:pt idx="2322">
                  <c:v>3.7522025833950345</c:v>
                </c:pt>
                <c:pt idx="2323">
                  <c:v>3.7894998951520589</c:v>
                </c:pt>
                <c:pt idx="2324">
                  <c:v>3.7441057590998392</c:v>
                </c:pt>
                <c:pt idx="2325">
                  <c:v>3.6926910088540654</c:v>
                </c:pt>
                <c:pt idx="2326">
                  <c:v>3.6786457339679668</c:v>
                </c:pt>
                <c:pt idx="2327">
                  <c:v>3.6870545604736522</c:v>
                </c:pt>
                <c:pt idx="2328">
                  <c:v>3.6507410306643675</c:v>
                </c:pt>
                <c:pt idx="2329">
                  <c:v>3.6223249799750215</c:v>
                </c:pt>
                <c:pt idx="2330">
                  <c:v>3.6278366956394437</c:v>
                </c:pt>
                <c:pt idx="2331">
                  <c:v>3.5393597936736332</c:v>
                </c:pt>
                <c:pt idx="2332">
                  <c:v>3.5597034295095717</c:v>
                </c:pt>
                <c:pt idx="2333">
                  <c:v>3.5309121736644542</c:v>
                </c:pt>
                <c:pt idx="2334">
                  <c:v>3.5797567235063847</c:v>
                </c:pt>
                <c:pt idx="2335">
                  <c:v>3.5963912309426691</c:v>
                </c:pt>
                <c:pt idx="2336">
                  <c:v>3.565703384680639</c:v>
                </c:pt>
                <c:pt idx="2337">
                  <c:v>3.6039432144404624</c:v>
                </c:pt>
                <c:pt idx="2338">
                  <c:v>3.5935777771461352</c:v>
                </c:pt>
                <c:pt idx="2339">
                  <c:v>3.5699991488191292</c:v>
                </c:pt>
                <c:pt idx="2340">
                  <c:v>3.5907173670419876</c:v>
                </c:pt>
                <c:pt idx="2341">
                  <c:v>3.5517225556472747</c:v>
                </c:pt>
                <c:pt idx="2342">
                  <c:v>3.4781396873248003</c:v>
                </c:pt>
                <c:pt idx="2343">
                  <c:v>3.495887251397872</c:v>
                </c:pt>
                <c:pt idx="2344">
                  <c:v>3.5217142245833117</c:v>
                </c:pt>
                <c:pt idx="2345">
                  <c:v>3.5400207801086441</c:v>
                </c:pt>
                <c:pt idx="2346">
                  <c:v>3.5555926150285342</c:v>
                </c:pt>
                <c:pt idx="2347">
                  <c:v>3.5258040966532338</c:v>
                </c:pt>
                <c:pt idx="2348">
                  <c:v>3.5343181856514581</c:v>
                </c:pt>
                <c:pt idx="2349">
                  <c:v>3.5968672669254715</c:v>
                </c:pt>
                <c:pt idx="2350">
                  <c:v>3.5741454595929643</c:v>
                </c:pt>
                <c:pt idx="2351">
                  <c:v>3.5578567229493836</c:v>
                </c:pt>
                <c:pt idx="2352">
                  <c:v>3.5842152148078723</c:v>
                </c:pt>
                <c:pt idx="2353">
                  <c:v>3.5346769937214386</c:v>
                </c:pt>
                <c:pt idx="2354">
                  <c:v>3.4731998764001628</c:v>
                </c:pt>
                <c:pt idx="2355">
                  <c:v>3.4900960354633432</c:v>
                </c:pt>
                <c:pt idx="2356">
                  <c:v>3.4855526943838377</c:v>
                </c:pt>
                <c:pt idx="2357">
                  <c:v>3.4743223283855187</c:v>
                </c:pt>
                <c:pt idx="2358">
                  <c:v>3.4308356291368693</c:v>
                </c:pt>
                <c:pt idx="2359">
                  <c:v>3.4345325490434173</c:v>
                </c:pt>
                <c:pt idx="2360">
                  <c:v>3.5013631683413577</c:v>
                </c:pt>
                <c:pt idx="2361">
                  <c:v>3.5213156679276394</c:v>
                </c:pt>
                <c:pt idx="2362">
                  <c:v>3.5549354370423187</c:v>
                </c:pt>
                <c:pt idx="2363">
                  <c:v>3.5732313956865154</c:v>
                </c:pt>
                <c:pt idx="2364">
                  <c:v>3.593994998148224</c:v>
                </c:pt>
                <c:pt idx="2365">
                  <c:v>3.5918097692234343</c:v>
                </c:pt>
                <c:pt idx="2366">
                  <c:v>3.5644089809704251</c:v>
                </c:pt>
                <c:pt idx="2367">
                  <c:v>3.6520303798442182</c:v>
                </c:pt>
                <c:pt idx="2368">
                  <c:v>3.67456402786559</c:v>
                </c:pt>
                <c:pt idx="2369">
                  <c:v>3.7030959875776106</c:v>
                </c:pt>
                <c:pt idx="2370">
                  <c:v>3.6932643782239292</c:v>
                </c:pt>
                <c:pt idx="2371">
                  <c:v>3.7568327964732395</c:v>
                </c:pt>
                <c:pt idx="2372">
                  <c:v>3.7466048631779767</c:v>
                </c:pt>
                <c:pt idx="2373">
                  <c:v>3.7334666504396137</c:v>
                </c:pt>
                <c:pt idx="2374">
                  <c:v>3.7372794403581602</c:v>
                </c:pt>
                <c:pt idx="2375">
                  <c:v>3.7294326464068237</c:v>
                </c:pt>
                <c:pt idx="2376">
                  <c:v>3.7043106183358239</c:v>
                </c:pt>
                <c:pt idx="2377">
                  <c:v>3.7031249704696263</c:v>
                </c:pt>
                <c:pt idx="2378">
                  <c:v>3.7048338964688892</c:v>
                </c:pt>
                <c:pt idx="2379">
                  <c:v>3.7084645739306854</c:v>
                </c:pt>
                <c:pt idx="2380">
                  <c:v>3.6543032086933462</c:v>
                </c:pt>
                <c:pt idx="2381">
                  <c:v>3.6993820001881099</c:v>
                </c:pt>
                <c:pt idx="2382">
                  <c:v>3.7315416955418321</c:v>
                </c:pt>
                <c:pt idx="2383">
                  <c:v>3.7300220681773566</c:v>
                </c:pt>
                <c:pt idx="2384">
                  <c:v>3.6893861801851386</c:v>
                </c:pt>
                <c:pt idx="2385">
                  <c:v>3.680655073139389</c:v>
                </c:pt>
                <c:pt idx="2386">
                  <c:v>3.644076964062914</c:v>
                </c:pt>
                <c:pt idx="2387">
                  <c:v>3.636728019844977</c:v>
                </c:pt>
                <c:pt idx="2388">
                  <c:v>3.6546914523014293</c:v>
                </c:pt>
                <c:pt idx="2389">
                  <c:v>3.6709606766574252</c:v>
                </c:pt>
                <c:pt idx="2390">
                  <c:v>3.727269003989655</c:v>
                </c:pt>
                <c:pt idx="2391">
                  <c:v>3.7467739306313144</c:v>
                </c:pt>
                <c:pt idx="2392">
                  <c:v>3.7524112546766002</c:v>
                </c:pt>
                <c:pt idx="2393">
                  <c:v>3.7772153210905168</c:v>
                </c:pt>
                <c:pt idx="2394">
                  <c:v>3.7653403928386502</c:v>
                </c:pt>
                <c:pt idx="2395">
                  <c:v>3.7488834543491421</c:v>
                </c:pt>
                <c:pt idx="2396">
                  <c:v>3.7836262718156219</c:v>
                </c:pt>
                <c:pt idx="2397">
                  <c:v>3.7845099494551109</c:v>
                </c:pt>
                <c:pt idx="2398">
                  <c:v>3.7980182088491894</c:v>
                </c:pt>
                <c:pt idx="2399">
                  <c:v>3.7669131041316777</c:v>
                </c:pt>
                <c:pt idx="2400">
                  <c:v>3.7741376472909853</c:v>
                </c:pt>
                <c:pt idx="2401">
                  <c:v>3.7641644995231234</c:v>
                </c:pt>
                <c:pt idx="2402">
                  <c:v>3.725146632678376</c:v>
                </c:pt>
                <c:pt idx="2403">
                  <c:v>3.7312746369928953</c:v>
                </c:pt>
                <c:pt idx="2404">
                  <c:v>3.7648691672895258</c:v>
                </c:pt>
                <c:pt idx="2405">
                  <c:v>3.757710665188998</c:v>
                </c:pt>
                <c:pt idx="2406">
                  <c:v>3.7719203191534594</c:v>
                </c:pt>
                <c:pt idx="2407">
                  <c:v>3.740783150296922</c:v>
                </c:pt>
                <c:pt idx="2408">
                  <c:v>3.7687613645198756</c:v>
                </c:pt>
                <c:pt idx="2409">
                  <c:v>3.7728073548644581</c:v>
                </c:pt>
                <c:pt idx="2410">
                  <c:v>3.7312442016138729</c:v>
                </c:pt>
                <c:pt idx="2411">
                  <c:v>3.7318125602353813</c:v>
                </c:pt>
                <c:pt idx="2412">
                  <c:v>3.7479238456498587</c:v>
                </c:pt>
                <c:pt idx="2413">
                  <c:v>3.7480976581223224</c:v>
                </c:pt>
                <c:pt idx="2414">
                  <c:v>3.7454949698564834</c:v>
                </c:pt>
                <c:pt idx="2415">
                  <c:v>3.8068977316950408</c:v>
                </c:pt>
                <c:pt idx="2416">
                  <c:v>3.8620769749911679</c:v>
                </c:pt>
                <c:pt idx="2417">
                  <c:v>3.877905765081946</c:v>
                </c:pt>
                <c:pt idx="2418">
                  <c:v>3.8788707687284245</c:v>
                </c:pt>
                <c:pt idx="2419">
                  <c:v>3.8788707687284245</c:v>
                </c:pt>
                <c:pt idx="2420">
                  <c:v>3.8783297537491759</c:v>
                </c:pt>
                <c:pt idx="2421">
                  <c:v>3.8778597330102103</c:v>
                </c:pt>
                <c:pt idx="2422">
                  <c:v>3.8855906062921517</c:v>
                </c:pt>
                <c:pt idx="2423">
                  <c:v>3.8869109346513975</c:v>
                </c:pt>
                <c:pt idx="2424">
                  <c:v>3.8925907521744532</c:v>
                </c:pt>
                <c:pt idx="2425">
                  <c:v>3.8728971325638719</c:v>
                </c:pt>
                <c:pt idx="2426">
                  <c:v>3.884467855741585</c:v>
                </c:pt>
                <c:pt idx="2427">
                  <c:v>3.8557625536726761</c:v>
                </c:pt>
                <c:pt idx="2428">
                  <c:v>3.8559855142953325</c:v>
                </c:pt>
                <c:pt idx="2429">
                  <c:v>3.8441699591933278</c:v>
                </c:pt>
                <c:pt idx="2430">
                  <c:v>3.8481703577832147</c:v>
                </c:pt>
                <c:pt idx="2431">
                  <c:v>3.8331757571775329</c:v>
                </c:pt>
                <c:pt idx="2432">
                  <c:v>3.8112154630680375</c:v>
                </c:pt>
                <c:pt idx="2433">
                  <c:v>3.8319601818195879</c:v>
                </c:pt>
                <c:pt idx="2434">
                  <c:v>3.853193689438787</c:v>
                </c:pt>
                <c:pt idx="2435">
                  <c:v>3.8357826728201196</c:v>
                </c:pt>
                <c:pt idx="2436">
                  <c:v>3.8157585199072837</c:v>
                </c:pt>
                <c:pt idx="2437">
                  <c:v>3.8242986255511062</c:v>
                </c:pt>
                <c:pt idx="2438">
                  <c:v>3.8453830120560761</c:v>
                </c:pt>
                <c:pt idx="2439">
                  <c:v>3.8668927500852521</c:v>
                </c:pt>
                <c:pt idx="2440">
                  <c:v>3.8665094151357149</c:v>
                </c:pt>
                <c:pt idx="2441">
                  <c:v>3.8392833889894611</c:v>
                </c:pt>
                <c:pt idx="2442">
                  <c:v>3.8218882452644092</c:v>
                </c:pt>
                <c:pt idx="2443">
                  <c:v>3.856858201677499</c:v>
                </c:pt>
                <c:pt idx="2444">
                  <c:v>3.8731748557501664</c:v>
                </c:pt>
                <c:pt idx="2445">
                  <c:v>3.9023239632107254</c:v>
                </c:pt>
                <c:pt idx="2446">
                  <c:v>3.8925306473465202</c:v>
                </c:pt>
                <c:pt idx="2447">
                  <c:v>3.9167203794739982</c:v>
                </c:pt>
                <c:pt idx="2448">
                  <c:v>3.9027016293030767</c:v>
                </c:pt>
                <c:pt idx="2449">
                  <c:v>3.8871953549694136</c:v>
                </c:pt>
                <c:pt idx="2450">
                  <c:v>3.8424780045142675</c:v>
                </c:pt>
                <c:pt idx="2451">
                  <c:v>3.8249618879842155</c:v>
                </c:pt>
                <c:pt idx="2452">
                  <c:v>3.786802192296312</c:v>
                </c:pt>
                <c:pt idx="2453">
                  <c:v>3.7967284176578087</c:v>
                </c:pt>
                <c:pt idx="2454">
                  <c:v>3.837239545755613</c:v>
                </c:pt>
                <c:pt idx="2455">
                  <c:v>3.8112860507395885</c:v>
                </c:pt>
                <c:pt idx="2456">
                  <c:v>3.8069893139775113</c:v>
                </c:pt>
                <c:pt idx="2457">
                  <c:v>3.7964943109615676</c:v>
                </c:pt>
                <c:pt idx="2458">
                  <c:v>3.7947884504873013</c:v>
                </c:pt>
                <c:pt idx="2459">
                  <c:v>3.8349403380806995</c:v>
                </c:pt>
                <c:pt idx="2460">
                  <c:v>3.8383605659456608</c:v>
                </c:pt>
                <c:pt idx="2461">
                  <c:v>3.8304044001917639</c:v>
                </c:pt>
                <c:pt idx="2462">
                  <c:v>3.824989263495234</c:v>
                </c:pt>
                <c:pt idx="2463">
                  <c:v>3.8599062230086982</c:v>
                </c:pt>
                <c:pt idx="2464">
                  <c:v>3.8650303785684295</c:v>
                </c:pt>
                <c:pt idx="2465">
                  <c:v>3.8999717094283159</c:v>
                </c:pt>
                <c:pt idx="2466">
                  <c:v>3.9172718690056523</c:v>
                </c:pt>
                <c:pt idx="2467">
                  <c:v>3.9287125745307043</c:v>
                </c:pt>
                <c:pt idx="2468">
                  <c:v>3.90651091490483</c:v>
                </c:pt>
                <c:pt idx="2469">
                  <c:v>3.9471002891064551</c:v>
                </c:pt>
                <c:pt idx="2470">
                  <c:v>3.9605512286007154</c:v>
                </c:pt>
                <c:pt idx="2471">
                  <c:v>4.0168371118256072</c:v>
                </c:pt>
                <c:pt idx="2472">
                  <c:v>4.0089489434187886</c:v>
                </c:pt>
                <c:pt idx="2473">
                  <c:v>4.0550854569515513</c:v>
                </c:pt>
                <c:pt idx="2474">
                  <c:v>4.0574239588781138</c:v>
                </c:pt>
                <c:pt idx="2475">
                  <c:v>4.0773537241788231</c:v>
                </c:pt>
                <c:pt idx="2476">
                  <c:v>4.0865929192393171</c:v>
                </c:pt>
                <c:pt idx="2477">
                  <c:v>4.0643535729893712</c:v>
                </c:pt>
                <c:pt idx="2478">
                  <c:v>4.0564771262298311</c:v>
                </c:pt>
                <c:pt idx="2479">
                  <c:v>3.9765504384574348</c:v>
                </c:pt>
                <c:pt idx="2480">
                  <c:v>3.9251153130779626</c:v>
                </c:pt>
                <c:pt idx="2481">
                  <c:v>3.9018539815832223</c:v>
                </c:pt>
                <c:pt idx="2482">
                  <c:v>3.9192803878264493</c:v>
                </c:pt>
                <c:pt idx="2483">
                  <c:v>3.8617683403518308</c:v>
                </c:pt>
                <c:pt idx="2484">
                  <c:v>3.8703309967658388</c:v>
                </c:pt>
                <c:pt idx="2485">
                  <c:v>3.8837265438895843</c:v>
                </c:pt>
                <c:pt idx="2486">
                  <c:v>3.881674882194091</c:v>
                </c:pt>
                <c:pt idx="2487">
                  <c:v>3.8600089729037439</c:v>
                </c:pt>
                <c:pt idx="2488">
                  <c:v>3.8490646115034095</c:v>
                </c:pt>
                <c:pt idx="2489">
                  <c:v>3.77649136985784</c:v>
                </c:pt>
                <c:pt idx="2490">
                  <c:v>3.768041962506778</c:v>
                </c:pt>
                <c:pt idx="2491">
                  <c:v>3.7746259955678898</c:v>
                </c:pt>
                <c:pt idx="2492">
                  <c:v>3.7445110308459539</c:v>
                </c:pt>
                <c:pt idx="2493">
                  <c:v>3.7786751901414899</c:v>
                </c:pt>
                <c:pt idx="2494">
                  <c:v>3.6831105627414109</c:v>
                </c:pt>
                <c:pt idx="2495">
                  <c:v>3.6872136797556818</c:v>
                </c:pt>
                <c:pt idx="2496">
                  <c:v>3.5957375466089188</c:v>
                </c:pt>
                <c:pt idx="2497">
                  <c:v>3.597431736321</c:v>
                </c:pt>
                <c:pt idx="2498">
                  <c:v>3.6452951438873225</c:v>
                </c:pt>
                <c:pt idx="2499">
                  <c:v>3.7331880225366074</c:v>
                </c:pt>
                <c:pt idx="2500">
                  <c:v>3.7418492786670399</c:v>
                </c:pt>
                <c:pt idx="2501">
                  <c:v>3.7278102045974024</c:v>
                </c:pt>
                <c:pt idx="2502">
                  <c:v>3.7228373199483071</c:v>
                </c:pt>
                <c:pt idx="2503">
                  <c:v>3.6500318748125977</c:v>
                </c:pt>
                <c:pt idx="2504">
                  <c:v>3.724360508054072</c:v>
                </c:pt>
                <c:pt idx="2505">
                  <c:v>3.7136615220438376</c:v>
                </c:pt>
                <c:pt idx="2506">
                  <c:v>3.6448130523754321</c:v>
                </c:pt>
                <c:pt idx="2507">
                  <c:v>3.5852484072164783</c:v>
                </c:pt>
                <c:pt idx="2508">
                  <c:v>3.6315966385222707</c:v>
                </c:pt>
                <c:pt idx="2509">
                  <c:v>3.5735959114531659</c:v>
                </c:pt>
                <c:pt idx="2510">
                  <c:v>3.4804709442307735</c:v>
                </c:pt>
                <c:pt idx="2511">
                  <c:v>3.4655997745357601</c:v>
                </c:pt>
                <c:pt idx="2512">
                  <c:v>3.3753417780838899</c:v>
                </c:pt>
                <c:pt idx="2513">
                  <c:v>3.4453974968894325</c:v>
                </c:pt>
                <c:pt idx="2514">
                  <c:v>3.3931607422098966</c:v>
                </c:pt>
                <c:pt idx="2515">
                  <c:v>3.4898546276576909</c:v>
                </c:pt>
                <c:pt idx="2516">
                  <c:v>3.4515519664285357</c:v>
                </c:pt>
                <c:pt idx="2517">
                  <c:v>3.4958149442481306</c:v>
                </c:pt>
                <c:pt idx="2518">
                  <c:v>3.6008003136137448</c:v>
                </c:pt>
                <c:pt idx="2519">
                  <c:v>3.5751973487256232</c:v>
                </c:pt>
                <c:pt idx="2520">
                  <c:v>3.5867383887178397</c:v>
                </c:pt>
                <c:pt idx="2521">
                  <c:v>3.557907554157834</c:v>
                </c:pt>
                <c:pt idx="2522">
                  <c:v>3.5014549899676126</c:v>
                </c:pt>
                <c:pt idx="2523">
                  <c:v>3.5218723543985049</c:v>
                </c:pt>
                <c:pt idx="2524">
                  <c:v>3.5000779300627243</c:v>
                </c:pt>
                <c:pt idx="2525">
                  <c:v>3.4993182981993978</c:v>
                </c:pt>
                <c:pt idx="2526">
                  <c:v>3.5199202622519485</c:v>
                </c:pt>
                <c:pt idx="2527">
                  <c:v>3.4851418284105917</c:v>
                </c:pt>
                <c:pt idx="2528">
                  <c:v>3.4636498530311024</c:v>
                </c:pt>
                <c:pt idx="2529">
                  <c:v>3.4234763721037136</c:v>
                </c:pt>
                <c:pt idx="2530">
                  <c:v>3.4552426135515368</c:v>
                </c:pt>
                <c:pt idx="2531">
                  <c:v>3.5056493251845198</c:v>
                </c:pt>
                <c:pt idx="2532">
                  <c:v>3.5056493251845198</c:v>
                </c:pt>
                <c:pt idx="2533">
                  <c:v>3.6067153107051064</c:v>
                </c:pt>
                <c:pt idx="2534">
                  <c:v>3.5946411974990213</c:v>
                </c:pt>
                <c:pt idx="2535">
                  <c:v>3.584374431713238</c:v>
                </c:pt>
                <c:pt idx="2536">
                  <c:v>3.5874550971890122</c:v>
                </c:pt>
                <c:pt idx="2537">
                  <c:v>3.5977330519623081</c:v>
                </c:pt>
                <c:pt idx="2538">
                  <c:v>3.6211469955775062</c:v>
                </c:pt>
                <c:pt idx="2539">
                  <c:v>3.4993245393406478</c:v>
                </c:pt>
                <c:pt idx="2540">
                  <c:v>3.4817232694703257</c:v>
                </c:pt>
                <c:pt idx="2541">
                  <c:v>3.5021590243992695</c:v>
                </c:pt>
                <c:pt idx="2542">
                  <c:v>3.4673614577144853</c:v>
                </c:pt>
                <c:pt idx="2543">
                  <c:v>3.4742628060234813</c:v>
                </c:pt>
                <c:pt idx="2544">
                  <c:v>3.4056011979889429</c:v>
                </c:pt>
                <c:pt idx="2545">
                  <c:v>3.3732613465409242</c:v>
                </c:pt>
                <c:pt idx="2546">
                  <c:v>3.3341268614559927</c:v>
                </c:pt>
                <c:pt idx="2547">
                  <c:v>3.3197699352527734</c:v>
                </c:pt>
                <c:pt idx="2548">
                  <c:v>3.2491705021644295</c:v>
                </c:pt>
                <c:pt idx="2549">
                  <c:v>3.1932352316278676</c:v>
                </c:pt>
                <c:pt idx="2550">
                  <c:v>3.156544903787029</c:v>
                </c:pt>
                <c:pt idx="2551">
                  <c:v>3.2326068735409268</c:v>
                </c:pt>
                <c:pt idx="2552">
                  <c:v>3.2252633363674525</c:v>
                </c:pt>
                <c:pt idx="2553">
                  <c:v>3.2654634137045773</c:v>
                </c:pt>
                <c:pt idx="2554">
                  <c:v>3.29389211177662</c:v>
                </c:pt>
                <c:pt idx="2555">
                  <c:v>3.3270344840495354</c:v>
                </c:pt>
                <c:pt idx="2556">
                  <c:v>3.3270344840495354</c:v>
                </c:pt>
                <c:pt idx="2557">
                  <c:v>3.32884579803661</c:v>
                </c:pt>
                <c:pt idx="2558">
                  <c:v>3.3631895520625683</c:v>
                </c:pt>
                <c:pt idx="2559">
                  <c:v>3.3621015243824246</c:v>
                </c:pt>
                <c:pt idx="2560">
                  <c:v>3.3621015243824246</c:v>
                </c:pt>
                <c:pt idx="2561">
                  <c:v>3.266930238976161</c:v>
                </c:pt>
                <c:pt idx="2562">
                  <c:v>3.1795526840697317</c:v>
                </c:pt>
                <c:pt idx="2563">
                  <c:v>3.1703697825314436</c:v>
                </c:pt>
                <c:pt idx="2564">
                  <c:v>3.2279003797437271</c:v>
                </c:pt>
                <c:pt idx="2565">
                  <c:v>3.2291135727110549</c:v>
                </c:pt>
                <c:pt idx="2566">
                  <c:v>3.1720078189951759</c:v>
                </c:pt>
                <c:pt idx="2567">
                  <c:v>3.1226278317232743</c:v>
                </c:pt>
                <c:pt idx="2568">
                  <c:v>3.114078838915658</c:v>
                </c:pt>
                <c:pt idx="2569">
                  <c:v>3.0949130461064982</c:v>
                </c:pt>
                <c:pt idx="2570">
                  <c:v>3.0972152095879433</c:v>
                </c:pt>
                <c:pt idx="2571">
                  <c:v>3.1418552146345644</c:v>
                </c:pt>
                <c:pt idx="2572">
                  <c:v>3.070886027407234</c:v>
                </c:pt>
                <c:pt idx="2573">
                  <c:v>3.0802729335869588</c:v>
                </c:pt>
                <c:pt idx="2574">
                  <c:v>3.1371777464830126</c:v>
                </c:pt>
                <c:pt idx="2575">
                  <c:v>3.1561177297673426</c:v>
                </c:pt>
                <c:pt idx="2576">
                  <c:v>3.1339461485252795</c:v>
                </c:pt>
                <c:pt idx="2577">
                  <c:v>3.0972277722472574</c:v>
                </c:pt>
                <c:pt idx="2578">
                  <c:v>3.0796163120607138</c:v>
                </c:pt>
                <c:pt idx="2579">
                  <c:v>3.0534098364247479</c:v>
                </c:pt>
                <c:pt idx="2580">
                  <c:v>3.0683823196241393</c:v>
                </c:pt>
                <c:pt idx="2581">
                  <c:v>3.0092491204589447</c:v>
                </c:pt>
                <c:pt idx="2582">
                  <c:v>3.0384853895633777</c:v>
                </c:pt>
                <c:pt idx="2583">
                  <c:v>3.0745817554535848</c:v>
                </c:pt>
                <c:pt idx="2584">
                  <c:v>3.0723518402898127</c:v>
                </c:pt>
                <c:pt idx="2585">
                  <c:v>3.1034210682726426</c:v>
                </c:pt>
                <c:pt idx="2586">
                  <c:v>3.0597545549793197</c:v>
                </c:pt>
                <c:pt idx="2587">
                  <c:v>3.0709990285509545</c:v>
                </c:pt>
                <c:pt idx="2588">
                  <c:v>3.0359859112532637</c:v>
                </c:pt>
                <c:pt idx="2589">
                  <c:v>3.0044746698939422</c:v>
                </c:pt>
                <c:pt idx="2590">
                  <c:v>3.0480470963990385</c:v>
                </c:pt>
                <c:pt idx="2591">
                  <c:v>3.0965442541932662</c:v>
                </c:pt>
                <c:pt idx="2592">
                  <c:v>3.1432736990426218</c:v>
                </c:pt>
                <c:pt idx="2593">
                  <c:v>3.1566725731858818</c:v>
                </c:pt>
                <c:pt idx="2594">
                  <c:v>3.1454327066568384</c:v>
                </c:pt>
                <c:pt idx="2595">
                  <c:v>3.1367080941948831</c:v>
                </c:pt>
                <c:pt idx="2596">
                  <c:v>3.1583678988076982</c:v>
                </c:pt>
                <c:pt idx="2597">
                  <c:v>3.170483326107993</c:v>
                </c:pt>
                <c:pt idx="2598">
                  <c:v>3.20190897567154</c:v>
                </c:pt>
                <c:pt idx="2599">
                  <c:v>3.1627331637513572</c:v>
                </c:pt>
                <c:pt idx="2600">
                  <c:v>3.1562465699552118</c:v>
                </c:pt>
                <c:pt idx="2601">
                  <c:v>3.150916695072278</c:v>
                </c:pt>
                <c:pt idx="2602">
                  <c:v>3.1233923824099481</c:v>
                </c:pt>
                <c:pt idx="2603">
                  <c:v>3.1263158750008722</c:v>
                </c:pt>
                <c:pt idx="2604">
                  <c:v>3.1065886453122293</c:v>
                </c:pt>
                <c:pt idx="2605">
                  <c:v>3.0431174453870229</c:v>
                </c:pt>
                <c:pt idx="2606">
                  <c:v>3.0219657093077075</c:v>
                </c:pt>
                <c:pt idx="2607">
                  <c:v>3.0379776834158085</c:v>
                </c:pt>
                <c:pt idx="2608">
                  <c:v>3.0706106942195337</c:v>
                </c:pt>
                <c:pt idx="2609">
                  <c:v>3.0617409430826537</c:v>
                </c:pt>
                <c:pt idx="2610">
                  <c:v>3.0635280800538025</c:v>
                </c:pt>
                <c:pt idx="2611">
                  <c:v>3.1062311811400187</c:v>
                </c:pt>
                <c:pt idx="2612">
                  <c:v>3.1716012255073456</c:v>
                </c:pt>
                <c:pt idx="2613">
                  <c:v>3.1448347859815486</c:v>
                </c:pt>
                <c:pt idx="2614">
                  <c:v>3.1990350902801841</c:v>
                </c:pt>
                <c:pt idx="2615">
                  <c:v>3.2006974979799532</c:v>
                </c:pt>
                <c:pt idx="2616">
                  <c:v>3.1951577723194071</c:v>
                </c:pt>
                <c:pt idx="2617">
                  <c:v>3.2132572844379754</c:v>
                </c:pt>
                <c:pt idx="2618">
                  <c:v>3.1632811826572778</c:v>
                </c:pt>
                <c:pt idx="2619">
                  <c:v>3.1372876498097177</c:v>
                </c:pt>
                <c:pt idx="2620">
                  <c:v>3.1852141518883763</c:v>
                </c:pt>
                <c:pt idx="2621">
                  <c:v>3.1902501374921379</c:v>
                </c:pt>
                <c:pt idx="2622">
                  <c:v>3.2484250073010483</c:v>
                </c:pt>
                <c:pt idx="2623">
                  <c:v>3.2972430527912255</c:v>
                </c:pt>
                <c:pt idx="2624">
                  <c:v>3.3498910655443965</c:v>
                </c:pt>
                <c:pt idx="2625">
                  <c:v>3.3233525815359606</c:v>
                </c:pt>
                <c:pt idx="2626">
                  <c:v>3.3203702098189547</c:v>
                </c:pt>
                <c:pt idx="2627">
                  <c:v>3.3187058347408089</c:v>
                </c:pt>
                <c:pt idx="2628">
                  <c:v>3.3541824973039245</c:v>
                </c:pt>
                <c:pt idx="2629">
                  <c:v>3.3492520417232101</c:v>
                </c:pt>
                <c:pt idx="2630">
                  <c:v>3.3379572229242758</c:v>
                </c:pt>
                <c:pt idx="2631">
                  <c:v>3.370651689116734</c:v>
                </c:pt>
                <c:pt idx="2632">
                  <c:v>3.3758394140322237</c:v>
                </c:pt>
                <c:pt idx="2633">
                  <c:v>3.3555799630462313</c:v>
                </c:pt>
                <c:pt idx="2634">
                  <c:v>3.3541369470238025</c:v>
                </c:pt>
                <c:pt idx="2635">
                  <c:v>3.3789205797981188</c:v>
                </c:pt>
                <c:pt idx="2636">
                  <c:v>3.4195409784916362</c:v>
                </c:pt>
                <c:pt idx="2637">
                  <c:v>3.4450806866092067</c:v>
                </c:pt>
                <c:pt idx="2638">
                  <c:v>3.4066285198974811</c:v>
                </c:pt>
                <c:pt idx="2639">
                  <c:v>3.396971144019362</c:v>
                </c:pt>
                <c:pt idx="2640">
                  <c:v>3.3798521494342855</c:v>
                </c:pt>
                <c:pt idx="2641">
                  <c:v>3.4086852735597457</c:v>
                </c:pt>
                <c:pt idx="2642">
                  <c:v>3.4628085237090449</c:v>
                </c:pt>
                <c:pt idx="2643">
                  <c:v>3.4964086112586314</c:v>
                </c:pt>
                <c:pt idx="2644">
                  <c:v>3.4739326117324199</c:v>
                </c:pt>
                <c:pt idx="2645">
                  <c:v>3.4437634773000694</c:v>
                </c:pt>
                <c:pt idx="2646">
                  <c:v>3.4448568171749105</c:v>
                </c:pt>
                <c:pt idx="2647">
                  <c:v>3.4227312616045622</c:v>
                </c:pt>
                <c:pt idx="2648">
                  <c:v>3.41136696373374</c:v>
                </c:pt>
                <c:pt idx="2649">
                  <c:v>3.3827603121719596</c:v>
                </c:pt>
                <c:pt idx="2650">
                  <c:v>3.4181794629026139</c:v>
                </c:pt>
                <c:pt idx="2651">
                  <c:v>3.4590764250579595</c:v>
                </c:pt>
                <c:pt idx="2652">
                  <c:v>3.4309116656308505</c:v>
                </c:pt>
                <c:pt idx="2653">
                  <c:v>3.4089997499681872</c:v>
                </c:pt>
                <c:pt idx="2654">
                  <c:v>3.4034320291268978</c:v>
                </c:pt>
                <c:pt idx="2655">
                  <c:v>3.4139028953333983</c:v>
                </c:pt>
                <c:pt idx="2656">
                  <c:v>3.383583424954395</c:v>
                </c:pt>
                <c:pt idx="2657">
                  <c:v>3.3752557289563083</c:v>
                </c:pt>
                <c:pt idx="2658">
                  <c:v>3.3241571140905797</c:v>
                </c:pt>
                <c:pt idx="2659">
                  <c:v>3.3571539381839854</c:v>
                </c:pt>
                <c:pt idx="2660">
                  <c:v>3.342307088994926</c:v>
                </c:pt>
                <c:pt idx="2661">
                  <c:v>3.2872088958747598</c:v>
                </c:pt>
                <c:pt idx="2662">
                  <c:v>3.3018538705804685</c:v>
                </c:pt>
                <c:pt idx="2663">
                  <c:v>3.3503210155757901</c:v>
                </c:pt>
                <c:pt idx="2664">
                  <c:v>3.326053536416425</c:v>
                </c:pt>
                <c:pt idx="2665">
                  <c:v>3.3082838440236126</c:v>
                </c:pt>
                <c:pt idx="2666">
                  <c:v>3.2922808716015677</c:v>
                </c:pt>
                <c:pt idx="2667">
                  <c:v>3.2820662353828003</c:v>
                </c:pt>
                <c:pt idx="2668">
                  <c:v>3.3008049069258574</c:v>
                </c:pt>
                <c:pt idx="2669">
                  <c:v>3.2860967057597912</c:v>
                </c:pt>
                <c:pt idx="2670">
                  <c:v>3.2650132412239081</c:v>
                </c:pt>
                <c:pt idx="2671">
                  <c:v>3.2508102064057436</c:v>
                </c:pt>
                <c:pt idx="2672">
                  <c:v>3.2498035510006926</c:v>
                </c:pt>
                <c:pt idx="2673">
                  <c:v>3.2350970921162543</c:v>
                </c:pt>
                <c:pt idx="2674">
                  <c:v>3.2674962712475617</c:v>
                </c:pt>
                <c:pt idx="2675">
                  <c:v>3.2521784075472322</c:v>
                </c:pt>
                <c:pt idx="2676">
                  <c:v>3.2631073954112275</c:v>
                </c:pt>
                <c:pt idx="2677">
                  <c:v>3.2632288112834411</c:v>
                </c:pt>
                <c:pt idx="2678">
                  <c:v>3.2470860606840635</c:v>
                </c:pt>
                <c:pt idx="2679">
                  <c:v>3.2213164690758345</c:v>
                </c:pt>
                <c:pt idx="2680">
                  <c:v>3.2569715749935386</c:v>
                </c:pt>
                <c:pt idx="2681">
                  <c:v>3.2062327716993644</c:v>
                </c:pt>
                <c:pt idx="2682">
                  <c:v>3.2181937419755924</c:v>
                </c:pt>
                <c:pt idx="2683">
                  <c:v>3.2191404902009246</c:v>
                </c:pt>
                <c:pt idx="2684">
                  <c:v>3.2272328307559301</c:v>
                </c:pt>
                <c:pt idx="2685">
                  <c:v>3.2070376716957818</c:v>
                </c:pt>
                <c:pt idx="2686">
                  <c:v>3.1832961454575552</c:v>
                </c:pt>
                <c:pt idx="2687">
                  <c:v>3.1705940987767267</c:v>
                </c:pt>
                <c:pt idx="2688">
                  <c:v>3.1590761491973725</c:v>
                </c:pt>
                <c:pt idx="2689">
                  <c:v>3.1897984251288252</c:v>
                </c:pt>
                <c:pt idx="2690">
                  <c:v>3.2085524988811542</c:v>
                </c:pt>
                <c:pt idx="2691">
                  <c:v>3.2195029639418782</c:v>
                </c:pt>
                <c:pt idx="2692">
                  <c:v>3.2172533244285693</c:v>
                </c:pt>
                <c:pt idx="2693">
                  <c:v>3.2210523218689939</c:v>
                </c:pt>
                <c:pt idx="2694">
                  <c:v>3.1810635745451861</c:v>
                </c:pt>
                <c:pt idx="2695">
                  <c:v>3.1479024569357295</c:v>
                </c:pt>
                <c:pt idx="2696">
                  <c:v>3.1330877719510428</c:v>
                </c:pt>
                <c:pt idx="2697">
                  <c:v>3.1078215900475685</c:v>
                </c:pt>
                <c:pt idx="2698">
                  <c:v>3.0611679846074122</c:v>
                </c:pt>
                <c:pt idx="2699">
                  <c:v>3.0216344786618166</c:v>
                </c:pt>
                <c:pt idx="2700">
                  <c:v>2.9975895829628945</c:v>
                </c:pt>
                <c:pt idx="2701">
                  <c:v>3.012985927619698</c:v>
                </c:pt>
                <c:pt idx="2702">
                  <c:v>3.0285142637340292</c:v>
                </c:pt>
                <c:pt idx="2703">
                  <c:v>3.0288655928344799</c:v>
                </c:pt>
                <c:pt idx="2704">
                  <c:v>3.0690056381650508</c:v>
                </c:pt>
                <c:pt idx="2705">
                  <c:v>3.0333866216009553</c:v>
                </c:pt>
                <c:pt idx="2706">
                  <c:v>3.0268468768106969</c:v>
                </c:pt>
                <c:pt idx="2707">
                  <c:v>3.0221135919737958</c:v>
                </c:pt>
                <c:pt idx="2708">
                  <c:v>2.9868646135072163</c:v>
                </c:pt>
                <c:pt idx="2709">
                  <c:v>2.9368925516334592</c:v>
                </c:pt>
                <c:pt idx="2710">
                  <c:v>2.9474227948473564</c:v>
                </c:pt>
                <c:pt idx="2711">
                  <c:v>2.9293499610343114</c:v>
                </c:pt>
                <c:pt idx="2712">
                  <c:v>2.9028619551950037</c:v>
                </c:pt>
                <c:pt idx="2713">
                  <c:v>2.8867232466344381</c:v>
                </c:pt>
                <c:pt idx="2714">
                  <c:v>2.8657797137048022</c:v>
                </c:pt>
                <c:pt idx="2715">
                  <c:v>2.8602530639664971</c:v>
                </c:pt>
                <c:pt idx="2716">
                  <c:v>2.8549772119897305</c:v>
                </c:pt>
                <c:pt idx="2717">
                  <c:v>2.8126340692594751</c:v>
                </c:pt>
                <c:pt idx="2718">
                  <c:v>2.8026034710724206</c:v>
                </c:pt>
                <c:pt idx="2719">
                  <c:v>2.7554432053180826</c:v>
                </c:pt>
                <c:pt idx="2720">
                  <c:v>2.6755314838124487</c:v>
                </c:pt>
                <c:pt idx="2721">
                  <c:v>2.6936522329094919</c:v>
                </c:pt>
                <c:pt idx="2722">
                  <c:v>2.7486383467456004</c:v>
                </c:pt>
                <c:pt idx="2723">
                  <c:v>2.8082611654012584</c:v>
                </c:pt>
                <c:pt idx="2724">
                  <c:v>2.7896292998128938</c:v>
                </c:pt>
                <c:pt idx="2725">
                  <c:v>2.759566169440784</c:v>
                </c:pt>
                <c:pt idx="2726">
                  <c:v>2.6911242080974636</c:v>
                </c:pt>
                <c:pt idx="2727">
                  <c:v>2.7094311294709046</c:v>
                </c:pt>
                <c:pt idx="2728">
                  <c:v>2.748801605200454</c:v>
                </c:pt>
                <c:pt idx="2729">
                  <c:v>2.7185208321049839</c:v>
                </c:pt>
                <c:pt idx="2730">
                  <c:v>2.7101696929416739</c:v>
                </c:pt>
                <c:pt idx="2731">
                  <c:v>2.7059806036301692</c:v>
                </c:pt>
                <c:pt idx="2732">
                  <c:v>2.6980889757151392</c:v>
                </c:pt>
                <c:pt idx="2733">
                  <c:v>2.7100402378321435</c:v>
                </c:pt>
                <c:pt idx="2734">
                  <c:v>2.7420055495187712</c:v>
                </c:pt>
                <c:pt idx="2735">
                  <c:v>2.7475569931249173</c:v>
                </c:pt>
                <c:pt idx="2736">
                  <c:v>2.808051510228287</c:v>
                </c:pt>
                <c:pt idx="2737">
                  <c:v>2.8228302355461516</c:v>
                </c:pt>
                <c:pt idx="2738">
                  <c:v>2.7652650312983749</c:v>
                </c:pt>
                <c:pt idx="2739">
                  <c:v>2.719239094503648</c:v>
                </c:pt>
                <c:pt idx="2740">
                  <c:v>2.6799608221372053</c:v>
                </c:pt>
                <c:pt idx="2741">
                  <c:v>2.6356474712339755</c:v>
                </c:pt>
                <c:pt idx="2742">
                  <c:v>2.6423802033253661</c:v>
                </c:pt>
                <c:pt idx="2743">
                  <c:v>2.6453693553036453</c:v>
                </c:pt>
                <c:pt idx="2744">
                  <c:v>2.6076723575924383</c:v>
                </c:pt>
                <c:pt idx="2745">
                  <c:v>2.6113258552921939</c:v>
                </c:pt>
                <c:pt idx="2746">
                  <c:v>2.6517538045002866</c:v>
                </c:pt>
                <c:pt idx="2747">
                  <c:v>2.642038212066208</c:v>
                </c:pt>
                <c:pt idx="2748">
                  <c:v>2.7074093244265764</c:v>
                </c:pt>
                <c:pt idx="2749">
                  <c:v>2.7532164694083918</c:v>
                </c:pt>
                <c:pt idx="2750">
                  <c:v>2.7819721122350947</c:v>
                </c:pt>
                <c:pt idx="2751">
                  <c:v>2.8404517324372112</c:v>
                </c:pt>
                <c:pt idx="2752">
                  <c:v>2.8643443148738728</c:v>
                </c:pt>
                <c:pt idx="2753">
                  <c:v>2.8929262076091833</c:v>
                </c:pt>
                <c:pt idx="2754">
                  <c:v>2.8191940131643669</c:v>
                </c:pt>
                <c:pt idx="2755">
                  <c:v>2.7905670533833464</c:v>
                </c:pt>
                <c:pt idx="2756">
                  <c:v>2.8129295639988605</c:v>
                </c:pt>
                <c:pt idx="2757">
                  <c:v>2.8059655995227839</c:v>
                </c:pt>
                <c:pt idx="2758">
                  <c:v>2.809810887969133</c:v>
                </c:pt>
                <c:pt idx="2759">
                  <c:v>2.8080041523617481</c:v>
                </c:pt>
                <c:pt idx="2760">
                  <c:v>2.8003595362780724</c:v>
                </c:pt>
                <c:pt idx="2761">
                  <c:v>2.8217232734326996</c:v>
                </c:pt>
                <c:pt idx="2762">
                  <c:v>2.8186793113007456</c:v>
                </c:pt>
                <c:pt idx="2763">
                  <c:v>2.8011850337356252</c:v>
                </c:pt>
                <c:pt idx="2764">
                  <c:v>2.7971070295367677</c:v>
                </c:pt>
                <c:pt idx="2765">
                  <c:v>2.776252510568785</c:v>
                </c:pt>
                <c:pt idx="2766">
                  <c:v>2.7371401439188707</c:v>
                </c:pt>
                <c:pt idx="2767">
                  <c:v>2.7519953257717762</c:v>
                </c:pt>
                <c:pt idx="2768">
                  <c:v>2.8417056940835645</c:v>
                </c:pt>
                <c:pt idx="2769">
                  <c:v>2.8629557133301553</c:v>
                </c:pt>
                <c:pt idx="2770">
                  <c:v>2.8956998093102215</c:v>
                </c:pt>
                <c:pt idx="2771">
                  <c:v>2.8562360034289256</c:v>
                </c:pt>
                <c:pt idx="2772">
                  <c:v>2.850564680760288</c:v>
                </c:pt>
                <c:pt idx="2773">
                  <c:v>2.8371010180248737</c:v>
                </c:pt>
                <c:pt idx="2774">
                  <c:v>2.8775386730952337</c:v>
                </c:pt>
                <c:pt idx="2775">
                  <c:v>2.8607779956424357</c:v>
                </c:pt>
                <c:pt idx="2776">
                  <c:v>2.8388860482762146</c:v>
                </c:pt>
                <c:pt idx="2777">
                  <c:v>2.8309852769227271</c:v>
                </c:pt>
                <c:pt idx="2778">
                  <c:v>2.8531740574401607</c:v>
                </c:pt>
                <c:pt idx="2779">
                  <c:v>2.8533274997384597</c:v>
                </c:pt>
                <c:pt idx="2780">
                  <c:v>2.8817683707704802</c:v>
                </c:pt>
                <c:pt idx="2781">
                  <c:v>2.8817683707704802</c:v>
                </c:pt>
                <c:pt idx="2782">
                  <c:v>2.8778341620741057</c:v>
                </c:pt>
                <c:pt idx="2783">
                  <c:v>2.8742518541235982</c:v>
                </c:pt>
                <c:pt idx="2784">
                  <c:v>2.8311432931539522</c:v>
                </c:pt>
                <c:pt idx="2785">
                  <c:v>2.8399012631677896</c:v>
                </c:pt>
                <c:pt idx="2786">
                  <c:v>2.7912158871356203</c:v>
                </c:pt>
                <c:pt idx="2787">
                  <c:v>2.7128773654077896</c:v>
                </c:pt>
                <c:pt idx="2788">
                  <c:v>2.7071880749730788</c:v>
                </c:pt>
                <c:pt idx="2789">
                  <c:v>2.7150927300725702</c:v>
                </c:pt>
                <c:pt idx="2790">
                  <c:v>2.7711140421099874</c:v>
                </c:pt>
                <c:pt idx="2791">
                  <c:v>2.7111760447670896</c:v>
                </c:pt>
                <c:pt idx="2792">
                  <c:v>2.7032106409177303</c:v>
                </c:pt>
                <c:pt idx="2793">
                  <c:v>2.6615219233064642</c:v>
                </c:pt>
                <c:pt idx="2794">
                  <c:v>2.7173958672580327</c:v>
                </c:pt>
                <c:pt idx="2795">
                  <c:v>2.695393339034394</c:v>
                </c:pt>
                <c:pt idx="2796">
                  <c:v>2.6887637730328811</c:v>
                </c:pt>
                <c:pt idx="2797">
                  <c:v>2.6563999085840142</c:v>
                </c:pt>
                <c:pt idx="2798">
                  <c:v>2.663560746728816</c:v>
                </c:pt>
                <c:pt idx="2799">
                  <c:v>2.6664480258134571</c:v>
                </c:pt>
                <c:pt idx="2800">
                  <c:v>2.6984941695860911</c:v>
                </c:pt>
                <c:pt idx="2801">
                  <c:v>2.6270877138054352</c:v>
                </c:pt>
                <c:pt idx="2802">
                  <c:v>2.6040381814734959</c:v>
                </c:pt>
                <c:pt idx="2803">
                  <c:v>2.6078465194449731</c:v>
                </c:pt>
                <c:pt idx="2804">
                  <c:v>2.6093376154856665</c:v>
                </c:pt>
                <c:pt idx="2805">
                  <c:v>2.6093376154856665</c:v>
                </c:pt>
                <c:pt idx="2806">
                  <c:v>2.6608849216838468</c:v>
                </c:pt>
                <c:pt idx="2807">
                  <c:v>2.6625880913788937</c:v>
                </c:pt>
                <c:pt idx="2808">
                  <c:v>2.6625829769197225</c:v>
                </c:pt>
                <c:pt idx="2809">
                  <c:v>2.6625829769197225</c:v>
                </c:pt>
                <c:pt idx="2810">
                  <c:v>2.5788237126060753</c:v>
                </c:pt>
                <c:pt idx="2811">
                  <c:v>2.5724826011735265</c:v>
                </c:pt>
                <c:pt idx="2812">
                  <c:v>2.5384891856395213</c:v>
                </c:pt>
                <c:pt idx="2813">
                  <c:v>2.4787591552337789</c:v>
                </c:pt>
                <c:pt idx="2814">
                  <c:v>2.4788427621380533</c:v>
                </c:pt>
                <c:pt idx="2815">
                  <c:v>2.4508639073347487</c:v>
                </c:pt>
                <c:pt idx="2816">
                  <c:v>2.4319834913374034</c:v>
                </c:pt>
                <c:pt idx="2817">
                  <c:v>2.4012814106297355</c:v>
                </c:pt>
                <c:pt idx="2818">
                  <c:v>2.400109871830066</c:v>
                </c:pt>
                <c:pt idx="2819">
                  <c:v>2.3713715590344302</c:v>
                </c:pt>
                <c:pt idx="2820">
                  <c:v>2.3555056882200498</c:v>
                </c:pt>
                <c:pt idx="2821">
                  <c:v>2.3442727360087101</c:v>
                </c:pt>
                <c:pt idx="2822">
                  <c:v>2.3070735641214135</c:v>
                </c:pt>
                <c:pt idx="2823">
                  <c:v>2.2986217520291428</c:v>
                </c:pt>
                <c:pt idx="2824">
                  <c:v>2.3155198284641951</c:v>
                </c:pt>
                <c:pt idx="2825">
                  <c:v>2.3155198284641951</c:v>
                </c:pt>
                <c:pt idx="2826">
                  <c:v>2.2811630953807183</c:v>
                </c:pt>
                <c:pt idx="2827">
                  <c:v>2.3296487662017986</c:v>
                </c:pt>
                <c:pt idx="2828">
                  <c:v>2.3464146728043485</c:v>
                </c:pt>
                <c:pt idx="2829">
                  <c:v>2.4369251920438177</c:v>
                </c:pt>
                <c:pt idx="2830">
                  <c:v>2.4871840765793198</c:v>
                </c:pt>
                <c:pt idx="2831">
                  <c:v>2.4321202933332353</c:v>
                </c:pt>
                <c:pt idx="2832">
                  <c:v>2.4734822645048862</c:v>
                </c:pt>
                <c:pt idx="2833">
                  <c:v>2.5389571533322886</c:v>
                </c:pt>
                <c:pt idx="2834">
                  <c:v>2.5474065273554753</c:v>
                </c:pt>
                <c:pt idx="2835">
                  <c:v>2.5172028901980625</c:v>
                </c:pt>
                <c:pt idx="2836">
                  <c:v>2.4546252641539752</c:v>
                </c:pt>
                <c:pt idx="2837">
                  <c:v>2.4779555361351129</c:v>
                </c:pt>
                <c:pt idx="2838">
                  <c:v>2.5215282613938332</c:v>
                </c:pt>
                <c:pt idx="2839">
                  <c:v>2.5867343054819703</c:v>
                </c:pt>
                <c:pt idx="2840">
                  <c:v>2.5991105222425817</c:v>
                </c:pt>
                <c:pt idx="2841">
                  <c:v>2.5859969695887992</c:v>
                </c:pt>
                <c:pt idx="2842">
                  <c:v>2.6018782253392634</c:v>
                </c:pt>
                <c:pt idx="2843">
                  <c:v>2.6765963550707044</c:v>
                </c:pt>
                <c:pt idx="2844">
                  <c:v>2.6455351753668364</c:v>
                </c:pt>
                <c:pt idx="2845">
                  <c:v>2.6273675053572707</c:v>
                </c:pt>
                <c:pt idx="2846">
                  <c:v>2.6457703419929346</c:v>
                </c:pt>
                <c:pt idx="2847">
                  <c:v>2.6394670560864499</c:v>
                </c:pt>
                <c:pt idx="2848">
                  <c:v>2.6394670560864499</c:v>
                </c:pt>
                <c:pt idx="2849">
                  <c:v>2.7467789271768219</c:v>
                </c:pt>
                <c:pt idx="2850">
                  <c:v>2.7850163587732211</c:v>
                </c:pt>
                <c:pt idx="2851">
                  <c:v>2.8988806811729733</c:v>
                </c:pt>
                <c:pt idx="2852">
                  <c:v>2.9586389417238292</c:v>
                </c:pt>
                <c:pt idx="2853">
                  <c:v>2.9715347802090544</c:v>
                </c:pt>
                <c:pt idx="2854">
                  <c:v>2.9803053146419902</c:v>
                </c:pt>
                <c:pt idx="2855">
                  <c:v>3.0015063466070031</c:v>
                </c:pt>
                <c:pt idx="2856">
                  <c:v>3.049492205996212</c:v>
                </c:pt>
                <c:pt idx="2857">
                  <c:v>3.056231801620505</c:v>
                </c:pt>
                <c:pt idx="2858">
                  <c:v>3.0104741703492794</c:v>
                </c:pt>
                <c:pt idx="2859">
                  <c:v>2.8898289518865119</c:v>
                </c:pt>
                <c:pt idx="2860">
                  <c:v>2.9327174303273389</c:v>
                </c:pt>
                <c:pt idx="2861">
                  <c:v>3.068303868630025</c:v>
                </c:pt>
                <c:pt idx="2862">
                  <c:v>3.0630366174115804</c:v>
                </c:pt>
                <c:pt idx="2863">
                  <c:v>3.0997400888792832</c:v>
                </c:pt>
                <c:pt idx="2864">
                  <c:v>3.1165689209705403</c:v>
                </c:pt>
                <c:pt idx="2865">
                  <c:v>3.0447356610174121</c:v>
                </c:pt>
                <c:pt idx="2866">
                  <c:v>3.0448850114847463</c:v>
                </c:pt>
                <c:pt idx="2867">
                  <c:v>3.0903850319257318</c:v>
                </c:pt>
                <c:pt idx="2868">
                  <c:v>3.111537934228382</c:v>
                </c:pt>
                <c:pt idx="2869">
                  <c:v>3.1149301054185856</c:v>
                </c:pt>
                <c:pt idx="2870">
                  <c:v>3.0438697235807206</c:v>
                </c:pt>
                <c:pt idx="2871">
                  <c:v>3.0834630135768295</c:v>
                </c:pt>
                <c:pt idx="2872">
                  <c:v>2.9836644636386018</c:v>
                </c:pt>
                <c:pt idx="2873">
                  <c:v>2.9866862039549757</c:v>
                </c:pt>
                <c:pt idx="2874">
                  <c:v>2.9390314595660096</c:v>
                </c:pt>
                <c:pt idx="2875">
                  <c:v>2.9390314595660096</c:v>
                </c:pt>
                <c:pt idx="2876">
                  <c:v>3.0364462154476928</c:v>
                </c:pt>
                <c:pt idx="2877">
                  <c:v>3.0270955096429693</c:v>
                </c:pt>
                <c:pt idx="2878">
                  <c:v>3.1083616394441966</c:v>
                </c:pt>
                <c:pt idx="2879">
                  <c:v>3.1930332898207907</c:v>
                </c:pt>
                <c:pt idx="2880">
                  <c:v>3.1578663128200253</c:v>
                </c:pt>
                <c:pt idx="2881">
                  <c:v>3.2012592880215744</c:v>
                </c:pt>
                <c:pt idx="2882">
                  <c:v>3.185913607489665</c:v>
                </c:pt>
                <c:pt idx="2883">
                  <c:v>3.2320934910152026</c:v>
                </c:pt>
                <c:pt idx="2884">
                  <c:v>3.2174245372425139</c:v>
                </c:pt>
                <c:pt idx="2885">
                  <c:v>3.1853355533100642</c:v>
                </c:pt>
                <c:pt idx="2886">
                  <c:v>3.1449122147134272</c:v>
                </c:pt>
                <c:pt idx="2887">
                  <c:v>3.1978673153774824</c:v>
                </c:pt>
                <c:pt idx="2888">
                  <c:v>3.2667870967597441</c:v>
                </c:pt>
                <c:pt idx="2889">
                  <c:v>3.2506436892899013</c:v>
                </c:pt>
                <c:pt idx="2890">
                  <c:v>3.2341907471741966</c:v>
                </c:pt>
                <c:pt idx="2891">
                  <c:v>3.2343359908089706</c:v>
                </c:pt>
                <c:pt idx="2892">
                  <c:v>3.1899729464821247</c:v>
                </c:pt>
                <c:pt idx="2893">
                  <c:v>3.2051658050779115</c:v>
                </c:pt>
                <c:pt idx="2894">
                  <c:v>3.1645460016314737</c:v>
                </c:pt>
                <c:pt idx="2895">
                  <c:v>3.1707041866802084</c:v>
                </c:pt>
                <c:pt idx="2896">
                  <c:v>3.1366408863234727</c:v>
                </c:pt>
                <c:pt idx="2897">
                  <c:v>3.2308558314233204</c:v>
                </c:pt>
                <c:pt idx="2898">
                  <c:v>3.2430397583632846</c:v>
                </c:pt>
                <c:pt idx="2899">
                  <c:v>3.2837709160748312</c:v>
                </c:pt>
                <c:pt idx="2900">
                  <c:v>3.2269484063247234</c:v>
                </c:pt>
                <c:pt idx="2901">
                  <c:v>3.2020531475412009</c:v>
                </c:pt>
                <c:pt idx="2902">
                  <c:v>3.1510004265430647</c:v>
                </c:pt>
                <c:pt idx="2903">
                  <c:v>3.1510004265430647</c:v>
                </c:pt>
                <c:pt idx="2904">
                  <c:v>3.107280355650512</c:v>
                </c:pt>
                <c:pt idx="2905">
                  <c:v>3.107280355650512</c:v>
                </c:pt>
                <c:pt idx="2906">
                  <c:v>3.0696810164185231</c:v>
                </c:pt>
                <c:pt idx="2907">
                  <c:v>3.0814044884237854</c:v>
                </c:pt>
                <c:pt idx="2908">
                  <c:v>3.0921878261407887</c:v>
                </c:pt>
                <c:pt idx="2909">
                  <c:v>3.0822675275449667</c:v>
                </c:pt>
                <c:pt idx="2910">
                  <c:v>3.070907266510567</c:v>
                </c:pt>
                <c:pt idx="2911">
                  <c:v>3.0650319331887452</c:v>
                </c:pt>
                <c:pt idx="2912">
                  <c:v>3.0845955356439596</c:v>
                </c:pt>
                <c:pt idx="2913">
                  <c:v>3.1240951906234939</c:v>
                </c:pt>
                <c:pt idx="2914">
                  <c:v>3.1532099227421999</c:v>
                </c:pt>
                <c:pt idx="2915">
                  <c:v>3.1437548457379538</c:v>
                </c:pt>
                <c:pt idx="2916">
                  <c:v>3.1387495019907123</c:v>
                </c:pt>
                <c:pt idx="2917">
                  <c:v>3.2095642104138822</c:v>
                </c:pt>
                <c:pt idx="2918">
                  <c:v>3.1940424461365682</c:v>
                </c:pt>
                <c:pt idx="2919">
                  <c:v>3.1276673560875397</c:v>
                </c:pt>
                <c:pt idx="2920">
                  <c:v>3.1161538314976025</c:v>
                </c:pt>
                <c:pt idx="2921">
                  <c:v>3.0576423070681806</c:v>
                </c:pt>
                <c:pt idx="2922">
                  <c:v>3.0803150861201112</c:v>
                </c:pt>
                <c:pt idx="2923">
                  <c:v>3.0953047605137658</c:v>
                </c:pt>
                <c:pt idx="2924">
                  <c:v>3.1014143443990179</c:v>
                </c:pt>
                <c:pt idx="2925">
                  <c:v>3.1342142420186971</c:v>
                </c:pt>
                <c:pt idx="2926">
                  <c:v>3.1592175138380587</c:v>
                </c:pt>
                <c:pt idx="2927">
                  <c:v>3.1474762211133007</c:v>
                </c:pt>
                <c:pt idx="2928">
                  <c:v>3.235049601089333</c:v>
                </c:pt>
                <c:pt idx="2929">
                  <c:v>3.1794108078392944</c:v>
                </c:pt>
                <c:pt idx="2930">
                  <c:v>3.1445688147352753</c:v>
                </c:pt>
                <c:pt idx="2931">
                  <c:v>3.1836090012769045</c:v>
                </c:pt>
                <c:pt idx="2932">
                  <c:v>3.2324263675157194</c:v>
                </c:pt>
                <c:pt idx="2933">
                  <c:v>3.2645338788472582</c:v>
                </c:pt>
                <c:pt idx="2934">
                  <c:v>3.2917003124647546</c:v>
                </c:pt>
                <c:pt idx="2935">
                  <c:v>3.3249467317680703</c:v>
                </c:pt>
                <c:pt idx="2936">
                  <c:v>3.3057415711939089</c:v>
                </c:pt>
                <c:pt idx="2937">
                  <c:v>3.3088143196867401</c:v>
                </c:pt>
                <c:pt idx="2938">
                  <c:v>3.3200998087749221</c:v>
                </c:pt>
                <c:pt idx="2939">
                  <c:v>3.3771628678408181</c:v>
                </c:pt>
                <c:pt idx="2940">
                  <c:v>3.4407739901375574</c:v>
                </c:pt>
                <c:pt idx="2941">
                  <c:v>3.4627577925538273</c:v>
                </c:pt>
                <c:pt idx="2942">
                  <c:v>3.4944575646312077</c:v>
                </c:pt>
                <c:pt idx="2943">
                  <c:v>3.5623604679894805</c:v>
                </c:pt>
                <c:pt idx="2944">
                  <c:v>3.5834783952206806</c:v>
                </c:pt>
                <c:pt idx="2945">
                  <c:v>3.6490096981539208</c:v>
                </c:pt>
                <c:pt idx="2946">
                  <c:v>3.6790780503826532</c:v>
                </c:pt>
                <c:pt idx="2947">
                  <c:v>3.6915649154058414</c:v>
                </c:pt>
                <c:pt idx="2948">
                  <c:v>3.7277554272183617</c:v>
                </c:pt>
                <c:pt idx="2949">
                  <c:v>3.770315338236887</c:v>
                </c:pt>
                <c:pt idx="2950">
                  <c:v>3.7707308909913619</c:v>
                </c:pt>
                <c:pt idx="2951">
                  <c:v>3.7546880286236823</c:v>
                </c:pt>
                <c:pt idx="2952">
                  <c:v>3.7606564046267348</c:v>
                </c:pt>
                <c:pt idx="2953">
                  <c:v>3.7583869523239239</c:v>
                </c:pt>
                <c:pt idx="2954">
                  <c:v>3.8200157989381531</c:v>
                </c:pt>
                <c:pt idx="2955">
                  <c:v>3.8064220236130759</c:v>
                </c:pt>
                <c:pt idx="2956">
                  <c:v>3.7624163399181669</c:v>
                </c:pt>
                <c:pt idx="2957">
                  <c:v>3.799473672626803</c:v>
                </c:pt>
                <c:pt idx="2958">
                  <c:v>3.8495331748717865</c:v>
                </c:pt>
                <c:pt idx="2959">
                  <c:v>3.8791220590574014</c:v>
                </c:pt>
                <c:pt idx="2960">
                  <c:v>3.8333772999165618</c:v>
                </c:pt>
                <c:pt idx="2961">
                  <c:v>3.8435363978773842</c:v>
                </c:pt>
                <c:pt idx="2962">
                  <c:v>3.8141978546313124</c:v>
                </c:pt>
                <c:pt idx="2963">
                  <c:v>3.8730705865383608</c:v>
                </c:pt>
                <c:pt idx="2964">
                  <c:v>3.8686216236426225</c:v>
                </c:pt>
                <c:pt idx="2965">
                  <c:v>3.8768980704688114</c:v>
                </c:pt>
                <c:pt idx="2966">
                  <c:v>3.8556813785006905</c:v>
                </c:pt>
                <c:pt idx="2967">
                  <c:v>3.8683056790076571</c:v>
                </c:pt>
                <c:pt idx="2968">
                  <c:v>3.8660836450537475</c:v>
                </c:pt>
                <c:pt idx="2969">
                  <c:v>3.8660925563926338</c:v>
                </c:pt>
                <c:pt idx="2970">
                  <c:v>3.7971690266697187</c:v>
                </c:pt>
                <c:pt idx="2971">
                  <c:v>3.7969577598371864</c:v>
                </c:pt>
                <c:pt idx="2972">
                  <c:v>3.7820106748246705</c:v>
                </c:pt>
                <c:pt idx="2973">
                  <c:v>3.7684029630607592</c:v>
                </c:pt>
                <c:pt idx="2974">
                  <c:v>3.7675952685075238</c:v>
                </c:pt>
                <c:pt idx="2975">
                  <c:v>3.8078578326768562</c:v>
                </c:pt>
                <c:pt idx="2976">
                  <c:v>3.7984605083670098</c:v>
                </c:pt>
                <c:pt idx="2977">
                  <c:v>3.7934074893167131</c:v>
                </c:pt>
                <c:pt idx="2978">
                  <c:v>3.8087890511221492</c:v>
                </c:pt>
                <c:pt idx="2979">
                  <c:v>3.8863020887640962</c:v>
                </c:pt>
                <c:pt idx="2980">
                  <c:v>3.8938936197994329</c:v>
                </c:pt>
                <c:pt idx="2981">
                  <c:v>3.9126860188395503</c:v>
                </c:pt>
                <c:pt idx="2982">
                  <c:v>3.9204448491334771</c:v>
                </c:pt>
                <c:pt idx="2983">
                  <c:v>3.8191695841156394</c:v>
                </c:pt>
                <c:pt idx="2984">
                  <c:v>3.8191695841156394</c:v>
                </c:pt>
                <c:pt idx="2985">
                  <c:v>3.7384336535423865</c:v>
                </c:pt>
                <c:pt idx="2986">
                  <c:v>3.7465384417352601</c:v>
                </c:pt>
                <c:pt idx="2987">
                  <c:v>3.7808223018174809</c:v>
                </c:pt>
                <c:pt idx="2988">
                  <c:v>3.7407332504165427</c:v>
                </c:pt>
                <c:pt idx="2989">
                  <c:v>3.743808660552129</c:v>
                </c:pt>
                <c:pt idx="2990">
                  <c:v>3.7587440727848898</c:v>
                </c:pt>
                <c:pt idx="2991">
                  <c:v>3.7889521547671694</c:v>
                </c:pt>
                <c:pt idx="2992">
                  <c:v>3.8182720973387716</c:v>
                </c:pt>
                <c:pt idx="2993">
                  <c:v>3.8065191055607497</c:v>
                </c:pt>
                <c:pt idx="2994">
                  <c:v>3.7643286297910619</c:v>
                </c:pt>
                <c:pt idx="2995">
                  <c:v>3.7681412119439934</c:v>
                </c:pt>
                <c:pt idx="2996">
                  <c:v>3.8148201990100539</c:v>
                </c:pt>
                <c:pt idx="2997">
                  <c:v>3.7684296684357617</c:v>
                </c:pt>
                <c:pt idx="2998">
                  <c:v>3.7636472447029381</c:v>
                </c:pt>
                <c:pt idx="2999">
                  <c:v>3.8127709363185316</c:v>
                </c:pt>
                <c:pt idx="3000">
                  <c:v>3.8054645891044618</c:v>
                </c:pt>
                <c:pt idx="3001">
                  <c:v>3.8457571969097653</c:v>
                </c:pt>
                <c:pt idx="3002">
                  <c:v>3.8635664537207446</c:v>
                </c:pt>
                <c:pt idx="3003">
                  <c:v>3.8782397076676878</c:v>
                </c:pt>
                <c:pt idx="3004">
                  <c:v>3.9028667732552145</c:v>
                </c:pt>
                <c:pt idx="3005">
                  <c:v>3.8703448607406044</c:v>
                </c:pt>
                <c:pt idx="3006">
                  <c:v>3.8725203427458621</c:v>
                </c:pt>
                <c:pt idx="3007">
                  <c:v>3.8903567011859312</c:v>
                </c:pt>
                <c:pt idx="3008">
                  <c:v>3.9167317535016024</c:v>
                </c:pt>
                <c:pt idx="3009">
                  <c:v>3.9698071358450133</c:v>
                </c:pt>
                <c:pt idx="3010">
                  <c:v>3.9664807351955673</c:v>
                </c:pt>
                <c:pt idx="3011">
                  <c:v>3.9784686266110425</c:v>
                </c:pt>
                <c:pt idx="3012">
                  <c:v>3.9965446972003185</c:v>
                </c:pt>
                <c:pt idx="3013">
                  <c:v>4.001814515528026</c:v>
                </c:pt>
                <c:pt idx="3014">
                  <c:v>3.9805628505194788</c:v>
                </c:pt>
                <c:pt idx="3015">
                  <c:v>3.9594477295693458</c:v>
                </c:pt>
                <c:pt idx="3016">
                  <c:v>3.9719199565176662</c:v>
                </c:pt>
                <c:pt idx="3017">
                  <c:v>3.9925040931572271</c:v>
                </c:pt>
                <c:pt idx="3018">
                  <c:v>4.0049969642751408</c:v>
                </c:pt>
                <c:pt idx="3019">
                  <c:v>3.9070810308099468</c:v>
                </c:pt>
                <c:pt idx="3020">
                  <c:v>3.8352320437547265</c:v>
                </c:pt>
                <c:pt idx="3021">
                  <c:v>3.8209975127684488</c:v>
                </c:pt>
                <c:pt idx="3022">
                  <c:v>3.9280867822261833</c:v>
                </c:pt>
                <c:pt idx="3023">
                  <c:v>3.9153250101030865</c:v>
                </c:pt>
                <c:pt idx="3024">
                  <c:v>3.8597914203042976</c:v>
                </c:pt>
                <c:pt idx="3025">
                  <c:v>3.726297072653769</c:v>
                </c:pt>
                <c:pt idx="3026">
                  <c:v>3.5907530552291722</c:v>
                </c:pt>
                <c:pt idx="3027">
                  <c:v>3.5961181775968196</c:v>
                </c:pt>
                <c:pt idx="3028">
                  <c:v>3.6330787075954212</c:v>
                </c:pt>
                <c:pt idx="3029">
                  <c:v>3.6069773539060379</c:v>
                </c:pt>
                <c:pt idx="3030">
                  <c:v>3.6096243985720404</c:v>
                </c:pt>
                <c:pt idx="3031">
                  <c:v>3.6402267695993968</c:v>
                </c:pt>
                <c:pt idx="3032">
                  <c:v>3.6560404220496481</c:v>
                </c:pt>
                <c:pt idx="3033">
                  <c:v>3.6550175260670237</c:v>
                </c:pt>
                <c:pt idx="3034">
                  <c:v>3.658894552837733</c:v>
                </c:pt>
                <c:pt idx="3035">
                  <c:v>3.644548183442005</c:v>
                </c:pt>
                <c:pt idx="3036">
                  <c:v>3.6765955487671986</c:v>
                </c:pt>
                <c:pt idx="3037">
                  <c:v>3.6329106759340419</c:v>
                </c:pt>
                <c:pt idx="3038">
                  <c:v>3.6593646060070837</c:v>
                </c:pt>
                <c:pt idx="3039">
                  <c:v>3.5237753161769199</c:v>
                </c:pt>
                <c:pt idx="3040">
                  <c:v>3.5313514868619484</c:v>
                </c:pt>
                <c:pt idx="3041">
                  <c:v>3.5161171991523212</c:v>
                </c:pt>
                <c:pt idx="3042">
                  <c:v>3.5621374468271125</c:v>
                </c:pt>
                <c:pt idx="3043">
                  <c:v>3.5829054046251909</c:v>
                </c:pt>
                <c:pt idx="3044">
                  <c:v>3.5704676776721902</c:v>
                </c:pt>
                <c:pt idx="3045">
                  <c:v>3.570335882436158</c:v>
                </c:pt>
                <c:pt idx="3046">
                  <c:v>3.5047307892332218</c:v>
                </c:pt>
                <c:pt idx="3047">
                  <c:v>3.5275876142553146</c:v>
                </c:pt>
                <c:pt idx="3048">
                  <c:v>3.4783626192721107</c:v>
                </c:pt>
                <c:pt idx="3049">
                  <c:v>3.4949030532275565</c:v>
                </c:pt>
                <c:pt idx="3050">
                  <c:v>3.5107065975006826</c:v>
                </c:pt>
                <c:pt idx="3051">
                  <c:v>3.4607757261506911</c:v>
                </c:pt>
                <c:pt idx="3052">
                  <c:v>3.454487554038185</c:v>
                </c:pt>
                <c:pt idx="3053">
                  <c:v>3.4872423563009232</c:v>
                </c:pt>
                <c:pt idx="3054">
                  <c:v>3.4848320560301826</c:v>
                </c:pt>
                <c:pt idx="3055">
                  <c:v>3.5099986960666367</c:v>
                </c:pt>
                <c:pt idx="3056">
                  <c:v>3.5352036824061703</c:v>
                </c:pt>
                <c:pt idx="3057">
                  <c:v>3.549590675905673</c:v>
                </c:pt>
                <c:pt idx="3058">
                  <c:v>3.59356831907761</c:v>
                </c:pt>
                <c:pt idx="3059">
                  <c:v>3.6059089523341052</c:v>
                </c:pt>
                <c:pt idx="3060">
                  <c:v>3.6059089523341052</c:v>
                </c:pt>
                <c:pt idx="3061">
                  <c:v>3.6075802210878862</c:v>
                </c:pt>
                <c:pt idx="3062">
                  <c:v>3.7058149330158279</c:v>
                </c:pt>
                <c:pt idx="3063">
                  <c:v>3.7375683684351833</c:v>
                </c:pt>
                <c:pt idx="3064">
                  <c:v>3.7734427821385719</c:v>
                </c:pt>
                <c:pt idx="3065">
                  <c:v>3.7494328722338928</c:v>
                </c:pt>
                <c:pt idx="3066">
                  <c:v>3.757332740172163</c:v>
                </c:pt>
                <c:pt idx="3067">
                  <c:v>3.7667136322902675</c:v>
                </c:pt>
                <c:pt idx="3068">
                  <c:v>3.776553109928579</c:v>
                </c:pt>
                <c:pt idx="3069">
                  <c:v>3.8865305589050743</c:v>
                </c:pt>
                <c:pt idx="3070">
                  <c:v>3.8928055337216447</c:v>
                </c:pt>
                <c:pt idx="3071">
                  <c:v>3.9339187797119375</c:v>
                </c:pt>
                <c:pt idx="3072">
                  <c:v>4.0065124762291635</c:v>
                </c:pt>
                <c:pt idx="3073">
                  <c:v>3.9897368258139796</c:v>
                </c:pt>
                <c:pt idx="3074">
                  <c:v>3.9653780105128171</c:v>
                </c:pt>
                <c:pt idx="3075">
                  <c:v>4.0170269839079848</c:v>
                </c:pt>
                <c:pt idx="3076">
                  <c:v>4.0815561694329459</c:v>
                </c:pt>
                <c:pt idx="3077">
                  <c:v>4.0789807452846363</c:v>
                </c:pt>
                <c:pt idx="3078">
                  <c:v>4.0789807452846363</c:v>
                </c:pt>
                <c:pt idx="3079">
                  <c:v>4.1307923044815178</c:v>
                </c:pt>
                <c:pt idx="3080">
                  <c:v>4.1322523610870672</c:v>
                </c:pt>
                <c:pt idx="3081">
                  <c:v>4.0526505723873578</c:v>
                </c:pt>
                <c:pt idx="3082">
                  <c:v>4.1064062284432827</c:v>
                </c:pt>
                <c:pt idx="3083">
                  <c:v>4.1219242956936544</c:v>
                </c:pt>
                <c:pt idx="3084">
                  <c:v>4.1363075768702267</c:v>
                </c:pt>
                <c:pt idx="3085">
                  <c:v>4.1781797108709533</c:v>
                </c:pt>
                <c:pt idx="3086">
                  <c:v>4.1513168737564108</c:v>
                </c:pt>
                <c:pt idx="3087">
                  <c:v>4.1422333286271478</c:v>
                </c:pt>
                <c:pt idx="3088">
                  <c:v>4.1631250749189661</c:v>
                </c:pt>
                <c:pt idx="3089">
                  <c:v>4.1908094541200915</c:v>
                </c:pt>
                <c:pt idx="3090">
                  <c:v>4.2533014761377119</c:v>
                </c:pt>
                <c:pt idx="3091">
                  <c:v>4.3033100347349391</c:v>
                </c:pt>
                <c:pt idx="3092">
                  <c:v>4.2878360503563639</c:v>
                </c:pt>
                <c:pt idx="3093">
                  <c:v>4.356215487495283</c:v>
                </c:pt>
                <c:pt idx="3094">
                  <c:v>4.3710320921893224</c:v>
                </c:pt>
                <c:pt idx="3095">
                  <c:v>4.3993470915787851</c:v>
                </c:pt>
                <c:pt idx="3096">
                  <c:v>4.4719526829052585</c:v>
                </c:pt>
                <c:pt idx="3097">
                  <c:v>4.4863452457506554</c:v>
                </c:pt>
                <c:pt idx="3098">
                  <c:v>4.4452152641087466</c:v>
                </c:pt>
                <c:pt idx="3099">
                  <c:v>4.385829893066636</c:v>
                </c:pt>
                <c:pt idx="3100">
                  <c:v>4.3558602937354545</c:v>
                </c:pt>
                <c:pt idx="3101">
                  <c:v>4.4089893158540594</c:v>
                </c:pt>
                <c:pt idx="3102">
                  <c:v>4.380056287392744</c:v>
                </c:pt>
                <c:pt idx="3103">
                  <c:v>4.4368819600000755</c:v>
                </c:pt>
                <c:pt idx="3104">
                  <c:v>4.4638994036758106</c:v>
                </c:pt>
                <c:pt idx="3105">
                  <c:v>4.4237607545524238</c:v>
                </c:pt>
                <c:pt idx="3106">
                  <c:v>4.3356678338706782</c:v>
                </c:pt>
                <c:pt idx="3107">
                  <c:v>4.3142443504324204</c:v>
                </c:pt>
                <c:pt idx="3108">
                  <c:v>4.3368479877085324</c:v>
                </c:pt>
                <c:pt idx="3109">
                  <c:v>4.3755742518114147</c:v>
                </c:pt>
                <c:pt idx="3110">
                  <c:v>4.3355019589928636</c:v>
                </c:pt>
                <c:pt idx="3111">
                  <c:v>4.3926342577861544</c:v>
                </c:pt>
                <c:pt idx="3112">
                  <c:v>4.3949589672625677</c:v>
                </c:pt>
                <c:pt idx="3113">
                  <c:v>4.3226620477301756</c:v>
                </c:pt>
                <c:pt idx="3114">
                  <c:v>4.2957086690155863</c:v>
                </c:pt>
                <c:pt idx="3115">
                  <c:v>4.2050143423224648</c:v>
                </c:pt>
                <c:pt idx="3116">
                  <c:v>4.2151555050610092</c:v>
                </c:pt>
                <c:pt idx="3117">
                  <c:v>4.2354682430173716</c:v>
                </c:pt>
                <c:pt idx="3118">
                  <c:v>4.2156672589531095</c:v>
                </c:pt>
                <c:pt idx="3119">
                  <c:v>4.2263921193296543</c:v>
                </c:pt>
                <c:pt idx="3120">
                  <c:v>4.2475098555476469</c:v>
                </c:pt>
                <c:pt idx="3121">
                  <c:v>4.291173501170892</c:v>
                </c:pt>
                <c:pt idx="3122">
                  <c:v>4.2858482438024286</c:v>
                </c:pt>
                <c:pt idx="3123">
                  <c:v>4.3005260775435312</c:v>
                </c:pt>
                <c:pt idx="3124">
                  <c:v>4.3146942404544664</c:v>
                </c:pt>
                <c:pt idx="3125">
                  <c:v>4.3399037333316492</c:v>
                </c:pt>
                <c:pt idx="3126">
                  <c:v>4.2925761608912847</c:v>
                </c:pt>
                <c:pt idx="3127">
                  <c:v>4.2640603074640051</c:v>
                </c:pt>
                <c:pt idx="3128">
                  <c:v>4.2892116028470468</c:v>
                </c:pt>
                <c:pt idx="3129">
                  <c:v>4.2880146578424512</c:v>
                </c:pt>
                <c:pt idx="3130">
                  <c:v>4.2887819454077833</c:v>
                </c:pt>
                <c:pt idx="3131">
                  <c:v>4.261912390938094</c:v>
                </c:pt>
                <c:pt idx="3132">
                  <c:v>4.2406843963405185</c:v>
                </c:pt>
                <c:pt idx="3133">
                  <c:v>4.3086934993950834</c:v>
                </c:pt>
                <c:pt idx="3134">
                  <c:v>4.3041767150762658</c:v>
                </c:pt>
                <c:pt idx="3135">
                  <c:v>4.2780629284753351</c:v>
                </c:pt>
                <c:pt idx="3136">
                  <c:v>4.3059474235197781</c:v>
                </c:pt>
                <c:pt idx="3137">
                  <c:v>4.3193500054691762</c:v>
                </c:pt>
                <c:pt idx="3138">
                  <c:v>4.3604246132618192</c:v>
                </c:pt>
                <c:pt idx="3139">
                  <c:v>4.3436180745109265</c:v>
                </c:pt>
                <c:pt idx="3140">
                  <c:v>4.3249034669334607</c:v>
                </c:pt>
                <c:pt idx="3141">
                  <c:v>4.3936533514662495</c:v>
                </c:pt>
                <c:pt idx="3142">
                  <c:v>4.4858518585822198</c:v>
                </c:pt>
                <c:pt idx="3143">
                  <c:v>4.496468864665367</c:v>
                </c:pt>
                <c:pt idx="3144">
                  <c:v>4.4213141658821842</c:v>
                </c:pt>
                <c:pt idx="3145">
                  <c:v>4.4713149347055348</c:v>
                </c:pt>
                <c:pt idx="3146">
                  <c:v>4.4829628577544716</c:v>
                </c:pt>
                <c:pt idx="3147">
                  <c:v>4.540946192090944</c:v>
                </c:pt>
                <c:pt idx="3148">
                  <c:v>4.5910540555517079</c:v>
                </c:pt>
                <c:pt idx="3149">
                  <c:v>4.6038350250529367</c:v>
                </c:pt>
                <c:pt idx="3150">
                  <c:v>4.6210683542514541</c:v>
                </c:pt>
                <c:pt idx="3151">
                  <c:v>4.627485884612816</c:v>
                </c:pt>
                <c:pt idx="3152">
                  <c:v>4.6501031439520277</c:v>
                </c:pt>
                <c:pt idx="3153">
                  <c:v>4.5900537554479897</c:v>
                </c:pt>
                <c:pt idx="3154">
                  <c:v>4.1185567238294576</c:v>
                </c:pt>
                <c:pt idx="3155">
                  <c:v>4.2297444802779225</c:v>
                </c:pt>
                <c:pt idx="3156">
                  <c:v>4.0971059738581941</c:v>
                </c:pt>
                <c:pt idx="3157">
                  <c:v>4.1728255749368923</c:v>
                </c:pt>
                <c:pt idx="3158">
                  <c:v>4.2499496084426349</c:v>
                </c:pt>
                <c:pt idx="3159">
                  <c:v>4.2727795127102581</c:v>
                </c:pt>
                <c:pt idx="3160">
                  <c:v>4.3302955039962958</c:v>
                </c:pt>
                <c:pt idx="3161">
                  <c:v>4.3248958853841017</c:v>
                </c:pt>
                <c:pt idx="3162">
                  <c:v>4.3300691088841621</c:v>
                </c:pt>
                <c:pt idx="3163">
                  <c:v>4.2749651575653056</c:v>
                </c:pt>
                <c:pt idx="3164">
                  <c:v>4.2505841870177967</c:v>
                </c:pt>
                <c:pt idx="3165">
                  <c:v>4.2651633773797171</c:v>
                </c:pt>
                <c:pt idx="3166">
                  <c:v>4.2501920591168973</c:v>
                </c:pt>
                <c:pt idx="3167">
                  <c:v>4.2834781473428549</c:v>
                </c:pt>
                <c:pt idx="3168">
                  <c:v>4.3042605432625436</c:v>
                </c:pt>
                <c:pt idx="3169">
                  <c:v>4.2835525737879756</c:v>
                </c:pt>
                <c:pt idx="3170">
                  <c:v>4.2601732341683842</c:v>
                </c:pt>
                <c:pt idx="3171">
                  <c:v>4.2342815584050264</c:v>
                </c:pt>
                <c:pt idx="3172">
                  <c:v>4.2457671712246352</c:v>
                </c:pt>
                <c:pt idx="3173">
                  <c:v>4.2562868247364554</c:v>
                </c:pt>
                <c:pt idx="3174">
                  <c:v>4.2643595645712891</c:v>
                </c:pt>
                <c:pt idx="3175">
                  <c:v>4.2601920380184932</c:v>
                </c:pt>
                <c:pt idx="3176">
                  <c:v>4.1952725677528377</c:v>
                </c:pt>
                <c:pt idx="3177">
                  <c:v>4.1617371459480728</c:v>
                </c:pt>
                <c:pt idx="3178">
                  <c:v>4.1918617146802273</c:v>
                </c:pt>
                <c:pt idx="3179">
                  <c:v>4.1944431323116298</c:v>
                </c:pt>
                <c:pt idx="3180">
                  <c:v>4.2372584843640579</c:v>
                </c:pt>
                <c:pt idx="3181">
                  <c:v>4.2150173374642899</c:v>
                </c:pt>
                <c:pt idx="3182">
                  <c:v>4.2167318377079468</c:v>
                </c:pt>
                <c:pt idx="3183">
                  <c:v>4.2188573604606718</c:v>
                </c:pt>
                <c:pt idx="3184">
                  <c:v>4.2629598131324942</c:v>
                </c:pt>
                <c:pt idx="3185">
                  <c:v>4.2687789031275285</c:v>
                </c:pt>
                <c:pt idx="3186">
                  <c:v>4.2889145580384493</c:v>
                </c:pt>
                <c:pt idx="3187">
                  <c:v>4.2995500633729087</c:v>
                </c:pt>
                <c:pt idx="3188">
                  <c:v>4.2821187983691296</c:v>
                </c:pt>
                <c:pt idx="3189">
                  <c:v>4.2891945793161215</c:v>
                </c:pt>
                <c:pt idx="3190">
                  <c:v>4.3161955587182481</c:v>
                </c:pt>
                <c:pt idx="3191">
                  <c:v>4.3508504139310498</c:v>
                </c:pt>
                <c:pt idx="3192">
                  <c:v>4.4275774732311444</c:v>
                </c:pt>
                <c:pt idx="3193">
                  <c:v>4.4530164359429625</c:v>
                </c:pt>
                <c:pt idx="3194">
                  <c:v>4.4936189769790609</c:v>
                </c:pt>
                <c:pt idx="3195">
                  <c:v>4.5099424582475445</c:v>
                </c:pt>
                <c:pt idx="3196">
                  <c:v>4.5191452108640133</c:v>
                </c:pt>
                <c:pt idx="3197">
                  <c:v>4.4988920435930391</c:v>
                </c:pt>
                <c:pt idx="3198">
                  <c:v>4.5109838593240621</c:v>
                </c:pt>
                <c:pt idx="3199">
                  <c:v>4.5125211314844123</c:v>
                </c:pt>
                <c:pt idx="3200">
                  <c:v>4.5314910687262371</c:v>
                </c:pt>
                <c:pt idx="3201">
                  <c:v>4.5350891826849073</c:v>
                </c:pt>
                <c:pt idx="3202">
                  <c:v>4.5147941294471758</c:v>
                </c:pt>
                <c:pt idx="3203">
                  <c:v>4.5419769656942153</c:v>
                </c:pt>
                <c:pt idx="3204">
                  <c:v>4.5639574889818384</c:v>
                </c:pt>
                <c:pt idx="3205">
                  <c:v>4.5778050006081807</c:v>
                </c:pt>
                <c:pt idx="3206">
                  <c:v>4.5848221384661274</c:v>
                </c:pt>
                <c:pt idx="3207">
                  <c:v>4.624796959425205</c:v>
                </c:pt>
                <c:pt idx="3208">
                  <c:v>4.6249128562901936</c:v>
                </c:pt>
                <c:pt idx="3209">
                  <c:v>4.634968529776355</c:v>
                </c:pt>
                <c:pt idx="3210">
                  <c:v>4.6951352229211789</c:v>
                </c:pt>
                <c:pt idx="3211">
                  <c:v>4.6842315814098994</c:v>
                </c:pt>
                <c:pt idx="3212">
                  <c:v>4.6709280368191761</c:v>
                </c:pt>
                <c:pt idx="3213">
                  <c:v>4.6289893520423471</c:v>
                </c:pt>
                <c:pt idx="3214">
                  <c:v>4.6472091547437673</c:v>
                </c:pt>
                <c:pt idx="3215">
                  <c:v>4.6959861721162328</c:v>
                </c:pt>
                <c:pt idx="3216">
                  <c:v>4.7110528128386164</c:v>
                </c:pt>
                <c:pt idx="3217">
                  <c:v>4.7228571481805695</c:v>
                </c:pt>
                <c:pt idx="3218">
                  <c:v>4.6946672363560191</c:v>
                </c:pt>
                <c:pt idx="3219">
                  <c:v>4.7263109991921439</c:v>
                </c:pt>
                <c:pt idx="3220">
                  <c:v>4.7342661170618605</c:v>
                </c:pt>
                <c:pt idx="3221">
                  <c:v>4.8090889175721445</c:v>
                </c:pt>
                <c:pt idx="3222">
                  <c:v>4.8262170206464656</c:v>
                </c:pt>
                <c:pt idx="3223">
                  <c:v>4.8741953571776611</c:v>
                </c:pt>
                <c:pt idx="3224">
                  <c:v>4.8774275634933275</c:v>
                </c:pt>
                <c:pt idx="3225">
                  <c:v>4.9137586033795975</c:v>
                </c:pt>
                <c:pt idx="3226">
                  <c:v>4.9166488340673293</c:v>
                </c:pt>
                <c:pt idx="3227">
                  <c:v>4.9242201628396813</c:v>
                </c:pt>
                <c:pt idx="3228">
                  <c:v>4.9290246612121589</c:v>
                </c:pt>
                <c:pt idx="3229">
                  <c:v>4.9627175219770834</c:v>
                </c:pt>
                <c:pt idx="3230">
                  <c:v>4.9971926360162016</c:v>
                </c:pt>
                <c:pt idx="3231">
                  <c:v>5.0207451613400069</c:v>
                </c:pt>
                <c:pt idx="3232">
                  <c:v>5.0901205088925643</c:v>
                </c:pt>
                <c:pt idx="3233">
                  <c:v>5.1250772023257296</c:v>
                </c:pt>
                <c:pt idx="3234">
                  <c:v>5.2073256869811031</c:v>
                </c:pt>
                <c:pt idx="3235">
                  <c:v>5.1895926971875967</c:v>
                </c:pt>
                <c:pt idx="3236">
                  <c:v>5.2308407206566541</c:v>
                </c:pt>
                <c:pt idx="3237">
                  <c:v>5.2584900139511639</c:v>
                </c:pt>
                <c:pt idx="3238">
                  <c:v>5.3479770847531221</c:v>
                </c:pt>
                <c:pt idx="3239">
                  <c:v>5.391108166478169</c:v>
                </c:pt>
                <c:pt idx="3240">
                  <c:v>5.3941675958698623</c:v>
                </c:pt>
                <c:pt idx="3241">
                  <c:v>5.3799413115276495</c:v>
                </c:pt>
                <c:pt idx="3242">
                  <c:v>5.3463685800437863</c:v>
                </c:pt>
                <c:pt idx="3243">
                  <c:v>5.3310167591185227</c:v>
                </c:pt>
                <c:pt idx="3244">
                  <c:v>5.2142184186181195</c:v>
                </c:pt>
                <c:pt idx="3245">
                  <c:v>5.2336379394694621</c:v>
                </c:pt>
                <c:pt idx="3246">
                  <c:v>5.17120232999455</c:v>
                </c:pt>
                <c:pt idx="3247">
                  <c:v>5.1659341584719529</c:v>
                </c:pt>
                <c:pt idx="3248">
                  <c:v>5.2440770596255266</c:v>
                </c:pt>
                <c:pt idx="3249">
                  <c:v>5.256489651013851</c:v>
                </c:pt>
                <c:pt idx="3250">
                  <c:v>5.3452655569271963</c:v>
                </c:pt>
                <c:pt idx="3251">
                  <c:v>5.3581904401911764</c:v>
                </c:pt>
                <c:pt idx="3252">
                  <c:v>5.356799497465615</c:v>
                </c:pt>
                <c:pt idx="3253">
                  <c:v>5.3386982765380235</c:v>
                </c:pt>
                <c:pt idx="3254">
                  <c:v>5.3312387838384758</c:v>
                </c:pt>
                <c:pt idx="3255">
                  <c:v>5.3918006352995738</c:v>
                </c:pt>
                <c:pt idx="3256">
                  <c:v>5.3817267849074879</c:v>
                </c:pt>
                <c:pt idx="3257">
                  <c:v>5.3864291703276077</c:v>
                </c:pt>
                <c:pt idx="3258">
                  <c:v>5.3640172587361699</c:v>
                </c:pt>
                <c:pt idx="3259">
                  <c:v>5.3068611441748077</c:v>
                </c:pt>
                <c:pt idx="3260">
                  <c:v>5.3680074834108593</c:v>
                </c:pt>
                <c:pt idx="3261">
                  <c:v>5.3438385239822441</c:v>
                </c:pt>
                <c:pt idx="3262">
                  <c:v>5.3573720182554876</c:v>
                </c:pt>
                <c:pt idx="3263">
                  <c:v>5.2973484354545821</c:v>
                </c:pt>
                <c:pt idx="3264">
                  <c:v>5.3418291066513532</c:v>
                </c:pt>
                <c:pt idx="3265">
                  <c:v>5.3431575332918708</c:v>
                </c:pt>
                <c:pt idx="3266">
                  <c:v>5.3113054163973681</c:v>
                </c:pt>
                <c:pt idx="3267">
                  <c:v>5.3130408380773382</c:v>
                </c:pt>
                <c:pt idx="3268">
                  <c:v>5.2217217713898325</c:v>
                </c:pt>
                <c:pt idx="3269">
                  <c:v>5.2083376277438314</c:v>
                </c:pt>
                <c:pt idx="3270">
                  <c:v>5.1970241610888221</c:v>
                </c:pt>
                <c:pt idx="3271">
                  <c:v>5.1690605202264583</c:v>
                </c:pt>
                <c:pt idx="3272">
                  <c:v>5.1500908444336622</c:v>
                </c:pt>
                <c:pt idx="3273">
                  <c:v>5.0313720467129528</c:v>
                </c:pt>
                <c:pt idx="3274">
                  <c:v>5.1286137366618121</c:v>
                </c:pt>
                <c:pt idx="3275">
                  <c:v>5.061123858132353</c:v>
                </c:pt>
                <c:pt idx="3276">
                  <c:v>4.995059140100655</c:v>
                </c:pt>
                <c:pt idx="3277">
                  <c:v>4.9938948587817915</c:v>
                </c:pt>
                <c:pt idx="3278">
                  <c:v>4.916962436119559</c:v>
                </c:pt>
                <c:pt idx="3279">
                  <c:v>5.0108645292135812</c:v>
                </c:pt>
                <c:pt idx="3280">
                  <c:v>5.0689056521749105</c:v>
                </c:pt>
                <c:pt idx="3281">
                  <c:v>5.0689056521749105</c:v>
                </c:pt>
                <c:pt idx="3282">
                  <c:v>5.1339728154069402</c:v>
                </c:pt>
                <c:pt idx="3283">
                  <c:v>5.146755027993227</c:v>
                </c:pt>
                <c:pt idx="3284">
                  <c:v>5.1504688082289052</c:v>
                </c:pt>
                <c:pt idx="3285">
                  <c:v>5.1448041794716346</c:v>
                </c:pt>
                <c:pt idx="3286">
                  <c:v>5.1195537774424826</c:v>
                </c:pt>
                <c:pt idx="3287">
                  <c:v>5.1286095249421164</c:v>
                </c:pt>
                <c:pt idx="3288">
                  <c:v>5.0605713972691353</c:v>
                </c:pt>
                <c:pt idx="3289">
                  <c:v>4.9788612278052291</c:v>
                </c:pt>
                <c:pt idx="3290">
                  <c:v>4.9971631954536457</c:v>
                </c:pt>
                <c:pt idx="3291">
                  <c:v>5.0166883095899157</c:v>
                </c:pt>
                <c:pt idx="3292">
                  <c:v>4.9937665526714978</c:v>
                </c:pt>
                <c:pt idx="3293">
                  <c:v>5.0201211744037897</c:v>
                </c:pt>
                <c:pt idx="3294">
                  <c:v>4.9844714297795294</c:v>
                </c:pt>
                <c:pt idx="3295">
                  <c:v>5.0123142470895319</c:v>
                </c:pt>
                <c:pt idx="3296">
                  <c:v>4.9974948259337717</c:v>
                </c:pt>
                <c:pt idx="3297">
                  <c:v>5.0176683687212202</c:v>
                </c:pt>
                <c:pt idx="3298">
                  <c:v>4.9873617728408979</c:v>
                </c:pt>
                <c:pt idx="3299">
                  <c:v>4.9518927055423827</c:v>
                </c:pt>
                <c:pt idx="3300">
                  <c:v>4.9911914741874392</c:v>
                </c:pt>
                <c:pt idx="3301">
                  <c:v>5.0078872805093466</c:v>
                </c:pt>
                <c:pt idx="3302">
                  <c:v>4.9881049167794043</c:v>
                </c:pt>
                <c:pt idx="3303">
                  <c:v>5.0240606425624694</c:v>
                </c:pt>
                <c:pt idx="3304">
                  <c:v>5.1012331008502354</c:v>
                </c:pt>
                <c:pt idx="3305">
                  <c:v>5.1203735819193232</c:v>
                </c:pt>
                <c:pt idx="3306">
                  <c:v>5.1436434095633059</c:v>
                </c:pt>
                <c:pt idx="3307">
                  <c:v>5.1856538611581593</c:v>
                </c:pt>
                <c:pt idx="3308">
                  <c:v>5.2412490510180723</c:v>
                </c:pt>
                <c:pt idx="3309">
                  <c:v>5.2412490510180723</c:v>
                </c:pt>
                <c:pt idx="3310">
                  <c:v>5.3095819452200992</c:v>
                </c:pt>
                <c:pt idx="3311">
                  <c:v>5.3284561290186012</c:v>
                </c:pt>
                <c:pt idx="3312">
                  <c:v>5.3588766007243365</c:v>
                </c:pt>
                <c:pt idx="3313">
                  <c:v>5.3828878226776116</c:v>
                </c:pt>
                <c:pt idx="3314">
                  <c:v>5.3848378024587396</c:v>
                </c:pt>
                <c:pt idx="3315">
                  <c:v>5.343273018961046</c:v>
                </c:pt>
                <c:pt idx="3316">
                  <c:v>5.3154051433669389</c:v>
                </c:pt>
                <c:pt idx="3317">
                  <c:v>5.3721578907514118</c:v>
                </c:pt>
                <c:pt idx="3318">
                  <c:v>5.3471771033648761</c:v>
                </c:pt>
                <c:pt idx="3319">
                  <c:v>5.3858948513008578</c:v>
                </c:pt>
                <c:pt idx="3320">
                  <c:v>5.378871194320654</c:v>
                </c:pt>
                <c:pt idx="3321">
                  <c:v>5.4219670447199801</c:v>
                </c:pt>
                <c:pt idx="3322">
                  <c:v>5.3944918435968523</c:v>
                </c:pt>
                <c:pt idx="3323">
                  <c:v>5.4108937183621455</c:v>
                </c:pt>
                <c:pt idx="3324">
                  <c:v>5.4009221383974531</c:v>
                </c:pt>
                <c:pt idx="3325">
                  <c:v>5.3310585473382321</c:v>
                </c:pt>
                <c:pt idx="3326">
                  <c:v>5.4690409987375697</c:v>
                </c:pt>
                <c:pt idx="3327">
                  <c:v>5.4690409987375697</c:v>
                </c:pt>
                <c:pt idx="3328">
                  <c:v>5.5477026123317907</c:v>
                </c:pt>
                <c:pt idx="3329">
                  <c:v>5.5319124190882611</c:v>
                </c:pt>
                <c:pt idx="3330">
                  <c:v>5.5071817873966991</c:v>
                </c:pt>
                <c:pt idx="3331">
                  <c:v>5.5403294823310354</c:v>
                </c:pt>
                <c:pt idx="3332">
                  <c:v>5.574937304185835</c:v>
                </c:pt>
                <c:pt idx="3333">
                  <c:v>5.5107268622839465</c:v>
                </c:pt>
                <c:pt idx="3334">
                  <c:v>5.4063327098184546</c:v>
                </c:pt>
                <c:pt idx="3335">
                  <c:v>5.443107065810179</c:v>
                </c:pt>
                <c:pt idx="3336">
                  <c:v>5.421142314576449</c:v>
                </c:pt>
                <c:pt idx="3337">
                  <c:v>5.357987405316293</c:v>
                </c:pt>
                <c:pt idx="3338">
                  <c:v>5.3105594353975931</c:v>
                </c:pt>
                <c:pt idx="3339">
                  <c:v>5.4257209288735657</c:v>
                </c:pt>
                <c:pt idx="3340">
                  <c:v>5.4217249584340008</c:v>
                </c:pt>
                <c:pt idx="3341">
                  <c:v>5.4414996583079622</c:v>
                </c:pt>
                <c:pt idx="3342">
                  <c:v>5.489919474896773</c:v>
                </c:pt>
                <c:pt idx="3343">
                  <c:v>5.4986839136829939</c:v>
                </c:pt>
                <c:pt idx="3344">
                  <c:v>5.5157910905052656</c:v>
                </c:pt>
                <c:pt idx="3345">
                  <c:v>5.5143034422477459</c:v>
                </c:pt>
                <c:pt idx="3346">
                  <c:v>5.5545478584201486</c:v>
                </c:pt>
                <c:pt idx="3347">
                  <c:v>5.5717201384897432</c:v>
                </c:pt>
                <c:pt idx="3348">
                  <c:v>5.5575748507713438</c:v>
                </c:pt>
                <c:pt idx="3349">
                  <c:v>5.4920538408523809</c:v>
                </c:pt>
                <c:pt idx="3350">
                  <c:v>5.4822632790694392</c:v>
                </c:pt>
                <c:pt idx="3351">
                  <c:v>5.4849730922005708</c:v>
                </c:pt>
                <c:pt idx="3352">
                  <c:v>5.4760075174361349</c:v>
                </c:pt>
                <c:pt idx="3353">
                  <c:v>5.4481784028771356</c:v>
                </c:pt>
                <c:pt idx="3354">
                  <c:v>5.4534730285116675</c:v>
                </c:pt>
                <c:pt idx="3355">
                  <c:v>5.4598096127276143</c:v>
                </c:pt>
                <c:pt idx="3356">
                  <c:v>5.5255468519466149</c:v>
                </c:pt>
                <c:pt idx="3357">
                  <c:v>5.5704154947862552</c:v>
                </c:pt>
                <c:pt idx="3358">
                  <c:v>5.5648252340975448</c:v>
                </c:pt>
                <c:pt idx="3359">
                  <c:v>5.5324379083111976</c:v>
                </c:pt>
                <c:pt idx="3360">
                  <c:v>5.4864253200340798</c:v>
                </c:pt>
                <c:pt idx="3361">
                  <c:v>5.475431794434134</c:v>
                </c:pt>
                <c:pt idx="3362">
                  <c:v>5.4393595561086405</c:v>
                </c:pt>
                <c:pt idx="3363">
                  <c:v>5.4138580085526868</c:v>
                </c:pt>
                <c:pt idx="3364">
                  <c:v>5.410607779719304</c:v>
                </c:pt>
                <c:pt idx="3365">
                  <c:v>5.4270410500483548</c:v>
                </c:pt>
                <c:pt idx="3366">
                  <c:v>5.3788908590445832</c:v>
                </c:pt>
                <c:pt idx="3367">
                  <c:v>5.3803146789179053</c:v>
                </c:pt>
                <c:pt idx="3368">
                  <c:v>5.3282324041896771</c:v>
                </c:pt>
                <c:pt idx="3369">
                  <c:v>5.2922173813340896</c:v>
                </c:pt>
                <c:pt idx="3370">
                  <c:v>5.3649995859253865</c:v>
                </c:pt>
                <c:pt idx="3371">
                  <c:v>5.2954313618090056</c:v>
                </c:pt>
                <c:pt idx="3372">
                  <c:v>5.2882399363470984</c:v>
                </c:pt>
                <c:pt idx="3373">
                  <c:v>5.2663702755630597</c:v>
                </c:pt>
                <c:pt idx="3374">
                  <c:v>5.323652569295743</c:v>
                </c:pt>
                <c:pt idx="3375">
                  <c:v>5.3131835360877906</c:v>
                </c:pt>
                <c:pt idx="3376">
                  <c:v>5.2438475641430777</c:v>
                </c:pt>
                <c:pt idx="3377">
                  <c:v>5.2751900679367738</c:v>
                </c:pt>
                <c:pt idx="3378">
                  <c:v>5.2751900679367738</c:v>
                </c:pt>
                <c:pt idx="3379">
                  <c:v>5.3295086538468928</c:v>
                </c:pt>
                <c:pt idx="3380">
                  <c:v>5.2904322392108361</c:v>
                </c:pt>
                <c:pt idx="3381">
                  <c:v>5.2244967844802686</c:v>
                </c:pt>
                <c:pt idx="3382">
                  <c:v>5.2944033997538815</c:v>
                </c:pt>
                <c:pt idx="3383">
                  <c:v>5.3527059901548579</c:v>
                </c:pt>
                <c:pt idx="3384">
                  <c:v>5.3551628654609198</c:v>
                </c:pt>
                <c:pt idx="3385">
                  <c:v>5.3837113360711806</c:v>
                </c:pt>
                <c:pt idx="3386">
                  <c:v>5.3984433348215326</c:v>
                </c:pt>
                <c:pt idx="3387">
                  <c:v>5.3745731077987804</c:v>
                </c:pt>
                <c:pt idx="3388">
                  <c:v>5.3627416414624234</c:v>
                </c:pt>
                <c:pt idx="3389">
                  <c:v>5.4052169643993899</c:v>
                </c:pt>
                <c:pt idx="3390">
                  <c:v>5.4016608210706183</c:v>
                </c:pt>
                <c:pt idx="3391">
                  <c:v>5.4003627318995919</c:v>
                </c:pt>
                <c:pt idx="3392">
                  <c:v>5.3376975318208233</c:v>
                </c:pt>
                <c:pt idx="3393">
                  <c:v>5.2464147689757024</c:v>
                </c:pt>
                <c:pt idx="3394">
                  <c:v>5.2238923495125347</c:v>
                </c:pt>
                <c:pt idx="3395">
                  <c:v>5.210741138588241</c:v>
                </c:pt>
                <c:pt idx="3396">
                  <c:v>5.2354665704901233</c:v>
                </c:pt>
                <c:pt idx="3397">
                  <c:v>5.2483573945091759</c:v>
                </c:pt>
                <c:pt idx="3398">
                  <c:v>5.2823897679501055</c:v>
                </c:pt>
                <c:pt idx="3399">
                  <c:v>5.248675436278794</c:v>
                </c:pt>
                <c:pt idx="3400">
                  <c:v>5.1802893221796582</c:v>
                </c:pt>
                <c:pt idx="3401">
                  <c:v>5.1490147107781175</c:v>
                </c:pt>
                <c:pt idx="3402">
                  <c:v>5.1888797869550949</c:v>
                </c:pt>
                <c:pt idx="3403">
                  <c:v>5.0593614433656988</c:v>
                </c:pt>
                <c:pt idx="3404">
                  <c:v>5.0276112266841615</c:v>
                </c:pt>
                <c:pt idx="3405">
                  <c:v>5.0256412114944737</c:v>
                </c:pt>
                <c:pt idx="3406">
                  <c:v>5.1118941105543758</c:v>
                </c:pt>
                <c:pt idx="3407">
                  <c:v>5.0266470771600549</c:v>
                </c:pt>
                <c:pt idx="3408">
                  <c:v>5.0069254206882503</c:v>
                </c:pt>
                <c:pt idx="3409">
                  <c:v>4.9315080115734418</c:v>
                </c:pt>
                <c:pt idx="3410">
                  <c:v>4.7080525597864078</c:v>
                </c:pt>
                <c:pt idx="3411">
                  <c:v>4.7394203645549204</c:v>
                </c:pt>
                <c:pt idx="3412">
                  <c:v>4.8241430866129118</c:v>
                </c:pt>
                <c:pt idx="3413">
                  <c:v>4.8812605743048652</c:v>
                </c:pt>
                <c:pt idx="3414">
                  <c:v>4.9822578866963916</c:v>
                </c:pt>
                <c:pt idx="3415">
                  <c:v>4.8619127268077049</c:v>
                </c:pt>
                <c:pt idx="3416">
                  <c:v>4.7721397386651825</c:v>
                </c:pt>
                <c:pt idx="3417">
                  <c:v>4.60732299687501</c:v>
                </c:pt>
                <c:pt idx="3418">
                  <c:v>4.6349175980963819</c:v>
                </c:pt>
                <c:pt idx="3419">
                  <c:v>4.6098506047718795</c:v>
                </c:pt>
                <c:pt idx="3420">
                  <c:v>4.625347146040113</c:v>
                </c:pt>
                <c:pt idx="3421">
                  <c:v>4.6254004690809722</c:v>
                </c:pt>
                <c:pt idx="3422">
                  <c:v>4.5965310027075947</c:v>
                </c:pt>
                <c:pt idx="3423">
                  <c:v>4.5497904673307978</c:v>
                </c:pt>
                <c:pt idx="3424">
                  <c:v>4.509466560175003</c:v>
                </c:pt>
                <c:pt idx="3425">
                  <c:v>4.5875573982749218</c:v>
                </c:pt>
                <c:pt idx="3426">
                  <c:v>4.6151976251790012</c:v>
                </c:pt>
                <c:pt idx="3427">
                  <c:v>4.5369669048177848</c:v>
                </c:pt>
                <c:pt idx="3428">
                  <c:v>4.5571542675028649</c:v>
                </c:pt>
                <c:pt idx="3429">
                  <c:v>4.5627166439059081</c:v>
                </c:pt>
                <c:pt idx="3430">
                  <c:v>4.5744063661646033</c:v>
                </c:pt>
                <c:pt idx="3431">
                  <c:v>4.5357120154065749</c:v>
                </c:pt>
                <c:pt idx="3432">
                  <c:v>4.5576603467790573</c:v>
                </c:pt>
                <c:pt idx="3433">
                  <c:v>4.5904012577747135</c:v>
                </c:pt>
                <c:pt idx="3434">
                  <c:v>4.5845478398475308</c:v>
                </c:pt>
                <c:pt idx="3435">
                  <c:v>4.6295849902427779</c:v>
                </c:pt>
                <c:pt idx="3436">
                  <c:v>4.7014499904191647</c:v>
                </c:pt>
                <c:pt idx="3437">
                  <c:v>4.6869343721173191</c:v>
                </c:pt>
                <c:pt idx="3438">
                  <c:v>4.7286233459266604</c:v>
                </c:pt>
                <c:pt idx="3439">
                  <c:v>4.7440718814027836</c:v>
                </c:pt>
                <c:pt idx="3440">
                  <c:v>4.7208984470922974</c:v>
                </c:pt>
                <c:pt idx="3441">
                  <c:v>4.7917583537891169</c:v>
                </c:pt>
                <c:pt idx="3442">
                  <c:v>4.8391848580634127</c:v>
                </c:pt>
                <c:pt idx="3443">
                  <c:v>4.8732645194864732</c:v>
                </c:pt>
                <c:pt idx="3444">
                  <c:v>4.9224429324299521</c:v>
                </c:pt>
                <c:pt idx="3445">
                  <c:v>4.9059797360675654</c:v>
                </c:pt>
                <c:pt idx="3446">
                  <c:v>4.912189689278124</c:v>
                </c:pt>
                <c:pt idx="3447">
                  <c:v>4.9920788130089147</c:v>
                </c:pt>
                <c:pt idx="3448">
                  <c:v>4.9638104807619676</c:v>
                </c:pt>
                <c:pt idx="3449">
                  <c:v>5.0106589665772203</c:v>
                </c:pt>
                <c:pt idx="3450">
                  <c:v>5.0373808979515102</c:v>
                </c:pt>
                <c:pt idx="3451">
                  <c:v>4.9741537402834899</c:v>
                </c:pt>
                <c:pt idx="3452">
                  <c:v>4.9659555525762009</c:v>
                </c:pt>
                <c:pt idx="3453">
                  <c:v>4.9631560306745559</c:v>
                </c:pt>
                <c:pt idx="3454">
                  <c:v>4.9000692727702173</c:v>
                </c:pt>
                <c:pt idx="3455">
                  <c:v>4.9315059980069664</c:v>
                </c:pt>
                <c:pt idx="3456">
                  <c:v>4.944500743218093</c:v>
                </c:pt>
                <c:pt idx="3457">
                  <c:v>5.0110590509362805</c:v>
                </c:pt>
                <c:pt idx="3458">
                  <c:v>5.0013799620683779</c:v>
                </c:pt>
                <c:pt idx="3459">
                  <c:v>4.9625415550895742</c:v>
                </c:pt>
                <c:pt idx="3460">
                  <c:v>4.9280616785561016</c:v>
                </c:pt>
                <c:pt idx="3461">
                  <c:v>4.8834124114741826</c:v>
                </c:pt>
                <c:pt idx="3462">
                  <c:v>4.7674006964145734</c:v>
                </c:pt>
                <c:pt idx="3463">
                  <c:v>4.8113771969916792</c:v>
                </c:pt>
                <c:pt idx="3464">
                  <c:v>4.8853545976742723</c:v>
                </c:pt>
                <c:pt idx="3465">
                  <c:v>4.815410076955148</c:v>
                </c:pt>
                <c:pt idx="3466">
                  <c:v>4.8171851862994375</c:v>
                </c:pt>
                <c:pt idx="3467">
                  <c:v>4.788875721060041</c:v>
                </c:pt>
                <c:pt idx="3468">
                  <c:v>4.7992763968255083</c:v>
                </c:pt>
                <c:pt idx="3469">
                  <c:v>4.7048538998826936</c:v>
                </c:pt>
                <c:pt idx="3470">
                  <c:v>4.7749139426183822</c:v>
                </c:pt>
                <c:pt idx="3471">
                  <c:v>4.6939260622298349</c:v>
                </c:pt>
                <c:pt idx="3472">
                  <c:v>4.7068748644469602</c:v>
                </c:pt>
                <c:pt idx="3473">
                  <c:v>4.7818681859513106</c:v>
                </c:pt>
                <c:pt idx="3474">
                  <c:v>4.7580209063365935</c:v>
                </c:pt>
                <c:pt idx="3475">
                  <c:v>4.7931434542332916</c:v>
                </c:pt>
                <c:pt idx="3476">
                  <c:v>4.7126282405809921</c:v>
                </c:pt>
                <c:pt idx="3477">
                  <c:v>4.743405395547672</c:v>
                </c:pt>
                <c:pt idx="3478">
                  <c:v>4.7112355947008027</c:v>
                </c:pt>
                <c:pt idx="3479">
                  <c:v>4.6317015915312476</c:v>
                </c:pt>
                <c:pt idx="3480">
                  <c:v>4.6304935458445744</c:v>
                </c:pt>
                <c:pt idx="3481">
                  <c:v>4.6619117679555746</c:v>
                </c:pt>
                <c:pt idx="3482">
                  <c:v>4.6599042605718362</c:v>
                </c:pt>
                <c:pt idx="3483">
                  <c:v>4.5716630795369113</c:v>
                </c:pt>
                <c:pt idx="3484">
                  <c:v>4.5548048569330968</c:v>
                </c:pt>
                <c:pt idx="3485">
                  <c:v>4.5007627818084535</c:v>
                </c:pt>
                <c:pt idx="3486">
                  <c:v>4.5081402027057589</c:v>
                </c:pt>
                <c:pt idx="3487">
                  <c:v>4.5614791065674121</c:v>
                </c:pt>
                <c:pt idx="3488">
                  <c:v>4.6161159861757994</c:v>
                </c:pt>
                <c:pt idx="3489">
                  <c:v>4.5989208505096446</c:v>
                </c:pt>
                <c:pt idx="3490">
                  <c:v>4.5745767781295621</c:v>
                </c:pt>
                <c:pt idx="3491">
                  <c:v>4.6271877438078475</c:v>
                </c:pt>
                <c:pt idx="3492">
                  <c:v>4.5633211785486916</c:v>
                </c:pt>
                <c:pt idx="3493">
                  <c:v>4.5657974948456053</c:v>
                </c:pt>
                <c:pt idx="3494">
                  <c:v>4.5644308443231552</c:v>
                </c:pt>
                <c:pt idx="3495">
                  <c:v>4.6286703025231652</c:v>
                </c:pt>
                <c:pt idx="3496">
                  <c:v>4.6048207471591596</c:v>
                </c:pt>
                <c:pt idx="3497">
                  <c:v>4.5429918410556622</c:v>
                </c:pt>
                <c:pt idx="3498">
                  <c:v>4.6805921524086376</c:v>
                </c:pt>
                <c:pt idx="3499">
                  <c:v>4.7799224779957985</c:v>
                </c:pt>
                <c:pt idx="3500">
                  <c:v>4.799838397106643</c:v>
                </c:pt>
                <c:pt idx="3501">
                  <c:v>4.8005268556414595</c:v>
                </c:pt>
                <c:pt idx="3502">
                  <c:v>4.9805205948711935</c:v>
                </c:pt>
                <c:pt idx="3503">
                  <c:v>5.0325551359489094</c:v>
                </c:pt>
                <c:pt idx="3504">
                  <c:v>4.9168214377456136</c:v>
                </c:pt>
                <c:pt idx="3505">
                  <c:v>4.8984430123277054</c:v>
                </c:pt>
                <c:pt idx="3506">
                  <c:v>4.8904154483590734</c:v>
                </c:pt>
                <c:pt idx="3507">
                  <c:v>5.050309719085571</c:v>
                </c:pt>
                <c:pt idx="3508">
                  <c:v>5.1078790074142297</c:v>
                </c:pt>
                <c:pt idx="3509">
                  <c:v>5.09591497558214</c:v>
                </c:pt>
                <c:pt idx="3510">
                  <c:v>5.1450061438580699</c:v>
                </c:pt>
                <c:pt idx="3511">
                  <c:v>5.2593945248172904</c:v>
                </c:pt>
                <c:pt idx="3512">
                  <c:v>5.3419757451257777</c:v>
                </c:pt>
                <c:pt idx="3513">
                  <c:v>5.3287385930910647</c:v>
                </c:pt>
                <c:pt idx="3514">
                  <c:v>5.352495118706579</c:v>
                </c:pt>
                <c:pt idx="3515">
                  <c:v>5.3823504187115558</c:v>
                </c:pt>
                <c:pt idx="3516">
                  <c:v>5.2929851185873984</c:v>
                </c:pt>
                <c:pt idx="3517">
                  <c:v>5.3960503895073915</c:v>
                </c:pt>
                <c:pt idx="3518">
                  <c:v>5.4050294742646114</c:v>
                </c:pt>
                <c:pt idx="3519">
                  <c:v>5.5140108740903608</c:v>
                </c:pt>
                <c:pt idx="3520">
                  <c:v>5.5904397892459574</c:v>
                </c:pt>
                <c:pt idx="3521">
                  <c:v>5.5679431524749354</c:v>
                </c:pt>
                <c:pt idx="3522">
                  <c:v>5.519723660819075</c:v>
                </c:pt>
                <c:pt idx="3523">
                  <c:v>5.4213012275136983</c:v>
                </c:pt>
                <c:pt idx="3524">
                  <c:v>5.4363072677030004</c:v>
                </c:pt>
                <c:pt idx="3525">
                  <c:v>5.4301510143106171</c:v>
                </c:pt>
                <c:pt idx="3526">
                  <c:v>5.3903989801677925</c:v>
                </c:pt>
                <c:pt idx="3527">
                  <c:v>5.427116311717179</c:v>
                </c:pt>
                <c:pt idx="3528">
                  <c:v>5.5587655599930272</c:v>
                </c:pt>
                <c:pt idx="3529">
                  <c:v>5.5076375505684023</c:v>
                </c:pt>
                <c:pt idx="3530">
                  <c:v>5.5076375505684023</c:v>
                </c:pt>
                <c:pt idx="3531">
                  <c:v>5.5203642187961472</c:v>
                </c:pt>
                <c:pt idx="3532">
                  <c:v>5.5447598035632462</c:v>
                </c:pt>
                <c:pt idx="3533">
                  <c:v>5.4938085917360322</c:v>
                </c:pt>
                <c:pt idx="3534">
                  <c:v>5.4565178134361894</c:v>
                </c:pt>
                <c:pt idx="3535">
                  <c:v>5.5399098851616326</c:v>
                </c:pt>
                <c:pt idx="3536">
                  <c:v>5.5887573529669439</c:v>
                </c:pt>
                <c:pt idx="3537">
                  <c:v>5.6142716410824054</c:v>
                </c:pt>
                <c:pt idx="3538">
                  <c:v>5.6082368089791048</c:v>
                </c:pt>
                <c:pt idx="3539">
                  <c:v>5.6500020440837702</c:v>
                </c:pt>
                <c:pt idx="3540">
                  <c:v>5.5961709950627068</c:v>
                </c:pt>
                <c:pt idx="3541">
                  <c:v>5.6352687406997584</c:v>
                </c:pt>
                <c:pt idx="3542">
                  <c:v>5.6451706015652556</c:v>
                </c:pt>
                <c:pt idx="3543">
                  <c:v>5.6183513770761442</c:v>
                </c:pt>
                <c:pt idx="3544">
                  <c:v>5.5388378347571212</c:v>
                </c:pt>
                <c:pt idx="3545">
                  <c:v>5.5773328990407602</c:v>
                </c:pt>
                <c:pt idx="3546">
                  <c:v>5.6360868769958143</c:v>
                </c:pt>
                <c:pt idx="3547">
                  <c:v>5.6614046080818561</c:v>
                </c:pt>
                <c:pt idx="3548">
                  <c:v>5.6741372106410592</c:v>
                </c:pt>
                <c:pt idx="3549">
                  <c:v>5.6260459149170927</c:v>
                </c:pt>
                <c:pt idx="3550">
                  <c:v>5.6577607780511272</c:v>
                </c:pt>
                <c:pt idx="3551">
                  <c:v>5.6213196260607265</c:v>
                </c:pt>
                <c:pt idx="3552">
                  <c:v>5.611670029224487</c:v>
                </c:pt>
                <c:pt idx="3553">
                  <c:v>5.614519467223654</c:v>
                </c:pt>
                <c:pt idx="3554">
                  <c:v>5.614519467223654</c:v>
                </c:pt>
                <c:pt idx="3555">
                  <c:v>5.5891403670562454</c:v>
                </c:pt>
                <c:pt idx="3556">
                  <c:v>5.6379365511676207</c:v>
                </c:pt>
                <c:pt idx="3557">
                  <c:v>5.7517606987199441</c:v>
                </c:pt>
                <c:pt idx="3558">
                  <c:v>5.7517606987199441</c:v>
                </c:pt>
                <c:pt idx="3559">
                  <c:v>5.936442810264845</c:v>
                </c:pt>
                <c:pt idx="3560">
                  <c:v>6.0034809389853452</c:v>
                </c:pt>
                <c:pt idx="3561">
                  <c:v>5.994889963034705</c:v>
                </c:pt>
                <c:pt idx="3562">
                  <c:v>5.9547249532489221</c:v>
                </c:pt>
                <c:pt idx="3563">
                  <c:v>5.9483648580631305</c:v>
                </c:pt>
                <c:pt idx="3564">
                  <c:v>6.0174040848117922</c:v>
                </c:pt>
                <c:pt idx="3565">
                  <c:v>6.0550771201986793</c:v>
                </c:pt>
                <c:pt idx="3566">
                  <c:v>6.0724145509396976</c:v>
                </c:pt>
                <c:pt idx="3567">
                  <c:v>6.130893327136234</c:v>
                </c:pt>
                <c:pt idx="3568">
                  <c:v>6.1059214908269777</c:v>
                </c:pt>
                <c:pt idx="3569">
                  <c:v>6.1100192225915988</c:v>
                </c:pt>
                <c:pt idx="3570">
                  <c:v>6.1799946035429185</c:v>
                </c:pt>
                <c:pt idx="3571">
                  <c:v>6.1858157607235631</c:v>
                </c:pt>
                <c:pt idx="3572">
                  <c:v>6.2034472251201649</c:v>
                </c:pt>
                <c:pt idx="3573">
                  <c:v>6.1622188143717329</c:v>
                </c:pt>
                <c:pt idx="3574">
                  <c:v>6.2343830947685577</c:v>
                </c:pt>
                <c:pt idx="3575">
                  <c:v>6.3151793762267792</c:v>
                </c:pt>
                <c:pt idx="3576">
                  <c:v>6.3151793762267792</c:v>
                </c:pt>
                <c:pt idx="3577">
                  <c:v>6.2841120545664388</c:v>
                </c:pt>
                <c:pt idx="3578">
                  <c:v>6.3144219024181378</c:v>
                </c:pt>
                <c:pt idx="3579">
                  <c:v>6.3804013686073517</c:v>
                </c:pt>
                <c:pt idx="3580">
                  <c:v>6.3836363152757345</c:v>
                </c:pt>
                <c:pt idx="3581">
                  <c:v>6.3930555981076562</c:v>
                </c:pt>
                <c:pt idx="3582">
                  <c:v>6.4327180466653182</c:v>
                </c:pt>
                <c:pt idx="3583">
                  <c:v>6.415356718523018</c:v>
                </c:pt>
                <c:pt idx="3584">
                  <c:v>6.2582775846699139</c:v>
                </c:pt>
                <c:pt idx="3585">
                  <c:v>6.2003925478355146</c:v>
                </c:pt>
                <c:pt idx="3586">
                  <c:v>6.2499334892144711</c:v>
                </c:pt>
                <c:pt idx="3587">
                  <c:v>6.2061132853435987</c:v>
                </c:pt>
                <c:pt idx="3588">
                  <c:v>6.2515391894562304</c:v>
                </c:pt>
                <c:pt idx="3589">
                  <c:v>6.2458847723976847</c:v>
                </c:pt>
                <c:pt idx="3590">
                  <c:v>6.3213519424215825</c:v>
                </c:pt>
                <c:pt idx="3591">
                  <c:v>6.3165624293254528</c:v>
                </c:pt>
                <c:pt idx="3592">
                  <c:v>6.3079159584497404</c:v>
                </c:pt>
                <c:pt idx="3593">
                  <c:v>6.3486041307220322</c:v>
                </c:pt>
                <c:pt idx="3594">
                  <c:v>6.2789971804074725</c:v>
                </c:pt>
                <c:pt idx="3595">
                  <c:v>6.2543824493471298</c:v>
                </c:pt>
                <c:pt idx="3596">
                  <c:v>6.3200879636358485</c:v>
                </c:pt>
                <c:pt idx="3597">
                  <c:v>6.3282725539593372</c:v>
                </c:pt>
                <c:pt idx="3598">
                  <c:v>6.3180693042818925</c:v>
                </c:pt>
                <c:pt idx="3599">
                  <c:v>6.3321989658164606</c:v>
                </c:pt>
                <c:pt idx="3600">
                  <c:v>6.2857637418138284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CE0-4B8D-A1F8-D69F5D60FE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261632"/>
        <c:axId val="1108827872"/>
      </c:lineChart>
      <c:dateAx>
        <c:axId val="103926163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108827872"/>
        <c:crosses val="autoZero"/>
        <c:auto val="1"/>
        <c:lblOffset val="100"/>
        <c:baseTimeUnit val="days"/>
      </c:dateAx>
      <c:valAx>
        <c:axId val="11088278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03926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F!$G$3</c:f>
              <c:strCache>
                <c:ptCount val="1"/>
                <c:pt idx="0">
                  <c:v>Estratégia Multifatorial - 2% tx adm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numRef>
              <c:f>F!$B$4:$B$10000</c:f>
              <c:numCache>
                <c:formatCode>m/d/yyyy</c:formatCode>
                <c:ptCount val="9997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F!$C$4:$C$10000</c:f>
              <c:numCache>
                <c:formatCode>0%</c:formatCode>
                <c:ptCount val="9997"/>
                <c:pt idx="0">
                  <c:v>0.99774113705698109</c:v>
                </c:pt>
                <c:pt idx="1">
                  <c:v>1.0125842292686755</c:v>
                </c:pt>
                <c:pt idx="2">
                  <c:v>1.0114502771863583</c:v>
                </c:pt>
                <c:pt idx="3">
                  <c:v>1.0127848691201047</c:v>
                </c:pt>
                <c:pt idx="4">
                  <c:v>1.0234931801608693</c:v>
                </c:pt>
                <c:pt idx="5">
                  <c:v>1.0121577109521647</c:v>
                </c:pt>
                <c:pt idx="6">
                  <c:v>1.0058018836406806</c:v>
                </c:pt>
                <c:pt idx="7">
                  <c:v>1.0001694880817888</c:v>
                </c:pt>
                <c:pt idx="8">
                  <c:v>1.0175020353021789</c:v>
                </c:pt>
                <c:pt idx="9">
                  <c:v>1.0197133254212782</c:v>
                </c:pt>
                <c:pt idx="10">
                  <c:v>1.0355050596767341</c:v>
                </c:pt>
                <c:pt idx="11">
                  <c:v>1.0406092704827115</c:v>
                </c:pt>
                <c:pt idx="12">
                  <c:v>1.0423110732119587</c:v>
                </c:pt>
                <c:pt idx="13">
                  <c:v>1.0375719099299472</c:v>
                </c:pt>
                <c:pt idx="14">
                  <c:v>1.0183922197295923</c:v>
                </c:pt>
                <c:pt idx="15">
                  <c:v>1.0184538273583743</c:v>
                </c:pt>
                <c:pt idx="16">
                  <c:v>1.0098276981340202</c:v>
                </c:pt>
                <c:pt idx="17">
                  <c:v>1.0051211472088413</c:v>
                </c:pt>
                <c:pt idx="18">
                  <c:v>1.0293401754503853</c:v>
                </c:pt>
                <c:pt idx="19">
                  <c:v>1.0279770677550151</c:v>
                </c:pt>
                <c:pt idx="20">
                  <c:v>1.0326162391126454</c:v>
                </c:pt>
                <c:pt idx="21">
                  <c:v>1.0390468119028924</c:v>
                </c:pt>
                <c:pt idx="22">
                  <c:v>1.0499698065882428</c:v>
                </c:pt>
                <c:pt idx="23">
                  <c:v>1.0479319754606133</c:v>
                </c:pt>
                <c:pt idx="24">
                  <c:v>1.0429377319692095</c:v>
                </c:pt>
                <c:pt idx="25">
                  <c:v>1.0427399215642192</c:v>
                </c:pt>
                <c:pt idx="26">
                  <c:v>1.0358674676051827</c:v>
                </c:pt>
                <c:pt idx="27">
                  <c:v>1.042668913654722</c:v>
                </c:pt>
                <c:pt idx="28">
                  <c:v>1.0192231942947787</c:v>
                </c:pt>
                <c:pt idx="29">
                  <c:v>1.0045325172942168</c:v>
                </c:pt>
                <c:pt idx="30">
                  <c:v>1.0204112677564079</c:v>
                </c:pt>
                <c:pt idx="31">
                  <c:v>1.0173780967193342</c:v>
                </c:pt>
                <c:pt idx="32">
                  <c:v>1.0005810819274237</c:v>
                </c:pt>
                <c:pt idx="33">
                  <c:v>0.99761280884054404</c:v>
                </c:pt>
                <c:pt idx="34">
                  <c:v>1.0009895689664301</c:v>
                </c:pt>
                <c:pt idx="35">
                  <c:v>0.99220420008180543</c:v>
                </c:pt>
                <c:pt idx="36">
                  <c:v>0.99236171055030586</c:v>
                </c:pt>
                <c:pt idx="37">
                  <c:v>0.9929364643817874</c:v>
                </c:pt>
                <c:pt idx="38">
                  <c:v>1.0117088810493908</c:v>
                </c:pt>
                <c:pt idx="39">
                  <c:v>1.0048367160858782</c:v>
                </c:pt>
                <c:pt idx="40">
                  <c:v>1.017585194703015</c:v>
                </c:pt>
                <c:pt idx="41">
                  <c:v>1.0229497787882813</c:v>
                </c:pt>
                <c:pt idx="42">
                  <c:v>1.0314104411231602</c:v>
                </c:pt>
                <c:pt idx="43">
                  <c:v>1.0363920187960007</c:v>
                </c:pt>
                <c:pt idx="44">
                  <c:v>1.0251483181751901</c:v>
                </c:pt>
                <c:pt idx="45">
                  <c:v>1.015331612392123</c:v>
                </c:pt>
                <c:pt idx="46">
                  <c:v>1.0248512920392621</c:v>
                </c:pt>
                <c:pt idx="47">
                  <c:v>1.0310737957842862</c:v>
                </c:pt>
                <c:pt idx="48">
                  <c:v>1.0279582380395733</c:v>
                </c:pt>
                <c:pt idx="49">
                  <c:v>1.0414909728655506</c:v>
                </c:pt>
                <c:pt idx="50">
                  <c:v>1.0335153389217699</c:v>
                </c:pt>
                <c:pt idx="51">
                  <c:v>1.0346613068475934</c:v>
                </c:pt>
                <c:pt idx="52">
                  <c:v>1.0245288688186607</c:v>
                </c:pt>
                <c:pt idx="53">
                  <c:v>1.0260883455562015</c:v>
                </c:pt>
                <c:pt idx="54">
                  <c:v>1.0294482965461043</c:v>
                </c:pt>
                <c:pt idx="55">
                  <c:v>1.0232228314300278</c:v>
                </c:pt>
                <c:pt idx="56">
                  <c:v>1.0287589247489355</c:v>
                </c:pt>
                <c:pt idx="57">
                  <c:v>1.0407541160248177</c:v>
                </c:pt>
                <c:pt idx="58">
                  <c:v>1.0449288486681576</c:v>
                </c:pt>
                <c:pt idx="59">
                  <c:v>1.0422569125644734</c:v>
                </c:pt>
                <c:pt idx="60">
                  <c:v>1.0606498459929663</c:v>
                </c:pt>
                <c:pt idx="61">
                  <c:v>1.0640313561533443</c:v>
                </c:pt>
                <c:pt idx="62">
                  <c:v>1.0746490757818954</c:v>
                </c:pt>
                <c:pt idx="63">
                  <c:v>1.0845579687668199</c:v>
                </c:pt>
                <c:pt idx="64">
                  <c:v>1.0904923954111696</c:v>
                </c:pt>
                <c:pt idx="65">
                  <c:v>1.0692271092996297</c:v>
                </c:pt>
                <c:pt idx="66">
                  <c:v>1.0784114948040457</c:v>
                </c:pt>
                <c:pt idx="67">
                  <c:v>1.0620341370288813</c:v>
                </c:pt>
                <c:pt idx="68">
                  <c:v>1.081059627041137</c:v>
                </c:pt>
                <c:pt idx="69">
                  <c:v>1.0969928856766209</c:v>
                </c:pt>
                <c:pt idx="70">
                  <c:v>1.1108210442436868</c:v>
                </c:pt>
                <c:pt idx="71">
                  <c:v>1.1077370186528355</c:v>
                </c:pt>
                <c:pt idx="72">
                  <c:v>1.1114240289506787</c:v>
                </c:pt>
                <c:pt idx="73">
                  <c:v>1.1140110841173643</c:v>
                </c:pt>
                <c:pt idx="74">
                  <c:v>1.1067510949706207</c:v>
                </c:pt>
                <c:pt idx="75">
                  <c:v>1.1197758547573033</c:v>
                </c:pt>
                <c:pt idx="76">
                  <c:v>1.1297872645442346</c:v>
                </c:pt>
                <c:pt idx="77">
                  <c:v>1.1484210330428783</c:v>
                </c:pt>
                <c:pt idx="78">
                  <c:v>1.1581374168421876</c:v>
                </c:pt>
                <c:pt idx="79">
                  <c:v>1.1658665440215934</c:v>
                </c:pt>
                <c:pt idx="80">
                  <c:v>1.1777243153698171</c:v>
                </c:pt>
                <c:pt idx="81">
                  <c:v>1.1895167119024803</c:v>
                </c:pt>
                <c:pt idx="82">
                  <c:v>1.1831174553944523</c:v>
                </c:pt>
                <c:pt idx="83">
                  <c:v>1.1583799450705763</c:v>
                </c:pt>
                <c:pt idx="84">
                  <c:v>1.1450778976641505</c:v>
                </c:pt>
                <c:pt idx="85">
                  <c:v>1.1377552486941112</c:v>
                </c:pt>
                <c:pt idx="86">
                  <c:v>1.1455000714961781</c:v>
                </c:pt>
                <c:pt idx="87">
                  <c:v>1.1337733682128395</c:v>
                </c:pt>
                <c:pt idx="88">
                  <c:v>1.1407369954633235</c:v>
                </c:pt>
                <c:pt idx="89">
                  <c:v>1.1464527658229233</c:v>
                </c:pt>
                <c:pt idx="90">
                  <c:v>1.1611982453717951</c:v>
                </c:pt>
                <c:pt idx="91">
                  <c:v>1.1649632072174683</c:v>
                </c:pt>
                <c:pt idx="92">
                  <c:v>1.1556699994035711</c:v>
                </c:pt>
                <c:pt idx="93">
                  <c:v>1.1441703159471712</c:v>
                </c:pt>
                <c:pt idx="94">
                  <c:v>1.150080510580217</c:v>
                </c:pt>
                <c:pt idx="95">
                  <c:v>1.1276449370933941</c:v>
                </c:pt>
                <c:pt idx="96">
                  <c:v>1.1310717269022825</c:v>
                </c:pt>
                <c:pt idx="97">
                  <c:v>1.140507474673589</c:v>
                </c:pt>
                <c:pt idx="98">
                  <c:v>1.1449022604549666</c:v>
                </c:pt>
                <c:pt idx="99">
                  <c:v>1.1271725259386827</c:v>
                </c:pt>
                <c:pt idx="100">
                  <c:v>1.1355524196649016</c:v>
                </c:pt>
                <c:pt idx="101">
                  <c:v>1.1454507211869642</c:v>
                </c:pt>
                <c:pt idx="102">
                  <c:v>1.1267573984749766</c:v>
                </c:pt>
                <c:pt idx="103">
                  <c:v>1.1468707490149077</c:v>
                </c:pt>
                <c:pt idx="104">
                  <c:v>1.1535049929697243</c:v>
                </c:pt>
                <c:pt idx="105">
                  <c:v>1.1750751928400802</c:v>
                </c:pt>
                <c:pt idx="106">
                  <c:v>1.1799228965396229</c:v>
                </c:pt>
                <c:pt idx="107">
                  <c:v>1.1828576896856091</c:v>
                </c:pt>
                <c:pt idx="108">
                  <c:v>1.1934767663658152</c:v>
                </c:pt>
                <c:pt idx="109">
                  <c:v>1.193323346151671</c:v>
                </c:pt>
                <c:pt idx="110">
                  <c:v>1.1960110554154031</c:v>
                </c:pt>
                <c:pt idx="111">
                  <c:v>1.1887063499398365</c:v>
                </c:pt>
                <c:pt idx="112">
                  <c:v>1.2125122507108177</c:v>
                </c:pt>
                <c:pt idx="113">
                  <c:v>1.2200809185157655</c:v>
                </c:pt>
                <c:pt idx="114">
                  <c:v>1.2240554625232809</c:v>
                </c:pt>
                <c:pt idx="115">
                  <c:v>1.2190291897154883</c:v>
                </c:pt>
                <c:pt idx="116">
                  <c:v>1.2287545006306808</c:v>
                </c:pt>
                <c:pt idx="117">
                  <c:v>1.2575878849449198</c:v>
                </c:pt>
                <c:pt idx="118">
                  <c:v>1.2570693634024868</c:v>
                </c:pt>
                <c:pt idx="119">
                  <c:v>1.2509970391646015</c:v>
                </c:pt>
                <c:pt idx="120">
                  <c:v>1.2387193403804178</c:v>
                </c:pt>
                <c:pt idx="121">
                  <c:v>1.2484836643866868</c:v>
                </c:pt>
                <c:pt idx="122">
                  <c:v>1.2622039110266128</c:v>
                </c:pt>
                <c:pt idx="123">
                  <c:v>1.2834460459592136</c:v>
                </c:pt>
                <c:pt idx="124">
                  <c:v>1.2972584155390967</c:v>
                </c:pt>
                <c:pt idx="125">
                  <c:v>1.2890655483966862</c:v>
                </c:pt>
                <c:pt idx="126">
                  <c:v>1.2762993635034967</c:v>
                </c:pt>
                <c:pt idx="127">
                  <c:v>1.2621758786606663</c:v>
                </c:pt>
                <c:pt idx="128">
                  <c:v>1.251669893990158</c:v>
                </c:pt>
                <c:pt idx="129">
                  <c:v>1.2429673056151931</c:v>
                </c:pt>
                <c:pt idx="130">
                  <c:v>1.2359750810380938</c:v>
                </c:pt>
                <c:pt idx="131">
                  <c:v>1.2428728013755064</c:v>
                </c:pt>
                <c:pt idx="132">
                  <c:v>1.2474274817385103</c:v>
                </c:pt>
                <c:pt idx="133">
                  <c:v>1.2290463594805097</c:v>
                </c:pt>
                <c:pt idx="134">
                  <c:v>1.2165078771633231</c:v>
                </c:pt>
                <c:pt idx="135">
                  <c:v>1.1961081391064978</c:v>
                </c:pt>
                <c:pt idx="136">
                  <c:v>1.179337946564738</c:v>
                </c:pt>
                <c:pt idx="137">
                  <c:v>1.2001604168329005</c:v>
                </c:pt>
                <c:pt idx="138">
                  <c:v>1.1764082046815392</c:v>
                </c:pt>
                <c:pt idx="139">
                  <c:v>1.1452830414310702</c:v>
                </c:pt>
                <c:pt idx="140">
                  <c:v>1.1535209673869107</c:v>
                </c:pt>
                <c:pt idx="141">
                  <c:v>1.1584301905652579</c:v>
                </c:pt>
                <c:pt idx="142">
                  <c:v>1.1576941817480721</c:v>
                </c:pt>
                <c:pt idx="143">
                  <c:v>1.146245350062183</c:v>
                </c:pt>
                <c:pt idx="144">
                  <c:v>1.1339072331096927</c:v>
                </c:pt>
                <c:pt idx="145">
                  <c:v>1.1237186717084071</c:v>
                </c:pt>
                <c:pt idx="146">
                  <c:v>1.139401185153081</c:v>
                </c:pt>
                <c:pt idx="147">
                  <c:v>1.1296258563264729</c:v>
                </c:pt>
                <c:pt idx="148">
                  <c:v>1.1229841069558211</c:v>
                </c:pt>
                <c:pt idx="149">
                  <c:v>1.1159720440022909</c:v>
                </c:pt>
                <c:pt idx="150">
                  <c:v>1.1140493977974462</c:v>
                </c:pt>
                <c:pt idx="151">
                  <c:v>1.0765609728795922</c:v>
                </c:pt>
                <c:pt idx="152">
                  <c:v>1.0600057334272333</c:v>
                </c:pt>
                <c:pt idx="153">
                  <c:v>1.0646295237211676</c:v>
                </c:pt>
                <c:pt idx="154">
                  <c:v>1.1013724775688107</c:v>
                </c:pt>
                <c:pt idx="155">
                  <c:v>1.087917539635024</c:v>
                </c:pt>
                <c:pt idx="156">
                  <c:v>1.0881192767310808</c:v>
                </c:pt>
                <c:pt idx="157">
                  <c:v>1.0998594916852145</c:v>
                </c:pt>
                <c:pt idx="158">
                  <c:v>1.1053056673036596</c:v>
                </c:pt>
                <c:pt idx="159">
                  <c:v>1.1074536527210048</c:v>
                </c:pt>
                <c:pt idx="160">
                  <c:v>1.0767026217102507</c:v>
                </c:pt>
                <c:pt idx="161">
                  <c:v>1.0905694053949919</c:v>
                </c:pt>
                <c:pt idx="162">
                  <c:v>1.0877579644890931</c:v>
                </c:pt>
                <c:pt idx="163">
                  <c:v>1.089145754785823</c:v>
                </c:pt>
                <c:pt idx="164">
                  <c:v>1.1140672516626247</c:v>
                </c:pt>
                <c:pt idx="165">
                  <c:v>1.112906105592788</c:v>
                </c:pt>
                <c:pt idx="166">
                  <c:v>1.1162625029788129</c:v>
                </c:pt>
                <c:pt idx="167">
                  <c:v>1.1080996927228393</c:v>
                </c:pt>
                <c:pt idx="168">
                  <c:v>1.0831825167711002</c:v>
                </c:pt>
                <c:pt idx="169">
                  <c:v>1.0719965065760633</c:v>
                </c:pt>
                <c:pt idx="170">
                  <c:v>1.0462638814231653</c:v>
                </c:pt>
                <c:pt idx="171">
                  <c:v>1.0356891940192892</c:v>
                </c:pt>
                <c:pt idx="172">
                  <c:v>1.0493962604816711</c:v>
                </c:pt>
                <c:pt idx="173">
                  <c:v>1.0482372106805367</c:v>
                </c:pt>
                <c:pt idx="174">
                  <c:v>1.0592321655986832</c:v>
                </c:pt>
                <c:pt idx="175">
                  <c:v>1.0557012345625569</c:v>
                </c:pt>
                <c:pt idx="176">
                  <c:v>1.0460426494909161</c:v>
                </c:pt>
                <c:pt idx="177">
                  <c:v>1.0318274756727042</c:v>
                </c:pt>
                <c:pt idx="178">
                  <c:v>1.0389476832449904</c:v>
                </c:pt>
                <c:pt idx="179">
                  <c:v>1.0335220481773504</c:v>
                </c:pt>
                <c:pt idx="180">
                  <c:v>1.0629407367615753</c:v>
                </c:pt>
                <c:pt idx="181">
                  <c:v>1.0715517349455745</c:v>
                </c:pt>
                <c:pt idx="182">
                  <c:v>1.0673852588314858</c:v>
                </c:pt>
                <c:pt idx="183">
                  <c:v>1.0785739872319167</c:v>
                </c:pt>
                <c:pt idx="184">
                  <c:v>1.1067582462020182</c:v>
                </c:pt>
                <c:pt idx="185">
                  <c:v>1.0999094902289721</c:v>
                </c:pt>
                <c:pt idx="186">
                  <c:v>1.0690965411513547</c:v>
                </c:pt>
                <c:pt idx="187">
                  <c:v>1.0475907855242552</c:v>
                </c:pt>
                <c:pt idx="188">
                  <c:v>1.0315807786716518</c:v>
                </c:pt>
                <c:pt idx="189">
                  <c:v>1.02429115160018</c:v>
                </c:pt>
                <c:pt idx="190">
                  <c:v>1.0385798404395734</c:v>
                </c:pt>
                <c:pt idx="191">
                  <c:v>1.0317089692462897</c:v>
                </c:pt>
                <c:pt idx="192">
                  <c:v>1.0538230395757322</c:v>
                </c:pt>
                <c:pt idx="193">
                  <c:v>1.0463883416721482</c:v>
                </c:pt>
                <c:pt idx="194">
                  <c:v>1.0535673579043037</c:v>
                </c:pt>
                <c:pt idx="195">
                  <c:v>1.0558090098689248</c:v>
                </c:pt>
                <c:pt idx="196">
                  <c:v>1.0554797440896961</c:v>
                </c:pt>
                <c:pt idx="197">
                  <c:v>1.0449705591289671</c:v>
                </c:pt>
                <c:pt idx="198">
                  <c:v>1.0377680706844128</c:v>
                </c:pt>
                <c:pt idx="199">
                  <c:v>1.0115977072266753</c:v>
                </c:pt>
                <c:pt idx="200">
                  <c:v>1.0104598166905798</c:v>
                </c:pt>
                <c:pt idx="201">
                  <c:v>1.0142171358206673</c:v>
                </c:pt>
                <c:pt idx="202">
                  <c:v>1.0173115343414287</c:v>
                </c:pt>
                <c:pt idx="203">
                  <c:v>1.0164909768361297</c:v>
                </c:pt>
                <c:pt idx="204">
                  <c:v>1.0095218980517233</c:v>
                </c:pt>
                <c:pt idx="205">
                  <c:v>1.0238238915587659</c:v>
                </c:pt>
                <c:pt idx="206">
                  <c:v>1.0057663464162665</c:v>
                </c:pt>
                <c:pt idx="207">
                  <c:v>0.98638425923238704</c:v>
                </c:pt>
                <c:pt idx="208">
                  <c:v>0.97542361196718952</c:v>
                </c:pt>
                <c:pt idx="209">
                  <c:v>0.96881555165705202</c:v>
                </c:pt>
                <c:pt idx="210">
                  <c:v>0.96375139951725808</c:v>
                </c:pt>
                <c:pt idx="211">
                  <c:v>0.98788709678175701</c:v>
                </c:pt>
                <c:pt idx="212">
                  <c:v>1.0108945234313556</c:v>
                </c:pt>
                <c:pt idx="213">
                  <c:v>1.0293909210229339</c:v>
                </c:pt>
                <c:pt idx="214">
                  <c:v>1.029368948587613</c:v>
                </c:pt>
                <c:pt idx="215">
                  <c:v>1.0106765784302878</c:v>
                </c:pt>
                <c:pt idx="216">
                  <c:v>1.0139624675482981</c:v>
                </c:pt>
                <c:pt idx="217">
                  <c:v>1.0154854391382155</c:v>
                </c:pt>
                <c:pt idx="218">
                  <c:v>1.0372548252862084</c:v>
                </c:pt>
                <c:pt idx="219">
                  <c:v>1.0425732666992915</c:v>
                </c:pt>
                <c:pt idx="220">
                  <c:v>1.0273575389789849</c:v>
                </c:pt>
                <c:pt idx="221">
                  <c:v>0.98891797325328201</c:v>
                </c:pt>
                <c:pt idx="222">
                  <c:v>1.0054240740341327</c:v>
                </c:pt>
                <c:pt idx="223">
                  <c:v>1.0235733193123664</c:v>
                </c:pt>
                <c:pt idx="224">
                  <c:v>1.0451302709881007</c:v>
                </c:pt>
                <c:pt idx="225">
                  <c:v>1.0458819294076109</c:v>
                </c:pt>
                <c:pt idx="226">
                  <c:v>1.0539785550342102</c:v>
                </c:pt>
                <c:pt idx="227">
                  <c:v>1.0774884748669213</c:v>
                </c:pt>
                <c:pt idx="228">
                  <c:v>1.0837454169687131</c:v>
                </c:pt>
                <c:pt idx="229">
                  <c:v>1.0826237687370064</c:v>
                </c:pt>
                <c:pt idx="230">
                  <c:v>1.0890456647522151</c:v>
                </c:pt>
                <c:pt idx="231">
                  <c:v>1.0946371983374763</c:v>
                </c:pt>
                <c:pt idx="232">
                  <c:v>1.1129100320180132</c:v>
                </c:pt>
                <c:pt idx="233">
                  <c:v>1.1071749894111256</c:v>
                </c:pt>
                <c:pt idx="234">
                  <c:v>1.0918539314133573</c:v>
                </c:pt>
                <c:pt idx="235">
                  <c:v>1.0951932492045384</c:v>
                </c:pt>
                <c:pt idx="236">
                  <c:v>1.1110224886764202</c:v>
                </c:pt>
                <c:pt idx="237">
                  <c:v>1.1013286335704144</c:v>
                </c:pt>
                <c:pt idx="238">
                  <c:v>1.1093032891506356</c:v>
                </c:pt>
                <c:pt idx="239">
                  <c:v>1.0938498848134453</c:v>
                </c:pt>
                <c:pt idx="240">
                  <c:v>1.0810446027871412</c:v>
                </c:pt>
                <c:pt idx="241">
                  <c:v>1.1028337508379904</c:v>
                </c:pt>
                <c:pt idx="242">
                  <c:v>1.0884746563519976</c:v>
                </c:pt>
                <c:pt idx="243">
                  <c:v>1.0865650687587134</c:v>
                </c:pt>
                <c:pt idx="244">
                  <c:v>1.1039835612749305</c:v>
                </c:pt>
                <c:pt idx="245">
                  <c:v>1.0927101384429279</c:v>
                </c:pt>
                <c:pt idx="246">
                  <c:v>1.0995563288438794</c:v>
                </c:pt>
                <c:pt idx="247">
                  <c:v>1.1025163173772645</c:v>
                </c:pt>
                <c:pt idx="248">
                  <c:v>1.1174083004650031</c:v>
                </c:pt>
                <c:pt idx="249">
                  <c:v>1.1182398142296652</c:v>
                </c:pt>
                <c:pt idx="250">
                  <c:v>1.1339754212129201</c:v>
                </c:pt>
                <c:pt idx="251">
                  <c:v>1.1421014934619125</c:v>
                </c:pt>
                <c:pt idx="252">
                  <c:v>1.1575962831006292</c:v>
                </c:pt>
                <c:pt idx="253">
                  <c:v>1.1608557619274302</c:v>
                </c:pt>
                <c:pt idx="254">
                  <c:v>1.1758006641752312</c:v>
                </c:pt>
                <c:pt idx="255">
                  <c:v>1.1795872144502886</c:v>
                </c:pt>
                <c:pt idx="256">
                  <c:v>1.1718146138161512</c:v>
                </c:pt>
                <c:pt idx="257">
                  <c:v>1.1721433948723319</c:v>
                </c:pt>
                <c:pt idx="258">
                  <c:v>1.1835227624733993</c:v>
                </c:pt>
                <c:pt idx="259">
                  <c:v>1.1983435855774618</c:v>
                </c:pt>
                <c:pt idx="260">
                  <c:v>1.1986381313647545</c:v>
                </c:pt>
                <c:pt idx="261">
                  <c:v>1.2004619459652237</c:v>
                </c:pt>
                <c:pt idx="262">
                  <c:v>1.2160829894197336</c:v>
                </c:pt>
                <c:pt idx="263">
                  <c:v>1.2075911623535491</c:v>
                </c:pt>
                <c:pt idx="264">
                  <c:v>1.2095088910440128</c:v>
                </c:pt>
                <c:pt idx="265">
                  <c:v>1.2022094961007608</c:v>
                </c:pt>
                <c:pt idx="266">
                  <c:v>1.1928620977797855</c:v>
                </c:pt>
                <c:pt idx="267">
                  <c:v>1.2122586047485584</c:v>
                </c:pt>
                <c:pt idx="268">
                  <c:v>1.2042046493669978</c:v>
                </c:pt>
                <c:pt idx="269">
                  <c:v>1.2186267221399081</c:v>
                </c:pt>
                <c:pt idx="270">
                  <c:v>1.2326065162853743</c:v>
                </c:pt>
                <c:pt idx="271">
                  <c:v>1.2102742835838451</c:v>
                </c:pt>
                <c:pt idx="272">
                  <c:v>1.1778052783525812</c:v>
                </c:pt>
                <c:pt idx="273">
                  <c:v>1.139049651133285</c:v>
                </c:pt>
                <c:pt idx="274">
                  <c:v>1.1641694224269519</c:v>
                </c:pt>
                <c:pt idx="275">
                  <c:v>1.1704047093782386</c:v>
                </c:pt>
                <c:pt idx="276">
                  <c:v>1.1799314723749437</c:v>
                </c:pt>
                <c:pt idx="277">
                  <c:v>1.1510436059139433</c:v>
                </c:pt>
                <c:pt idx="278">
                  <c:v>1.1363929789416922</c:v>
                </c:pt>
                <c:pt idx="279">
                  <c:v>1.1553778115428976</c:v>
                </c:pt>
                <c:pt idx="280">
                  <c:v>1.1264615608013984</c:v>
                </c:pt>
                <c:pt idx="281">
                  <c:v>1.1127072450673863</c:v>
                </c:pt>
                <c:pt idx="282">
                  <c:v>1.0840821909224141</c:v>
                </c:pt>
                <c:pt idx="283">
                  <c:v>1.109807715146341</c:v>
                </c:pt>
                <c:pt idx="284">
                  <c:v>1.1275041206644745</c:v>
                </c:pt>
                <c:pt idx="285">
                  <c:v>1.118971291961137</c:v>
                </c:pt>
                <c:pt idx="286">
                  <c:v>1.1273636718991462</c:v>
                </c:pt>
                <c:pt idx="287">
                  <c:v>1.1115161044426936</c:v>
                </c:pt>
                <c:pt idx="288">
                  <c:v>1.1228645274056126</c:v>
                </c:pt>
                <c:pt idx="289">
                  <c:v>1.1527968244658147</c:v>
                </c:pt>
                <c:pt idx="290">
                  <c:v>1.1664614783284111</c:v>
                </c:pt>
                <c:pt idx="291">
                  <c:v>1.1705683307620456</c:v>
                </c:pt>
                <c:pt idx="292">
                  <c:v>1.1663404698267297</c:v>
                </c:pt>
                <c:pt idx="293">
                  <c:v>1.1762645427929388</c:v>
                </c:pt>
                <c:pt idx="294">
                  <c:v>1.1759622469614939</c:v>
                </c:pt>
                <c:pt idx="295">
                  <c:v>1.180994158688015</c:v>
                </c:pt>
                <c:pt idx="296">
                  <c:v>1.1765976011249093</c:v>
                </c:pt>
                <c:pt idx="297">
                  <c:v>1.1739273106957617</c:v>
                </c:pt>
                <c:pt idx="298">
                  <c:v>1.1710960915081339</c:v>
                </c:pt>
                <c:pt idx="299">
                  <c:v>1.1787166716934885</c:v>
                </c:pt>
                <c:pt idx="300">
                  <c:v>1.1973207221240203</c:v>
                </c:pt>
                <c:pt idx="301">
                  <c:v>1.1936098709403518</c:v>
                </c:pt>
                <c:pt idx="302">
                  <c:v>1.1872587725021859</c:v>
                </c:pt>
                <c:pt idx="303">
                  <c:v>1.1935014352214512</c:v>
                </c:pt>
                <c:pt idx="304">
                  <c:v>1.2034668746941746</c:v>
                </c:pt>
                <c:pt idx="305">
                  <c:v>1.1987156921868518</c:v>
                </c:pt>
                <c:pt idx="306">
                  <c:v>1.1979559709098471</c:v>
                </c:pt>
                <c:pt idx="307">
                  <c:v>1.1876916484911904</c:v>
                </c:pt>
                <c:pt idx="308">
                  <c:v>1.1961754699864848</c:v>
                </c:pt>
                <c:pt idx="309">
                  <c:v>1.209309261823746</c:v>
                </c:pt>
                <c:pt idx="310">
                  <c:v>1.2400034392989936</c:v>
                </c:pt>
                <c:pt idx="311">
                  <c:v>1.2410949375714664</c:v>
                </c:pt>
                <c:pt idx="312">
                  <c:v>1.2430015231350049</c:v>
                </c:pt>
                <c:pt idx="313">
                  <c:v>1.2598886773928923</c:v>
                </c:pt>
                <c:pt idx="314">
                  <c:v>1.2442823052153089</c:v>
                </c:pt>
                <c:pt idx="315">
                  <c:v>1.2340157229004622</c:v>
                </c:pt>
                <c:pt idx="316">
                  <c:v>1.2363618214700778</c:v>
                </c:pt>
                <c:pt idx="317">
                  <c:v>1.2402822907222117</c:v>
                </c:pt>
                <c:pt idx="318">
                  <c:v>1.2511411691057883</c:v>
                </c:pt>
                <c:pt idx="319">
                  <c:v>1.2543574230545429</c:v>
                </c:pt>
                <c:pt idx="320">
                  <c:v>1.2473874669951848</c:v>
                </c:pt>
                <c:pt idx="321">
                  <c:v>1.2529265757014438</c:v>
                </c:pt>
                <c:pt idx="322">
                  <c:v>1.2468562255499767</c:v>
                </c:pt>
                <c:pt idx="323">
                  <c:v>1.2526463905883602</c:v>
                </c:pt>
                <c:pt idx="324">
                  <c:v>1.2658705041045413</c:v>
                </c:pt>
                <c:pt idx="325">
                  <c:v>1.2669453033963662</c:v>
                </c:pt>
                <c:pt idx="326">
                  <c:v>1.2727306328368519</c:v>
                </c:pt>
                <c:pt idx="327">
                  <c:v>1.2640751994578219</c:v>
                </c:pt>
                <c:pt idx="328">
                  <c:v>1.2743560061099215</c:v>
                </c:pt>
                <c:pt idx="329">
                  <c:v>1.2728447038736899</c:v>
                </c:pt>
                <c:pt idx="330">
                  <c:v>1.2741728112242117</c:v>
                </c:pt>
                <c:pt idx="331">
                  <c:v>1.2739476607872673</c:v>
                </c:pt>
                <c:pt idx="332">
                  <c:v>1.3016670828895403</c:v>
                </c:pt>
                <c:pt idx="333">
                  <c:v>1.3182756259886579</c:v>
                </c:pt>
                <c:pt idx="334">
                  <c:v>1.3259909671956958</c:v>
                </c:pt>
                <c:pt idx="335">
                  <c:v>1.3439619719049531</c:v>
                </c:pt>
                <c:pt idx="336">
                  <c:v>1.3400629711511247</c:v>
                </c:pt>
                <c:pt idx="337">
                  <c:v>1.3275582407336315</c:v>
                </c:pt>
                <c:pt idx="338">
                  <c:v>1.3548336036591959</c:v>
                </c:pt>
                <c:pt idx="339">
                  <c:v>1.3578607175479935</c:v>
                </c:pt>
                <c:pt idx="340">
                  <c:v>1.3655072429679895</c:v>
                </c:pt>
                <c:pt idx="341">
                  <c:v>1.3939034892054223</c:v>
                </c:pt>
                <c:pt idx="342">
                  <c:v>1.3797364737061959</c:v>
                </c:pt>
                <c:pt idx="343">
                  <c:v>1.3754850547655155</c:v>
                </c:pt>
                <c:pt idx="344">
                  <c:v>1.4078572537107588</c:v>
                </c:pt>
                <c:pt idx="345">
                  <c:v>1.4081161476607402</c:v>
                </c:pt>
                <c:pt idx="346">
                  <c:v>1.4099120573802364</c:v>
                </c:pt>
                <c:pt idx="347">
                  <c:v>1.440311047504077</c:v>
                </c:pt>
                <c:pt idx="348">
                  <c:v>1.4692335074335698</c:v>
                </c:pt>
                <c:pt idx="349">
                  <c:v>1.4749357677134829</c:v>
                </c:pt>
                <c:pt idx="350">
                  <c:v>1.4841359691600478</c:v>
                </c:pt>
                <c:pt idx="351">
                  <c:v>1.4907760549203346</c:v>
                </c:pt>
                <c:pt idx="352">
                  <c:v>1.4986932291775359</c:v>
                </c:pt>
                <c:pt idx="353">
                  <c:v>1.4695661226770642</c:v>
                </c:pt>
                <c:pt idx="354">
                  <c:v>1.467840651498848</c:v>
                </c:pt>
                <c:pt idx="355">
                  <c:v>1.4646367628123849</c:v>
                </c:pt>
                <c:pt idx="356">
                  <c:v>1.437325793027977</c:v>
                </c:pt>
                <c:pt idx="357">
                  <c:v>1.4311185346253883</c:v>
                </c:pt>
                <c:pt idx="358">
                  <c:v>1.4417952604660385</c:v>
                </c:pt>
                <c:pt idx="359">
                  <c:v>1.4335667465213831</c:v>
                </c:pt>
                <c:pt idx="360">
                  <c:v>1.4185042582399308</c:v>
                </c:pt>
                <c:pt idx="361">
                  <c:v>1.4169253390019549</c:v>
                </c:pt>
                <c:pt idx="362">
                  <c:v>1.426344195664409</c:v>
                </c:pt>
                <c:pt idx="363">
                  <c:v>1.4544565850619235</c:v>
                </c:pt>
                <c:pt idx="364">
                  <c:v>1.4722810847080456</c:v>
                </c:pt>
                <c:pt idx="365">
                  <c:v>1.4800646180873815</c:v>
                </c:pt>
                <c:pt idx="366">
                  <c:v>1.4572425443941495</c:v>
                </c:pt>
                <c:pt idx="367">
                  <c:v>1.446263351792155</c:v>
                </c:pt>
                <c:pt idx="368">
                  <c:v>1.4570786832211962</c:v>
                </c:pt>
                <c:pt idx="369">
                  <c:v>1.4821996435156588</c:v>
                </c:pt>
                <c:pt idx="370">
                  <c:v>1.5062107501203168</c:v>
                </c:pt>
                <c:pt idx="371">
                  <c:v>1.5130982361227192</c:v>
                </c:pt>
                <c:pt idx="372">
                  <c:v>1.5237001991806594</c:v>
                </c:pt>
                <c:pt idx="373">
                  <c:v>1.5131861584983597</c:v>
                </c:pt>
                <c:pt idx="374">
                  <c:v>1.4840641904687879</c:v>
                </c:pt>
                <c:pt idx="375">
                  <c:v>1.4853884351835274</c:v>
                </c:pt>
                <c:pt idx="376">
                  <c:v>1.4670927239441121</c:v>
                </c:pt>
                <c:pt idx="377">
                  <c:v>1.4903088033534304</c:v>
                </c:pt>
                <c:pt idx="378">
                  <c:v>1.4926534194110697</c:v>
                </c:pt>
                <c:pt idx="379">
                  <c:v>1.5126947590304738</c:v>
                </c:pt>
                <c:pt idx="380">
                  <c:v>1.5332197386515156</c:v>
                </c:pt>
                <c:pt idx="381">
                  <c:v>1.5307934124601914</c:v>
                </c:pt>
                <c:pt idx="382">
                  <c:v>1.541840670196039</c:v>
                </c:pt>
                <c:pt idx="383">
                  <c:v>1.5431506968126456</c:v>
                </c:pt>
                <c:pt idx="384">
                  <c:v>1.5194628528433238</c:v>
                </c:pt>
                <c:pt idx="385">
                  <c:v>1.5463393949381614</c:v>
                </c:pt>
                <c:pt idx="386">
                  <c:v>1.5295891024542139</c:v>
                </c:pt>
                <c:pt idx="387">
                  <c:v>1.529832875240146</c:v>
                </c:pt>
                <c:pt idx="388">
                  <c:v>1.5387782221645132</c:v>
                </c:pt>
                <c:pt idx="389">
                  <c:v>1.5044503477231874</c:v>
                </c:pt>
                <c:pt idx="390">
                  <c:v>1.5137149262452869</c:v>
                </c:pt>
                <c:pt idx="391">
                  <c:v>1.5132190927842517</c:v>
                </c:pt>
                <c:pt idx="392">
                  <c:v>1.5143469528474489</c:v>
                </c:pt>
                <c:pt idx="393">
                  <c:v>1.5392668582555764</c:v>
                </c:pt>
                <c:pt idx="394">
                  <c:v>1.552833742641708</c:v>
                </c:pt>
                <c:pt idx="395">
                  <c:v>1.5525442276120982</c:v>
                </c:pt>
                <c:pt idx="396">
                  <c:v>1.554370066917671</c:v>
                </c:pt>
                <c:pt idx="397">
                  <c:v>1.5446806133278093</c:v>
                </c:pt>
                <c:pt idx="398">
                  <c:v>1.5321470850896066</c:v>
                </c:pt>
                <c:pt idx="399">
                  <c:v>1.5135115540855786</c:v>
                </c:pt>
                <c:pt idx="400">
                  <c:v>1.5207979218976753</c:v>
                </c:pt>
                <c:pt idx="401">
                  <c:v>1.509034316783223</c:v>
                </c:pt>
                <c:pt idx="402">
                  <c:v>1.52220734536419</c:v>
                </c:pt>
                <c:pt idx="403">
                  <c:v>1.5571376890611923</c:v>
                </c:pt>
                <c:pt idx="404">
                  <c:v>1.5664395645291214</c:v>
                </c:pt>
                <c:pt idx="405">
                  <c:v>1.5674966571780138</c:v>
                </c:pt>
                <c:pt idx="406">
                  <c:v>1.5645034392759196</c:v>
                </c:pt>
                <c:pt idx="407">
                  <c:v>1.5710754426088474</c:v>
                </c:pt>
                <c:pt idx="408">
                  <c:v>1.5906855245071549</c:v>
                </c:pt>
                <c:pt idx="409">
                  <c:v>1.5778154452138131</c:v>
                </c:pt>
                <c:pt idx="410">
                  <c:v>1.583141480255764</c:v>
                </c:pt>
                <c:pt idx="411">
                  <c:v>1.6018472745139274</c:v>
                </c:pt>
                <c:pt idx="412">
                  <c:v>1.5932397268385223</c:v>
                </c:pt>
                <c:pt idx="413">
                  <c:v>1.6090716222287733</c:v>
                </c:pt>
                <c:pt idx="414">
                  <c:v>1.6207114705223922</c:v>
                </c:pt>
                <c:pt idx="415">
                  <c:v>1.6282527785993368</c:v>
                </c:pt>
                <c:pt idx="416">
                  <c:v>1.6361086111005521</c:v>
                </c:pt>
                <c:pt idx="417">
                  <c:v>1.639116622809325</c:v>
                </c:pt>
                <c:pt idx="418">
                  <c:v>1.6164847008436569</c:v>
                </c:pt>
                <c:pt idx="419">
                  <c:v>1.6020271305268416</c:v>
                </c:pt>
                <c:pt idx="420">
                  <c:v>1.5697376145408002</c:v>
                </c:pt>
                <c:pt idx="421">
                  <c:v>1.5813366041587715</c:v>
                </c:pt>
                <c:pt idx="422">
                  <c:v>1.5417913897535527</c:v>
                </c:pt>
                <c:pt idx="423">
                  <c:v>1.5362140040675167</c:v>
                </c:pt>
                <c:pt idx="424">
                  <c:v>1.5320372887037494</c:v>
                </c:pt>
                <c:pt idx="425">
                  <c:v>1.4759988383707512</c:v>
                </c:pt>
                <c:pt idx="426">
                  <c:v>1.4662201862459578</c:v>
                </c:pt>
                <c:pt idx="427">
                  <c:v>1.4360213730126252</c:v>
                </c:pt>
                <c:pt idx="428">
                  <c:v>1.4879573983844361</c:v>
                </c:pt>
                <c:pt idx="429">
                  <c:v>1.5255025299212055</c:v>
                </c:pt>
                <c:pt idx="430">
                  <c:v>1.5205249350383478</c:v>
                </c:pt>
                <c:pt idx="431">
                  <c:v>1.4636448260810175</c:v>
                </c:pt>
                <c:pt idx="432">
                  <c:v>1.4747653473411253</c:v>
                </c:pt>
                <c:pt idx="433">
                  <c:v>1.506906592978428</c:v>
                </c:pt>
                <c:pt idx="434">
                  <c:v>1.5240299720891626</c:v>
                </c:pt>
                <c:pt idx="435">
                  <c:v>1.4920551042553523</c:v>
                </c:pt>
                <c:pt idx="436">
                  <c:v>1.4762470067120057</c:v>
                </c:pt>
                <c:pt idx="437">
                  <c:v>1.451720442008658</c:v>
                </c:pt>
                <c:pt idx="438">
                  <c:v>1.4340874714403968</c:v>
                </c:pt>
                <c:pt idx="439">
                  <c:v>1.4358136812275732</c:v>
                </c:pt>
                <c:pt idx="440">
                  <c:v>1.3934359906572171</c:v>
                </c:pt>
                <c:pt idx="441">
                  <c:v>1.3565725404629034</c:v>
                </c:pt>
                <c:pt idx="442">
                  <c:v>1.3509659164533527</c:v>
                </c:pt>
                <c:pt idx="443">
                  <c:v>1.3920490543980122</c:v>
                </c:pt>
                <c:pt idx="444">
                  <c:v>1.3756482041482132</c:v>
                </c:pt>
                <c:pt idx="445">
                  <c:v>1.3797844066799612</c:v>
                </c:pt>
                <c:pt idx="446">
                  <c:v>1.4026568733813378</c:v>
                </c:pt>
                <c:pt idx="447">
                  <c:v>1.4087370461502859</c:v>
                </c:pt>
                <c:pt idx="448">
                  <c:v>1.4076080415488057</c:v>
                </c:pt>
                <c:pt idx="449">
                  <c:v>1.4149190596704195</c:v>
                </c:pt>
                <c:pt idx="450">
                  <c:v>1.4158837518893248</c:v>
                </c:pt>
                <c:pt idx="451">
                  <c:v>1.4239053226079563</c:v>
                </c:pt>
                <c:pt idx="452">
                  <c:v>1.4685989028050535</c:v>
                </c:pt>
                <c:pt idx="453">
                  <c:v>1.4846008641879329</c:v>
                </c:pt>
                <c:pt idx="454">
                  <c:v>1.5047356084629262</c:v>
                </c:pt>
                <c:pt idx="455">
                  <c:v>1.5091076924992111</c:v>
                </c:pt>
                <c:pt idx="456">
                  <c:v>1.4888376800607641</c:v>
                </c:pt>
                <c:pt idx="457">
                  <c:v>1.4969559142162638</c:v>
                </c:pt>
                <c:pt idx="458">
                  <c:v>1.4831567416121345</c:v>
                </c:pt>
                <c:pt idx="459">
                  <c:v>1.4852717446135522</c:v>
                </c:pt>
                <c:pt idx="460">
                  <c:v>1.4894214877215624</c:v>
                </c:pt>
                <c:pt idx="461">
                  <c:v>1.4772060572419623</c:v>
                </c:pt>
                <c:pt idx="462">
                  <c:v>1.4499468628585512</c:v>
                </c:pt>
                <c:pt idx="463">
                  <c:v>1.4468957573633503</c:v>
                </c:pt>
                <c:pt idx="464">
                  <c:v>1.4326937241669513</c:v>
                </c:pt>
                <c:pt idx="465">
                  <c:v>1.4406888747041564</c:v>
                </c:pt>
                <c:pt idx="466">
                  <c:v>1.4956359961965366</c:v>
                </c:pt>
                <c:pt idx="467">
                  <c:v>1.4812665107592071</c:v>
                </c:pt>
                <c:pt idx="468">
                  <c:v>1.4674046114674861</c:v>
                </c:pt>
                <c:pt idx="469">
                  <c:v>1.4909048100617712</c:v>
                </c:pt>
                <c:pt idx="470">
                  <c:v>1.501499640432822</c:v>
                </c:pt>
                <c:pt idx="471">
                  <c:v>1.4930956836003713</c:v>
                </c:pt>
                <c:pt idx="472">
                  <c:v>1.5005161623428411</c:v>
                </c:pt>
                <c:pt idx="473">
                  <c:v>1.5144488574928177</c:v>
                </c:pt>
                <c:pt idx="474">
                  <c:v>1.5078345982834933</c:v>
                </c:pt>
                <c:pt idx="475">
                  <c:v>1.509404715856016</c:v>
                </c:pt>
                <c:pt idx="476">
                  <c:v>1.5233906884927766</c:v>
                </c:pt>
                <c:pt idx="477">
                  <c:v>1.5276924879110609</c:v>
                </c:pt>
                <c:pt idx="478">
                  <c:v>1.541358782313853</c:v>
                </c:pt>
                <c:pt idx="479">
                  <c:v>1.5429026286528507</c:v>
                </c:pt>
                <c:pt idx="480">
                  <c:v>1.547809282700225</c:v>
                </c:pt>
                <c:pt idx="481">
                  <c:v>1.5422639963307032</c:v>
                </c:pt>
                <c:pt idx="482">
                  <c:v>1.5435817839551518</c:v>
                </c:pt>
                <c:pt idx="483">
                  <c:v>1.5335180065922667</c:v>
                </c:pt>
                <c:pt idx="484">
                  <c:v>1.5252124145208015</c:v>
                </c:pt>
                <c:pt idx="485">
                  <c:v>1.5473326530487379</c:v>
                </c:pt>
                <c:pt idx="486">
                  <c:v>1.5644037095919996</c:v>
                </c:pt>
                <c:pt idx="487">
                  <c:v>1.5670048449714069</c:v>
                </c:pt>
                <c:pt idx="488">
                  <c:v>1.5696905381439474</c:v>
                </c:pt>
                <c:pt idx="489">
                  <c:v>1.560804312282984</c:v>
                </c:pt>
                <c:pt idx="490">
                  <c:v>1.5416560978848077</c:v>
                </c:pt>
                <c:pt idx="491">
                  <c:v>1.5109539223298232</c:v>
                </c:pt>
                <c:pt idx="492">
                  <c:v>1.512313744666421</c:v>
                </c:pt>
                <c:pt idx="493">
                  <c:v>1.5252977097265359</c:v>
                </c:pt>
                <c:pt idx="494">
                  <c:v>1.5331803562446868</c:v>
                </c:pt>
                <c:pt idx="495">
                  <c:v>1.5440811250541444</c:v>
                </c:pt>
                <c:pt idx="496">
                  <c:v>1.5531132880229941</c:v>
                </c:pt>
                <c:pt idx="497">
                  <c:v>1.5604239457620108</c:v>
                </c:pt>
                <c:pt idx="498">
                  <c:v>1.5865319379645777</c:v>
                </c:pt>
                <c:pt idx="499">
                  <c:v>1.6041361405201675</c:v>
                </c:pt>
                <c:pt idx="500">
                  <c:v>1.5920390084283833</c:v>
                </c:pt>
                <c:pt idx="501">
                  <c:v>1.5821574193350179</c:v>
                </c:pt>
                <c:pt idx="502">
                  <c:v>1.5831055005423464</c:v>
                </c:pt>
                <c:pt idx="503">
                  <c:v>1.5624195117434152</c:v>
                </c:pt>
                <c:pt idx="504">
                  <c:v>1.567263948772984</c:v>
                </c:pt>
                <c:pt idx="505">
                  <c:v>1.5759666231705936</c:v>
                </c:pt>
                <c:pt idx="506">
                  <c:v>1.5678610771845984</c:v>
                </c:pt>
                <c:pt idx="507">
                  <c:v>1.5693313773525861</c:v>
                </c:pt>
                <c:pt idx="508">
                  <c:v>1.5799218633821577</c:v>
                </c:pt>
                <c:pt idx="509">
                  <c:v>1.5678365189572103</c:v>
                </c:pt>
                <c:pt idx="510">
                  <c:v>1.5543317683205808</c:v>
                </c:pt>
                <c:pt idx="511">
                  <c:v>1.5349444571568061</c:v>
                </c:pt>
                <c:pt idx="512">
                  <c:v>1.5245240115668364</c:v>
                </c:pt>
                <c:pt idx="513">
                  <c:v>1.5185366838238561</c:v>
                </c:pt>
                <c:pt idx="514">
                  <c:v>1.549618655033697</c:v>
                </c:pt>
                <c:pt idx="515">
                  <c:v>1.5585299175928826</c:v>
                </c:pt>
                <c:pt idx="516">
                  <c:v>1.5632334646868433</c:v>
                </c:pt>
                <c:pt idx="517">
                  <c:v>1.5614785881011179</c:v>
                </c:pt>
                <c:pt idx="518">
                  <c:v>1.5731396756763967</c:v>
                </c:pt>
                <c:pt idx="519">
                  <c:v>1.5664944312488789</c:v>
                </c:pt>
                <c:pt idx="520">
                  <c:v>1.601502444061657</c:v>
                </c:pt>
                <c:pt idx="521">
                  <c:v>1.6071922377995365</c:v>
                </c:pt>
                <c:pt idx="522">
                  <c:v>1.598159495457133</c:v>
                </c:pt>
                <c:pt idx="523">
                  <c:v>1.6038408229062413</c:v>
                </c:pt>
                <c:pt idx="524">
                  <c:v>1.611098165498478</c:v>
                </c:pt>
                <c:pt idx="525">
                  <c:v>1.6001954986455007</c:v>
                </c:pt>
                <c:pt idx="526">
                  <c:v>1.6134391785494164</c:v>
                </c:pt>
                <c:pt idx="527">
                  <c:v>1.6104967818209979</c:v>
                </c:pt>
                <c:pt idx="528">
                  <c:v>1.6003209532301892</c:v>
                </c:pt>
                <c:pt idx="529">
                  <c:v>1.5916454723137652</c:v>
                </c:pt>
                <c:pt idx="530">
                  <c:v>1.5928247209069335</c:v>
                </c:pt>
                <c:pt idx="531">
                  <c:v>1.5836490152499956</c:v>
                </c:pt>
                <c:pt idx="532">
                  <c:v>1.6041486382402061</c:v>
                </c:pt>
                <c:pt idx="533">
                  <c:v>1.595096877885648</c:v>
                </c:pt>
                <c:pt idx="534">
                  <c:v>1.5956711858363544</c:v>
                </c:pt>
                <c:pt idx="535">
                  <c:v>1.5934518068078438</c:v>
                </c:pt>
                <c:pt idx="536">
                  <c:v>1.5889168287162496</c:v>
                </c:pt>
                <c:pt idx="537">
                  <c:v>1.5875136280783675</c:v>
                </c:pt>
                <c:pt idx="538">
                  <c:v>1.5924038225974473</c:v>
                </c:pt>
                <c:pt idx="539">
                  <c:v>1.6010354160132787</c:v>
                </c:pt>
                <c:pt idx="540">
                  <c:v>1.6091138784907</c:v>
                </c:pt>
                <c:pt idx="541">
                  <c:v>1.6256449838771174</c:v>
                </c:pt>
                <c:pt idx="542">
                  <c:v>1.6326665594054492</c:v>
                </c:pt>
                <c:pt idx="543">
                  <c:v>1.6352541000123173</c:v>
                </c:pt>
                <c:pt idx="544">
                  <c:v>1.6213245051363601</c:v>
                </c:pt>
                <c:pt idx="545">
                  <c:v>1.6321389517405915</c:v>
                </c:pt>
                <c:pt idx="546">
                  <c:v>1.6245501218434595</c:v>
                </c:pt>
                <c:pt idx="547">
                  <c:v>1.6362335367274106</c:v>
                </c:pt>
                <c:pt idx="548">
                  <c:v>1.6411461468594308</c:v>
                </c:pt>
                <c:pt idx="549">
                  <c:v>1.6483905577124898</c:v>
                </c:pt>
                <c:pt idx="550">
                  <c:v>1.6533611512611339</c:v>
                </c:pt>
                <c:pt idx="551">
                  <c:v>1.6730616157786011</c:v>
                </c:pt>
                <c:pt idx="552">
                  <c:v>1.6954903495246942</c:v>
                </c:pt>
                <c:pt idx="553">
                  <c:v>1.6940131844307484</c:v>
                </c:pt>
                <c:pt idx="554">
                  <c:v>1.6834432343551824</c:v>
                </c:pt>
                <c:pt idx="555">
                  <c:v>1.686283347625023</c:v>
                </c:pt>
                <c:pt idx="556">
                  <c:v>1.7029146774358994</c:v>
                </c:pt>
                <c:pt idx="557">
                  <c:v>1.7088175786760795</c:v>
                </c:pt>
                <c:pt idx="558">
                  <c:v>1.705014238751807</c:v>
                </c:pt>
                <c:pt idx="559">
                  <c:v>1.7372554071816266</c:v>
                </c:pt>
                <c:pt idx="560">
                  <c:v>1.7601403488792404</c:v>
                </c:pt>
                <c:pt idx="561">
                  <c:v>1.7657173795603445</c:v>
                </c:pt>
                <c:pt idx="562">
                  <c:v>1.7679475283846959</c:v>
                </c:pt>
                <c:pt idx="563">
                  <c:v>1.7740705260252232</c:v>
                </c:pt>
                <c:pt idx="564">
                  <c:v>1.7880404771583258</c:v>
                </c:pt>
                <c:pt idx="565">
                  <c:v>1.7879352714541801</c:v>
                </c:pt>
                <c:pt idx="566">
                  <c:v>1.8070707493216809</c:v>
                </c:pt>
                <c:pt idx="567">
                  <c:v>1.8116983306496652</c:v>
                </c:pt>
                <c:pt idx="568">
                  <c:v>1.8118599804557762</c:v>
                </c:pt>
                <c:pt idx="569">
                  <c:v>1.8266895359966986</c:v>
                </c:pt>
                <c:pt idx="570">
                  <c:v>1.8365102023199618</c:v>
                </c:pt>
                <c:pt idx="571">
                  <c:v>1.8347717941365356</c:v>
                </c:pt>
                <c:pt idx="572">
                  <c:v>1.8325548023103941</c:v>
                </c:pt>
                <c:pt idx="573">
                  <c:v>1.8381040813688267</c:v>
                </c:pt>
                <c:pt idx="574">
                  <c:v>1.8551245859970396</c:v>
                </c:pt>
                <c:pt idx="575">
                  <c:v>1.8876816119218156</c:v>
                </c:pt>
                <c:pt idx="576">
                  <c:v>1.8959729132331304</c:v>
                </c:pt>
                <c:pt idx="577">
                  <c:v>1.9236157636691222</c:v>
                </c:pt>
                <c:pt idx="578">
                  <c:v>1.9052695233159698</c:v>
                </c:pt>
                <c:pt idx="579">
                  <c:v>1.8930725510016366</c:v>
                </c:pt>
                <c:pt idx="580">
                  <c:v>1.8421301014587328</c:v>
                </c:pt>
                <c:pt idx="581">
                  <c:v>1.8605155271355649</c:v>
                </c:pt>
                <c:pt idx="582">
                  <c:v>1.8411482085266222</c:v>
                </c:pt>
                <c:pt idx="583">
                  <c:v>1.8472150116756387</c:v>
                </c:pt>
                <c:pt idx="584">
                  <c:v>1.8598111548025711</c:v>
                </c:pt>
                <c:pt idx="585">
                  <c:v>1.8729275049489829</c:v>
                </c:pt>
                <c:pt idx="586">
                  <c:v>1.8710692794110977</c:v>
                </c:pt>
                <c:pt idx="587">
                  <c:v>1.8697420793441821</c:v>
                </c:pt>
                <c:pt idx="588">
                  <c:v>1.8788750042966955</c:v>
                </c:pt>
                <c:pt idx="589">
                  <c:v>1.8784783244545205</c:v>
                </c:pt>
                <c:pt idx="590">
                  <c:v>1.9010670411084765</c:v>
                </c:pt>
                <c:pt idx="591">
                  <c:v>1.9089401994340425</c:v>
                </c:pt>
                <c:pt idx="592">
                  <c:v>1.92438906835699</c:v>
                </c:pt>
                <c:pt idx="593">
                  <c:v>1.9456570897849912</c:v>
                </c:pt>
                <c:pt idx="594">
                  <c:v>1.9457390493779287</c:v>
                </c:pt>
                <c:pt idx="595">
                  <c:v>1.9270527969134919</c:v>
                </c:pt>
                <c:pt idx="596">
                  <c:v>1.9425731129789598</c:v>
                </c:pt>
                <c:pt idx="597">
                  <c:v>1.9584957050663729</c:v>
                </c:pt>
                <c:pt idx="598">
                  <c:v>1.9667010182417768</c:v>
                </c:pt>
                <c:pt idx="599">
                  <c:v>1.9783484777013594</c:v>
                </c:pt>
                <c:pt idx="600">
                  <c:v>1.9926880759769745</c:v>
                </c:pt>
                <c:pt idx="601">
                  <c:v>1.9928249730167269</c:v>
                </c:pt>
                <c:pt idx="602">
                  <c:v>1.9854782777537572</c:v>
                </c:pt>
                <c:pt idx="603">
                  <c:v>2.0022403553620904</c:v>
                </c:pt>
                <c:pt idx="604">
                  <c:v>1.9840301859298171</c:v>
                </c:pt>
                <c:pt idx="605">
                  <c:v>1.9728204283837745</c:v>
                </c:pt>
                <c:pt idx="606">
                  <c:v>2.0099620400812062</c:v>
                </c:pt>
                <c:pt idx="607">
                  <c:v>2.0344379861160404</c:v>
                </c:pt>
                <c:pt idx="608">
                  <c:v>2.0363784238439067</c:v>
                </c:pt>
                <c:pt idx="609">
                  <c:v>2.0291236756972029</c:v>
                </c:pt>
                <c:pt idx="610">
                  <c:v>2.0416849458723618</c:v>
                </c:pt>
                <c:pt idx="611">
                  <c:v>2.057649478889497</c:v>
                </c:pt>
                <c:pt idx="612">
                  <c:v>2.055290271328968</c:v>
                </c:pt>
                <c:pt idx="613">
                  <c:v>2.0523496347327312</c:v>
                </c:pt>
                <c:pt idx="614">
                  <c:v>1.9603346259040717</c:v>
                </c:pt>
                <c:pt idx="615">
                  <c:v>1.9764639159976363</c:v>
                </c:pt>
                <c:pt idx="616">
                  <c:v>1.9587547205124964</c:v>
                </c:pt>
                <c:pt idx="617">
                  <c:v>1.9364758537654672</c:v>
                </c:pt>
                <c:pt idx="618">
                  <c:v>1.8955747566944483</c:v>
                </c:pt>
                <c:pt idx="619">
                  <c:v>1.9580001226668369</c:v>
                </c:pt>
                <c:pt idx="620">
                  <c:v>1.9492173155617276</c:v>
                </c:pt>
                <c:pt idx="621">
                  <c:v>1.9740195826046405</c:v>
                </c:pt>
                <c:pt idx="622">
                  <c:v>1.9885743097410249</c:v>
                </c:pt>
                <c:pt idx="623">
                  <c:v>1.9935656853670829</c:v>
                </c:pt>
                <c:pt idx="624">
                  <c:v>1.9595939304468422</c:v>
                </c:pt>
                <c:pt idx="625">
                  <c:v>1.9693604942445289</c:v>
                </c:pt>
                <c:pt idx="626">
                  <c:v>1.9729374518461313</c:v>
                </c:pt>
                <c:pt idx="627">
                  <c:v>1.9657723649673871</c:v>
                </c:pt>
                <c:pt idx="628">
                  <c:v>1.984644776508764</c:v>
                </c:pt>
                <c:pt idx="629">
                  <c:v>2.0059672263201862</c:v>
                </c:pt>
                <c:pt idx="630">
                  <c:v>2.0411484338704082</c:v>
                </c:pt>
                <c:pt idx="631">
                  <c:v>2.0403788940301606</c:v>
                </c:pt>
                <c:pt idx="632">
                  <c:v>2.0543988000626618</c:v>
                </c:pt>
                <c:pt idx="633">
                  <c:v>2.0546549623308108</c:v>
                </c:pt>
                <c:pt idx="634">
                  <c:v>2.0534235537283543</c:v>
                </c:pt>
                <c:pt idx="635">
                  <c:v>2.0300468315476867</c:v>
                </c:pt>
                <c:pt idx="636">
                  <c:v>2.0526076120693864</c:v>
                </c:pt>
                <c:pt idx="637">
                  <c:v>2.0689235527241081</c:v>
                </c:pt>
                <c:pt idx="638">
                  <c:v>2.0654903549853936</c:v>
                </c:pt>
                <c:pt idx="639">
                  <c:v>2.092112921900986</c:v>
                </c:pt>
                <c:pt idx="640">
                  <c:v>2.0928609744579698</c:v>
                </c:pt>
                <c:pt idx="641">
                  <c:v>2.0963726565694039</c:v>
                </c:pt>
                <c:pt idx="642">
                  <c:v>2.1051872263347926</c:v>
                </c:pt>
                <c:pt idx="643">
                  <c:v>2.1072414056640332</c:v>
                </c:pt>
                <c:pt idx="644">
                  <c:v>2.0992509208579526</c:v>
                </c:pt>
                <c:pt idx="645">
                  <c:v>2.1017554930203599</c:v>
                </c:pt>
                <c:pt idx="646">
                  <c:v>2.1164644932597421</c:v>
                </c:pt>
                <c:pt idx="647">
                  <c:v>2.140542177354992</c:v>
                </c:pt>
                <c:pt idx="648">
                  <c:v>2.1355823099178415</c:v>
                </c:pt>
                <c:pt idx="649">
                  <c:v>2.1478024607700825</c:v>
                </c:pt>
                <c:pt idx="650">
                  <c:v>2.1526849519220566</c:v>
                </c:pt>
                <c:pt idx="651">
                  <c:v>2.1744429293102323</c:v>
                </c:pt>
                <c:pt idx="652">
                  <c:v>2.1664426156724454</c:v>
                </c:pt>
                <c:pt idx="653">
                  <c:v>2.1699777211242131</c:v>
                </c:pt>
                <c:pt idx="654">
                  <c:v>2.1947048504030366</c:v>
                </c:pt>
                <c:pt idx="655">
                  <c:v>2.1899041262904073</c:v>
                </c:pt>
                <c:pt idx="656">
                  <c:v>2.2020322512050901</c:v>
                </c:pt>
                <c:pt idx="657">
                  <c:v>2.2075612207945778</c:v>
                </c:pt>
                <c:pt idx="658">
                  <c:v>2.2184730718895982</c:v>
                </c:pt>
                <c:pt idx="659">
                  <c:v>2.2398898837065002</c:v>
                </c:pt>
                <c:pt idx="660">
                  <c:v>2.2491342560781074</c:v>
                </c:pt>
                <c:pt idx="661">
                  <c:v>2.2377312531087554</c:v>
                </c:pt>
                <c:pt idx="662">
                  <c:v>2.2312212308037034</c:v>
                </c:pt>
                <c:pt idx="663">
                  <c:v>2.2555663681596396</c:v>
                </c:pt>
                <c:pt idx="664">
                  <c:v>2.2357740901188041</c:v>
                </c:pt>
                <c:pt idx="665">
                  <c:v>2.2476073545922657</c:v>
                </c:pt>
                <c:pt idx="666">
                  <c:v>2.2363904362394358</c:v>
                </c:pt>
                <c:pt idx="667">
                  <c:v>2.2550572173938401</c:v>
                </c:pt>
                <c:pt idx="668">
                  <c:v>2.3093041779989925</c:v>
                </c:pt>
                <c:pt idx="669">
                  <c:v>2.310353486330424</c:v>
                </c:pt>
                <c:pt idx="670">
                  <c:v>2.3200881803615281</c:v>
                </c:pt>
                <c:pt idx="671">
                  <c:v>2.3419062922132285</c:v>
                </c:pt>
                <c:pt idx="672">
                  <c:v>2.3494014628641389</c:v>
                </c:pt>
                <c:pt idx="673">
                  <c:v>2.3468056143463967</c:v>
                </c:pt>
                <c:pt idx="674">
                  <c:v>2.3027525463617668</c:v>
                </c:pt>
                <c:pt idx="675">
                  <c:v>2.3425934196025651</c:v>
                </c:pt>
                <c:pt idx="676">
                  <c:v>2.3628424188428223</c:v>
                </c:pt>
                <c:pt idx="677">
                  <c:v>2.3468475136055331</c:v>
                </c:pt>
                <c:pt idx="678">
                  <c:v>2.3595919286997487</c:v>
                </c:pt>
                <c:pt idx="679">
                  <c:v>2.3621313639009585</c:v>
                </c:pt>
                <c:pt idx="680">
                  <c:v>2.3992768609401005</c:v>
                </c:pt>
                <c:pt idx="681">
                  <c:v>2.40073885263081</c:v>
                </c:pt>
                <c:pt idx="682">
                  <c:v>2.3887609977784652</c:v>
                </c:pt>
                <c:pt idx="683">
                  <c:v>2.3631143489773168</c:v>
                </c:pt>
                <c:pt idx="684">
                  <c:v>2.3761222604841667</c:v>
                </c:pt>
                <c:pt idx="685">
                  <c:v>2.3875483754433025</c:v>
                </c:pt>
                <c:pt idx="686">
                  <c:v>2.3534013316537425</c:v>
                </c:pt>
                <c:pt idx="687">
                  <c:v>2.3912537260633382</c:v>
                </c:pt>
                <c:pt idx="688">
                  <c:v>2.4121282578754433</c:v>
                </c:pt>
                <c:pt idx="689">
                  <c:v>2.4329723646547214</c:v>
                </c:pt>
                <c:pt idx="690">
                  <c:v>2.433778572993504</c:v>
                </c:pt>
                <c:pt idx="691">
                  <c:v>2.429284678122928</c:v>
                </c:pt>
                <c:pt idx="692">
                  <c:v>2.4149512965163047</c:v>
                </c:pt>
                <c:pt idx="693">
                  <c:v>2.4400763980117035</c:v>
                </c:pt>
                <c:pt idx="694">
                  <c:v>2.4341997825849981</c:v>
                </c:pt>
                <c:pt idx="695">
                  <c:v>2.4286542324299965</c:v>
                </c:pt>
                <c:pt idx="696">
                  <c:v>2.4366090190599108</c:v>
                </c:pt>
                <c:pt idx="697">
                  <c:v>2.4404465672702718</c:v>
                </c:pt>
                <c:pt idx="698">
                  <c:v>2.4524803015964123</c:v>
                </c:pt>
                <c:pt idx="699">
                  <c:v>2.4632134627094082</c:v>
                </c:pt>
                <c:pt idx="700">
                  <c:v>2.4846660070474624</c:v>
                </c:pt>
                <c:pt idx="701">
                  <c:v>2.5091579159784878</c:v>
                </c:pt>
                <c:pt idx="702">
                  <c:v>2.5125585326612083</c:v>
                </c:pt>
                <c:pt idx="703">
                  <c:v>2.5237698352221702</c:v>
                </c:pt>
                <c:pt idx="704">
                  <c:v>2.540995653184603</c:v>
                </c:pt>
                <c:pt idx="705">
                  <c:v>2.530555781912224</c:v>
                </c:pt>
                <c:pt idx="706">
                  <c:v>2.5467132055653963</c:v>
                </c:pt>
                <c:pt idx="707">
                  <c:v>2.5755940392723531</c:v>
                </c:pt>
                <c:pt idx="708">
                  <c:v>2.5747596135377604</c:v>
                </c:pt>
                <c:pt idx="709">
                  <c:v>2.5720486867941945</c:v>
                </c:pt>
                <c:pt idx="710">
                  <c:v>2.5903522347650094</c:v>
                </c:pt>
                <c:pt idx="711">
                  <c:v>2.5993018366816667</c:v>
                </c:pt>
                <c:pt idx="712">
                  <c:v>2.6288044926886851</c:v>
                </c:pt>
                <c:pt idx="713">
                  <c:v>2.6175977978916083</c:v>
                </c:pt>
                <c:pt idx="714">
                  <c:v>2.6281594041554204</c:v>
                </c:pt>
                <c:pt idx="715">
                  <c:v>2.5639639599270234</c:v>
                </c:pt>
                <c:pt idx="716">
                  <c:v>2.5659123191856845</c:v>
                </c:pt>
                <c:pt idx="717">
                  <c:v>2.4730815722851491</c:v>
                </c:pt>
                <c:pt idx="718">
                  <c:v>2.4578249903853298</c:v>
                </c:pt>
                <c:pt idx="719">
                  <c:v>2.5180377624119608</c:v>
                </c:pt>
                <c:pt idx="720">
                  <c:v>2.515117344504243</c:v>
                </c:pt>
                <c:pt idx="721">
                  <c:v>2.5121576651069764</c:v>
                </c:pt>
                <c:pt idx="722">
                  <c:v>2.543368352867184</c:v>
                </c:pt>
                <c:pt idx="723">
                  <c:v>2.5210596820605851</c:v>
                </c:pt>
                <c:pt idx="724">
                  <c:v>2.5521233909995003</c:v>
                </c:pt>
                <c:pt idx="725">
                  <c:v>2.5769005466498438</c:v>
                </c:pt>
                <c:pt idx="726">
                  <c:v>2.6206167809347316</c:v>
                </c:pt>
                <c:pt idx="727">
                  <c:v>2.5653965757183839</c:v>
                </c:pt>
                <c:pt idx="728">
                  <c:v>2.5282973899797034</c:v>
                </c:pt>
                <c:pt idx="729">
                  <c:v>2.510569954430951</c:v>
                </c:pt>
                <c:pt idx="730">
                  <c:v>2.4458370699956657</c:v>
                </c:pt>
                <c:pt idx="731">
                  <c:v>2.3796933466527728</c:v>
                </c:pt>
                <c:pt idx="732">
                  <c:v>2.2922879110632395</c:v>
                </c:pt>
                <c:pt idx="733">
                  <c:v>2.3257419235748675</c:v>
                </c:pt>
                <c:pt idx="734">
                  <c:v>2.3719319424149847</c:v>
                </c:pt>
                <c:pt idx="735">
                  <c:v>2.4096038254382548</c:v>
                </c:pt>
                <c:pt idx="736">
                  <c:v>2.4921131248814157</c:v>
                </c:pt>
                <c:pt idx="737">
                  <c:v>2.5029508154399736</c:v>
                </c:pt>
                <c:pt idx="738">
                  <c:v>2.5345829514575513</c:v>
                </c:pt>
                <c:pt idx="739">
                  <c:v>2.5388777508055882</c:v>
                </c:pt>
                <c:pt idx="740">
                  <c:v>2.4730065626307254</c:v>
                </c:pt>
                <c:pt idx="741">
                  <c:v>2.5153245897243632</c:v>
                </c:pt>
                <c:pt idx="742">
                  <c:v>2.5112502575494986</c:v>
                </c:pt>
                <c:pt idx="743">
                  <c:v>2.5706715422662105</c:v>
                </c:pt>
                <c:pt idx="744">
                  <c:v>2.580950722798343</c:v>
                </c:pt>
                <c:pt idx="745">
                  <c:v>2.5913288778167369</c:v>
                </c:pt>
                <c:pt idx="746">
                  <c:v>2.5614245689866313</c:v>
                </c:pt>
                <c:pt idx="747">
                  <c:v>2.5659514125419505</c:v>
                </c:pt>
                <c:pt idx="748">
                  <c:v>2.5119185763784646</c:v>
                </c:pt>
                <c:pt idx="749">
                  <c:v>2.5445813178212671</c:v>
                </c:pt>
                <c:pt idx="750">
                  <c:v>2.5197236696156438</c:v>
                </c:pt>
                <c:pt idx="751">
                  <c:v>2.5400717759804614</c:v>
                </c:pt>
                <c:pt idx="752">
                  <c:v>2.5369530114055512</c:v>
                </c:pt>
                <c:pt idx="753">
                  <c:v>2.5125510222822851</c:v>
                </c:pt>
                <c:pt idx="754">
                  <c:v>2.5728924870210057</c:v>
                </c:pt>
                <c:pt idx="755">
                  <c:v>2.5887130980071822</c:v>
                </c:pt>
                <c:pt idx="756">
                  <c:v>2.5642099071447806</c:v>
                </c:pt>
                <c:pt idx="757">
                  <c:v>2.593946338850234</c:v>
                </c:pt>
                <c:pt idx="758">
                  <c:v>2.6094043017877513</c:v>
                </c:pt>
                <c:pt idx="759">
                  <c:v>2.6170759515951603</c:v>
                </c:pt>
                <c:pt idx="760">
                  <c:v>2.6476750179567254</c:v>
                </c:pt>
                <c:pt idx="761">
                  <c:v>2.6840794242941115</c:v>
                </c:pt>
                <c:pt idx="762">
                  <c:v>2.6719722633444931</c:v>
                </c:pt>
                <c:pt idx="763">
                  <c:v>2.7237456616754061</c:v>
                </c:pt>
                <c:pt idx="764">
                  <c:v>2.71908774464855</c:v>
                </c:pt>
                <c:pt idx="765">
                  <c:v>2.6827760667764444</c:v>
                </c:pt>
                <c:pt idx="766">
                  <c:v>2.7103402261517009</c:v>
                </c:pt>
                <c:pt idx="767">
                  <c:v>2.7588532034175461</c:v>
                </c:pt>
                <c:pt idx="768">
                  <c:v>2.7720353725109832</c:v>
                </c:pt>
                <c:pt idx="769">
                  <c:v>2.7979342559030695</c:v>
                </c:pt>
                <c:pt idx="770">
                  <c:v>2.777127527306702</c:v>
                </c:pt>
                <c:pt idx="771">
                  <c:v>2.7574688007714334</c:v>
                </c:pt>
                <c:pt idx="772">
                  <c:v>2.7477289274374943</c:v>
                </c:pt>
                <c:pt idx="773">
                  <c:v>2.7084933741204367</c:v>
                </c:pt>
                <c:pt idx="774">
                  <c:v>2.7457915921674232</c:v>
                </c:pt>
                <c:pt idx="775">
                  <c:v>2.747303631581516</c:v>
                </c:pt>
                <c:pt idx="776">
                  <c:v>2.6961590787052159</c:v>
                </c:pt>
                <c:pt idx="777">
                  <c:v>2.7073267302841386</c:v>
                </c:pt>
                <c:pt idx="778">
                  <c:v>2.7612783572537523</c:v>
                </c:pt>
                <c:pt idx="779">
                  <c:v>2.7601459263083723</c:v>
                </c:pt>
                <c:pt idx="780">
                  <c:v>2.7475060343845983</c:v>
                </c:pt>
                <c:pt idx="781">
                  <c:v>2.784829818055905</c:v>
                </c:pt>
                <c:pt idx="782">
                  <c:v>2.7830906400471624</c:v>
                </c:pt>
                <c:pt idx="783">
                  <c:v>2.786820986352796</c:v>
                </c:pt>
                <c:pt idx="784">
                  <c:v>2.8033237699379656</c:v>
                </c:pt>
                <c:pt idx="785">
                  <c:v>2.7704886968199833</c:v>
                </c:pt>
                <c:pt idx="786">
                  <c:v>2.7688303348003873</c:v>
                </c:pt>
                <c:pt idx="787">
                  <c:v>2.8107014978534148</c:v>
                </c:pt>
                <c:pt idx="788">
                  <c:v>2.7761732748166108</c:v>
                </c:pt>
                <c:pt idx="789">
                  <c:v>2.7166051370346755</c:v>
                </c:pt>
                <c:pt idx="790">
                  <c:v>2.7320593976388983</c:v>
                </c:pt>
                <c:pt idx="791">
                  <c:v>2.6586585139242569</c:v>
                </c:pt>
                <c:pt idx="792">
                  <c:v>2.6924346400763346</c:v>
                </c:pt>
                <c:pt idx="793">
                  <c:v>2.7448120301729961</c:v>
                </c:pt>
                <c:pt idx="794">
                  <c:v>2.7502170787018243</c:v>
                </c:pt>
                <c:pt idx="795">
                  <c:v>2.6834463178947447</c:v>
                </c:pt>
                <c:pt idx="796">
                  <c:v>2.6199557274105429</c:v>
                </c:pt>
                <c:pt idx="797">
                  <c:v>2.605631189456985</c:v>
                </c:pt>
                <c:pt idx="798">
                  <c:v>2.6113607360726077</c:v>
                </c:pt>
                <c:pt idx="799">
                  <c:v>2.5316799361355322</c:v>
                </c:pt>
                <c:pt idx="800">
                  <c:v>2.558331039817439</c:v>
                </c:pt>
                <c:pt idx="801">
                  <c:v>2.6562437575910365</c:v>
                </c:pt>
                <c:pt idx="802">
                  <c:v>2.677118333804879</c:v>
                </c:pt>
                <c:pt idx="803">
                  <c:v>2.7362759270885335</c:v>
                </c:pt>
                <c:pt idx="804">
                  <c:v>2.7365569835589314</c:v>
                </c:pt>
                <c:pt idx="805">
                  <c:v>2.7422894631103625</c:v>
                </c:pt>
                <c:pt idx="806">
                  <c:v>2.7873251654650546</c:v>
                </c:pt>
                <c:pt idx="807">
                  <c:v>2.8057470278380401</c:v>
                </c:pt>
                <c:pt idx="808">
                  <c:v>2.8141666266408509</c:v>
                </c:pt>
                <c:pt idx="809">
                  <c:v>2.826531920393641</c:v>
                </c:pt>
                <c:pt idx="810">
                  <c:v>2.8020372726912011</c:v>
                </c:pt>
                <c:pt idx="811">
                  <c:v>2.7944651263327724</c:v>
                </c:pt>
                <c:pt idx="812">
                  <c:v>2.7359411333279025</c:v>
                </c:pt>
                <c:pt idx="813">
                  <c:v>2.7297931906962098</c:v>
                </c:pt>
                <c:pt idx="814">
                  <c:v>2.6424657503458859</c:v>
                </c:pt>
                <c:pt idx="815">
                  <c:v>2.6809112854391111</c:v>
                </c:pt>
                <c:pt idx="816">
                  <c:v>2.6910610284381171</c:v>
                </c:pt>
                <c:pt idx="817">
                  <c:v>2.665494759008173</c:v>
                </c:pt>
                <c:pt idx="818">
                  <c:v>2.724231974947211</c:v>
                </c:pt>
                <c:pt idx="819">
                  <c:v>2.7525511173715942</c:v>
                </c:pt>
                <c:pt idx="820">
                  <c:v>2.7517390688776526</c:v>
                </c:pt>
                <c:pt idx="821">
                  <c:v>2.7631083592915995</c:v>
                </c:pt>
                <c:pt idx="822">
                  <c:v>2.7262245678738402</c:v>
                </c:pt>
                <c:pt idx="823">
                  <c:v>2.7308259496456628</c:v>
                </c:pt>
                <c:pt idx="824">
                  <c:v>2.6888351641509485</c:v>
                </c:pt>
                <c:pt idx="825">
                  <c:v>2.6922418548839415</c:v>
                </c:pt>
                <c:pt idx="826">
                  <c:v>2.7463549156020268</c:v>
                </c:pt>
                <c:pt idx="827">
                  <c:v>2.7512032068392527</c:v>
                </c:pt>
                <c:pt idx="828">
                  <c:v>2.7911285978986724</c:v>
                </c:pt>
                <c:pt idx="829">
                  <c:v>2.7548212706863069</c:v>
                </c:pt>
                <c:pt idx="830">
                  <c:v>2.7646340147618864</c:v>
                </c:pt>
                <c:pt idx="831">
                  <c:v>2.6930331212589529</c:v>
                </c:pt>
                <c:pt idx="832">
                  <c:v>2.660917444275674</c:v>
                </c:pt>
                <c:pt idx="833">
                  <c:v>2.6012569975289277</c:v>
                </c:pt>
                <c:pt idx="834">
                  <c:v>2.6086583857576802</c:v>
                </c:pt>
                <c:pt idx="835">
                  <c:v>2.4790608802155001</c:v>
                </c:pt>
                <c:pt idx="836">
                  <c:v>2.5511486699981063</c:v>
                </c:pt>
                <c:pt idx="837">
                  <c:v>2.4815982592919252</c:v>
                </c:pt>
                <c:pt idx="838">
                  <c:v>2.5902995597774288</c:v>
                </c:pt>
                <c:pt idx="839">
                  <c:v>2.6338791600187048</c:v>
                </c:pt>
                <c:pt idx="840">
                  <c:v>2.6582052596621906</c:v>
                </c:pt>
                <c:pt idx="841">
                  <c:v>2.6767365093414797</c:v>
                </c:pt>
                <c:pt idx="842">
                  <c:v>2.6657630476462995</c:v>
                </c:pt>
                <c:pt idx="843">
                  <c:v>2.7097646655636827</c:v>
                </c:pt>
                <c:pt idx="844">
                  <c:v>2.6700424462933903</c:v>
                </c:pt>
                <c:pt idx="845">
                  <c:v>2.6626922503564745</c:v>
                </c:pt>
                <c:pt idx="846">
                  <c:v>2.6559082296465286</c:v>
                </c:pt>
                <c:pt idx="847">
                  <c:v>2.6943953520946984</c:v>
                </c:pt>
                <c:pt idx="848">
                  <c:v>2.7174897586750801</c:v>
                </c:pt>
                <c:pt idx="849">
                  <c:v>2.7288288162960304</c:v>
                </c:pt>
                <c:pt idx="850">
                  <c:v>2.727613855432526</c:v>
                </c:pt>
                <c:pt idx="851">
                  <c:v>2.7187127418896329</c:v>
                </c:pt>
                <c:pt idx="852">
                  <c:v>2.7461878442406773</c:v>
                </c:pt>
                <c:pt idx="853">
                  <c:v>2.7343380439933416</c:v>
                </c:pt>
                <c:pt idx="854">
                  <c:v>2.7938743860017441</c:v>
                </c:pt>
                <c:pt idx="855">
                  <c:v>2.7950156233881671</c:v>
                </c:pt>
                <c:pt idx="856">
                  <c:v>2.8305276611170016</c:v>
                </c:pt>
                <c:pt idx="857">
                  <c:v>2.8514143396698319</c:v>
                </c:pt>
                <c:pt idx="858">
                  <c:v>2.8614960041382456</c:v>
                </c:pt>
                <c:pt idx="859">
                  <c:v>2.8743915311529333</c:v>
                </c:pt>
                <c:pt idx="860">
                  <c:v>2.8789052816579672</c:v>
                </c:pt>
                <c:pt idx="861">
                  <c:v>2.8413535639356082</c:v>
                </c:pt>
                <c:pt idx="862">
                  <c:v>2.87564909114182</c:v>
                </c:pt>
                <c:pt idx="863">
                  <c:v>2.8523022441715291</c:v>
                </c:pt>
                <c:pt idx="864">
                  <c:v>2.8986693711035807</c:v>
                </c:pt>
                <c:pt idx="865">
                  <c:v>2.8613646865855911</c:v>
                </c:pt>
                <c:pt idx="866">
                  <c:v>2.8136809404713383</c:v>
                </c:pt>
                <c:pt idx="867">
                  <c:v>2.7442538008163901</c:v>
                </c:pt>
                <c:pt idx="868">
                  <c:v>2.8182056450629447</c:v>
                </c:pt>
                <c:pt idx="869">
                  <c:v>2.8174741961545902</c:v>
                </c:pt>
                <c:pt idx="870">
                  <c:v>2.809177424760795</c:v>
                </c:pt>
                <c:pt idx="871">
                  <c:v>2.7954730255441462</c:v>
                </c:pt>
                <c:pt idx="872">
                  <c:v>2.733267758421595</c:v>
                </c:pt>
                <c:pt idx="873">
                  <c:v>2.8116682221717579</c:v>
                </c:pt>
                <c:pt idx="874">
                  <c:v>2.7331874713532596</c:v>
                </c:pt>
                <c:pt idx="875">
                  <c:v>2.7444783320590163</c:v>
                </c:pt>
                <c:pt idx="876">
                  <c:v>2.7689663276178305</c:v>
                </c:pt>
                <c:pt idx="877">
                  <c:v>2.797127082549296</c:v>
                </c:pt>
                <c:pt idx="878">
                  <c:v>2.779779584473336</c:v>
                </c:pt>
                <c:pt idx="879">
                  <c:v>2.7628610321858673</c:v>
                </c:pt>
                <c:pt idx="880">
                  <c:v>2.7640637508477499</c:v>
                </c:pt>
                <c:pt idx="881">
                  <c:v>2.7811561856530482</c:v>
                </c:pt>
                <c:pt idx="882">
                  <c:v>2.8336682059074265</c:v>
                </c:pt>
                <c:pt idx="883">
                  <c:v>2.863435741795878</c:v>
                </c:pt>
                <c:pt idx="884">
                  <c:v>2.8964848723740144</c:v>
                </c:pt>
                <c:pt idx="885">
                  <c:v>2.9219164026392135</c:v>
                </c:pt>
                <c:pt idx="886">
                  <c:v>2.9009807085541341</c:v>
                </c:pt>
                <c:pt idx="887">
                  <c:v>2.9080660041579685</c:v>
                </c:pt>
                <c:pt idx="888">
                  <c:v>2.8675519114315327</c:v>
                </c:pt>
                <c:pt idx="889">
                  <c:v>2.8854222602576129</c:v>
                </c:pt>
                <c:pt idx="890">
                  <c:v>2.8535530421618942</c:v>
                </c:pt>
                <c:pt idx="891">
                  <c:v>2.8129182380161963</c:v>
                </c:pt>
                <c:pt idx="892">
                  <c:v>2.8136013423978392</c:v>
                </c:pt>
                <c:pt idx="893">
                  <c:v>2.8677322543996833</c:v>
                </c:pt>
                <c:pt idx="894">
                  <c:v>2.876751114427913</c:v>
                </c:pt>
                <c:pt idx="895">
                  <c:v>2.9155491877539093</c:v>
                </c:pt>
                <c:pt idx="896">
                  <c:v>2.9458020457351544</c:v>
                </c:pt>
                <c:pt idx="897">
                  <c:v>2.9524374347809554</c:v>
                </c:pt>
                <c:pt idx="898">
                  <c:v>2.9632433612133084</c:v>
                </c:pt>
                <c:pt idx="899">
                  <c:v>2.9700583482334042</c:v>
                </c:pt>
                <c:pt idx="900">
                  <c:v>2.9522836529626395</c:v>
                </c:pt>
                <c:pt idx="901">
                  <c:v>2.9067629264946726</c:v>
                </c:pt>
                <c:pt idx="902">
                  <c:v>3.0395588294319276</c:v>
                </c:pt>
                <c:pt idx="903">
                  <c:v>3.0775841532921082</c:v>
                </c:pt>
                <c:pt idx="904">
                  <c:v>3.1389670002472263</c:v>
                </c:pt>
                <c:pt idx="905">
                  <c:v>3.1356566024263892</c:v>
                </c:pt>
                <c:pt idx="906">
                  <c:v>3.0882069530572109</c:v>
                </c:pt>
                <c:pt idx="907">
                  <c:v>3.1090113537913995</c:v>
                </c:pt>
                <c:pt idx="908">
                  <c:v>3.0967220773237432</c:v>
                </c:pt>
                <c:pt idx="909">
                  <c:v>3.1407118140290424</c:v>
                </c:pt>
                <c:pt idx="910">
                  <c:v>3.1246441475260407</c:v>
                </c:pt>
                <c:pt idx="911">
                  <c:v>3.1156798670044066</c:v>
                </c:pt>
                <c:pt idx="912">
                  <c:v>3.1441959114820648</c:v>
                </c:pt>
                <c:pt idx="913">
                  <c:v>3.1929721688555768</c:v>
                </c:pt>
                <c:pt idx="914">
                  <c:v>3.2048948480312642</c:v>
                </c:pt>
                <c:pt idx="915">
                  <c:v>3.1910478535701459</c:v>
                </c:pt>
                <c:pt idx="916">
                  <c:v>3.1504131890260614</c:v>
                </c:pt>
                <c:pt idx="917">
                  <c:v>3.1519990666278694</c:v>
                </c:pt>
                <c:pt idx="918">
                  <c:v>3.1606220932223974</c:v>
                </c:pt>
                <c:pt idx="919">
                  <c:v>3.1528321174207226</c:v>
                </c:pt>
                <c:pt idx="920">
                  <c:v>3.2407461367748729</c:v>
                </c:pt>
                <c:pt idx="921">
                  <c:v>3.2171681288796536</c:v>
                </c:pt>
                <c:pt idx="922">
                  <c:v>3.26672051942244</c:v>
                </c:pt>
                <c:pt idx="923">
                  <c:v>3.2512029839068437</c:v>
                </c:pt>
                <c:pt idx="924">
                  <c:v>3.2214391142081533</c:v>
                </c:pt>
                <c:pt idx="925">
                  <c:v>3.2254685562744325</c:v>
                </c:pt>
                <c:pt idx="926">
                  <c:v>3.2554453244784907</c:v>
                </c:pt>
                <c:pt idx="927">
                  <c:v>3.2052379325056153</c:v>
                </c:pt>
                <c:pt idx="928">
                  <c:v>3.2153069442425015</c:v>
                </c:pt>
                <c:pt idx="929">
                  <c:v>3.1780031623230167</c:v>
                </c:pt>
                <c:pt idx="930">
                  <c:v>3.1676965296439605</c:v>
                </c:pt>
                <c:pt idx="931">
                  <c:v>3.1898403408574172</c:v>
                </c:pt>
                <c:pt idx="932">
                  <c:v>3.1630513319789952</c:v>
                </c:pt>
                <c:pt idx="933">
                  <c:v>3.173531615007994</c:v>
                </c:pt>
                <c:pt idx="934">
                  <c:v>3.1806519080195947</c:v>
                </c:pt>
                <c:pt idx="935">
                  <c:v>3.1278547750589993</c:v>
                </c:pt>
                <c:pt idx="936">
                  <c:v>3.1499682929209789</c:v>
                </c:pt>
                <c:pt idx="937">
                  <c:v>3.084572028366281</c:v>
                </c:pt>
                <c:pt idx="938">
                  <c:v>3.0716304764693967</c:v>
                </c:pt>
                <c:pt idx="939">
                  <c:v>3.0531918553125852</c:v>
                </c:pt>
                <c:pt idx="940">
                  <c:v>3.094917992915752</c:v>
                </c:pt>
                <c:pt idx="941">
                  <c:v>3.0365556827306586</c:v>
                </c:pt>
                <c:pt idx="942">
                  <c:v>3.0461757200173767</c:v>
                </c:pt>
                <c:pt idx="943">
                  <c:v>3.0718283972438276</c:v>
                </c:pt>
                <c:pt idx="944">
                  <c:v>3.0093959537499217</c:v>
                </c:pt>
                <c:pt idx="945">
                  <c:v>2.9425229744615033</c:v>
                </c:pt>
                <c:pt idx="946">
                  <c:v>2.8869677241799452</c:v>
                </c:pt>
                <c:pt idx="947">
                  <c:v>2.8724691686618775</c:v>
                </c:pt>
                <c:pt idx="948">
                  <c:v>2.8704876046437722</c:v>
                </c:pt>
                <c:pt idx="949">
                  <c:v>2.8834007131022177</c:v>
                </c:pt>
                <c:pt idx="950">
                  <c:v>2.9439248553533357</c:v>
                </c:pt>
                <c:pt idx="951">
                  <c:v>2.9480341030314396</c:v>
                </c:pt>
                <c:pt idx="952">
                  <c:v>2.9616687556625862</c:v>
                </c:pt>
                <c:pt idx="953">
                  <c:v>2.9924179911125672</c:v>
                </c:pt>
                <c:pt idx="954">
                  <c:v>3.0545930880049803</c:v>
                </c:pt>
                <c:pt idx="955">
                  <c:v>3.0141187429200307</c:v>
                </c:pt>
                <c:pt idx="956">
                  <c:v>2.9998592060118741</c:v>
                </c:pt>
                <c:pt idx="957">
                  <c:v>3.0267023050351414</c:v>
                </c:pt>
                <c:pt idx="958">
                  <c:v>3.0037307828408935</c:v>
                </c:pt>
                <c:pt idx="959">
                  <c:v>3.0102834071853444</c:v>
                </c:pt>
                <c:pt idx="960">
                  <c:v>2.9598854503918695</c:v>
                </c:pt>
                <c:pt idx="961">
                  <c:v>2.9428077823894974</c:v>
                </c:pt>
                <c:pt idx="962">
                  <c:v>2.9268642472207409</c:v>
                </c:pt>
                <c:pt idx="963">
                  <c:v>2.9648089155867119</c:v>
                </c:pt>
                <c:pt idx="964">
                  <c:v>2.99165522860334</c:v>
                </c:pt>
                <c:pt idx="965">
                  <c:v>2.9997138054059493</c:v>
                </c:pt>
                <c:pt idx="966">
                  <c:v>2.9763928162216695</c:v>
                </c:pt>
                <c:pt idx="967">
                  <c:v>2.9312022607680999</c:v>
                </c:pt>
                <c:pt idx="968">
                  <c:v>2.965453352158208</c:v>
                </c:pt>
                <c:pt idx="969">
                  <c:v>3.0010024964648365</c:v>
                </c:pt>
                <c:pt idx="970">
                  <c:v>2.9730277793934885</c:v>
                </c:pt>
                <c:pt idx="971">
                  <c:v>2.9695908407444467</c:v>
                </c:pt>
                <c:pt idx="972">
                  <c:v>2.8952851170615039</c:v>
                </c:pt>
                <c:pt idx="973">
                  <c:v>2.8654599477898941</c:v>
                </c:pt>
                <c:pt idx="974">
                  <c:v>2.8512489405333494</c:v>
                </c:pt>
                <c:pt idx="975">
                  <c:v>2.8840998819333992</c:v>
                </c:pt>
                <c:pt idx="976">
                  <c:v>2.8515671992040699</c:v>
                </c:pt>
                <c:pt idx="977">
                  <c:v>2.8080134593946604</c:v>
                </c:pt>
                <c:pt idx="978">
                  <c:v>2.8080857783073281</c:v>
                </c:pt>
                <c:pt idx="979">
                  <c:v>2.8547812397139021</c:v>
                </c:pt>
                <c:pt idx="980">
                  <c:v>2.850589733111704</c:v>
                </c:pt>
                <c:pt idx="981">
                  <c:v>2.8643085248985241</c:v>
                </c:pt>
                <c:pt idx="982">
                  <c:v>2.8271559742228964</c:v>
                </c:pt>
                <c:pt idx="983">
                  <c:v>2.8260525300442505</c:v>
                </c:pt>
                <c:pt idx="984">
                  <c:v>2.8366127166250341</c:v>
                </c:pt>
                <c:pt idx="985">
                  <c:v>2.8658575754462756</c:v>
                </c:pt>
                <c:pt idx="986">
                  <c:v>2.8430686255735274</c:v>
                </c:pt>
                <c:pt idx="987">
                  <c:v>2.8289881044117169</c:v>
                </c:pt>
                <c:pt idx="988">
                  <c:v>2.8049046811581611</c:v>
                </c:pt>
                <c:pt idx="989">
                  <c:v>2.7520225048865226</c:v>
                </c:pt>
                <c:pt idx="990">
                  <c:v>2.6758105501321605</c:v>
                </c:pt>
                <c:pt idx="991">
                  <c:v>2.6713279937265</c:v>
                </c:pt>
                <c:pt idx="992">
                  <c:v>2.6457821588952517</c:v>
                </c:pt>
                <c:pt idx="993">
                  <c:v>2.5628832323175148</c:v>
                </c:pt>
                <c:pt idx="994">
                  <c:v>2.5875769580186891</c:v>
                </c:pt>
                <c:pt idx="995">
                  <c:v>2.6153968569542063</c:v>
                </c:pt>
                <c:pt idx="996">
                  <c:v>2.6460716711571539</c:v>
                </c:pt>
                <c:pt idx="997">
                  <c:v>2.5379134719662875</c:v>
                </c:pt>
                <c:pt idx="998">
                  <c:v>2.5204145709073691</c:v>
                </c:pt>
                <c:pt idx="999">
                  <c:v>2.3846121496618045</c:v>
                </c:pt>
                <c:pt idx="1000">
                  <c:v>2.4254544939353573</c:v>
                </c:pt>
                <c:pt idx="1001">
                  <c:v>2.612721852998102</c:v>
                </c:pt>
                <c:pt idx="1002">
                  <c:v>2.5948064515677016</c:v>
                </c:pt>
                <c:pt idx="1003">
                  <c:v>2.5402072580762489</c:v>
                </c:pt>
                <c:pt idx="1004">
                  <c:v>2.5403386851054108</c:v>
                </c:pt>
                <c:pt idx="1005">
                  <c:v>2.6065829715907931</c:v>
                </c:pt>
                <c:pt idx="1006">
                  <c:v>2.5782094632831769</c:v>
                </c:pt>
                <c:pt idx="1007">
                  <c:v>2.4126446032800448</c:v>
                </c:pt>
                <c:pt idx="1008">
                  <c:v>2.5300118554655002</c:v>
                </c:pt>
                <c:pt idx="1009">
                  <c:v>2.5417765664371545</c:v>
                </c:pt>
                <c:pt idx="1010">
                  <c:v>2.4516596987479087</c:v>
                </c:pt>
                <c:pt idx="1011">
                  <c:v>2.405758086951618</c:v>
                </c:pt>
                <c:pt idx="1012">
                  <c:v>2.2980898675034211</c:v>
                </c:pt>
                <c:pt idx="1013">
                  <c:v>2.2220041642625841</c:v>
                </c:pt>
                <c:pt idx="1014">
                  <c:v>2.1187330444855998</c:v>
                </c:pt>
                <c:pt idx="1015">
                  <c:v>2.0778919688348965</c:v>
                </c:pt>
                <c:pt idx="1016">
                  <c:v>1.9916689663369078</c:v>
                </c:pt>
                <c:pt idx="1017">
                  <c:v>2.1996685836853667</c:v>
                </c:pt>
                <c:pt idx="1018">
                  <c:v>2.2467129782529263</c:v>
                </c:pt>
                <c:pt idx="1019">
                  <c:v>2.0927937594775372</c:v>
                </c:pt>
                <c:pt idx="1020">
                  <c:v>2.116173674112301</c:v>
                </c:pt>
                <c:pt idx="1021">
                  <c:v>2.1256910094063608</c:v>
                </c:pt>
                <c:pt idx="1022">
                  <c:v>2.2097515041488074</c:v>
                </c:pt>
                <c:pt idx="1023">
                  <c:v>2.1947494689332459</c:v>
                </c:pt>
                <c:pt idx="1024">
                  <c:v>2.044062494946207</c:v>
                </c:pt>
                <c:pt idx="1025">
                  <c:v>1.9923733174723937</c:v>
                </c:pt>
                <c:pt idx="1026">
                  <c:v>1.9001344201986252</c:v>
                </c:pt>
                <c:pt idx="1027">
                  <c:v>1.8650114579728112</c:v>
                </c:pt>
                <c:pt idx="1028">
                  <c:v>2.0030290478658612</c:v>
                </c:pt>
                <c:pt idx="1029">
                  <c:v>2.0485223661213792</c:v>
                </c:pt>
                <c:pt idx="1030">
                  <c:v>2.0838653663775824</c:v>
                </c:pt>
                <c:pt idx="1031">
                  <c:v>2.1029067660827381</c:v>
                </c:pt>
                <c:pt idx="1032">
                  <c:v>2.1246059130392152</c:v>
                </c:pt>
                <c:pt idx="1033">
                  <c:v>2.1959204604178533</c:v>
                </c:pt>
                <c:pt idx="1034">
                  <c:v>2.1182367104280306</c:v>
                </c:pt>
                <c:pt idx="1035">
                  <c:v>2.0954911958627362</c:v>
                </c:pt>
                <c:pt idx="1036">
                  <c:v>2.1378621428479745</c:v>
                </c:pt>
                <c:pt idx="1037">
                  <c:v>2.1219167014654459</c:v>
                </c:pt>
                <c:pt idx="1038">
                  <c:v>2.1518696291706703</c:v>
                </c:pt>
                <c:pt idx="1039">
                  <c:v>2.0589767457980024</c:v>
                </c:pt>
                <c:pt idx="1040">
                  <c:v>2.1408363715641112</c:v>
                </c:pt>
                <c:pt idx="1041">
                  <c:v>2.1380701297893081</c:v>
                </c:pt>
                <c:pt idx="1042">
                  <c:v>2.1629258719574906</c:v>
                </c:pt>
                <c:pt idx="1043">
                  <c:v>2.1237550712155993</c:v>
                </c:pt>
                <c:pt idx="1044">
                  <c:v>2.115698036877502</c:v>
                </c:pt>
                <c:pt idx="1045">
                  <c:v>2.0700433603347119</c:v>
                </c:pt>
                <c:pt idx="1046">
                  <c:v>2.1274763535433916</c:v>
                </c:pt>
                <c:pt idx="1047">
                  <c:v>2.1219553553520676</c:v>
                </c:pt>
                <c:pt idx="1048">
                  <c:v>2.1583510911720967</c:v>
                </c:pt>
                <c:pt idx="1049">
                  <c:v>2.1721993851580286</c:v>
                </c:pt>
                <c:pt idx="1050">
                  <c:v>2.1757403009361234</c:v>
                </c:pt>
                <c:pt idx="1051">
                  <c:v>2.1142254767390405</c:v>
                </c:pt>
                <c:pt idx="1052">
                  <c:v>2.1432619981617917</c:v>
                </c:pt>
                <c:pt idx="1053">
                  <c:v>2.1645965069836679</c:v>
                </c:pt>
                <c:pt idx="1054">
                  <c:v>2.167920364117065</c:v>
                </c:pt>
                <c:pt idx="1055">
                  <c:v>2.1751816091396314</c:v>
                </c:pt>
                <c:pt idx="1056">
                  <c:v>2.2309544678746578</c:v>
                </c:pt>
                <c:pt idx="1057">
                  <c:v>2.2085145891393156</c:v>
                </c:pt>
                <c:pt idx="1058">
                  <c:v>2.2054222847871738</c:v>
                </c:pt>
                <c:pt idx="1059">
                  <c:v>2.1917143997540101</c:v>
                </c:pt>
                <c:pt idx="1060">
                  <c:v>2.2153400768088418</c:v>
                </c:pt>
                <c:pt idx="1061">
                  <c:v>2.1765000621714332</c:v>
                </c:pt>
                <c:pt idx="1062">
                  <c:v>2.2302738828156339</c:v>
                </c:pt>
                <c:pt idx="1063">
                  <c:v>2.2087774265830764</c:v>
                </c:pt>
                <c:pt idx="1064">
                  <c:v>2.2459443487555917</c:v>
                </c:pt>
                <c:pt idx="1065">
                  <c:v>2.2449620246037356</c:v>
                </c:pt>
                <c:pt idx="1066">
                  <c:v>2.2086233200343517</c:v>
                </c:pt>
                <c:pt idx="1067">
                  <c:v>2.1778263778208373</c:v>
                </c:pt>
                <c:pt idx="1068">
                  <c:v>2.1772858128037398</c:v>
                </c:pt>
                <c:pt idx="1069">
                  <c:v>2.1771077123589246</c:v>
                </c:pt>
                <c:pt idx="1070">
                  <c:v>2.1993179068050424</c:v>
                </c:pt>
                <c:pt idx="1071">
                  <c:v>2.2674696938363574</c:v>
                </c:pt>
                <c:pt idx="1072">
                  <c:v>2.2632840172574467</c:v>
                </c:pt>
                <c:pt idx="1073">
                  <c:v>2.2595599863353479</c:v>
                </c:pt>
                <c:pt idx="1074">
                  <c:v>2.2294432397438011</c:v>
                </c:pt>
                <c:pt idx="1075">
                  <c:v>2.2578409459500275</c:v>
                </c:pt>
                <c:pt idx="1076">
                  <c:v>2.26026903257373</c:v>
                </c:pt>
                <c:pt idx="1077">
                  <c:v>2.2131226141408411</c:v>
                </c:pt>
                <c:pt idx="1078">
                  <c:v>2.2402560884474743</c:v>
                </c:pt>
                <c:pt idx="1079">
                  <c:v>2.1942263118758847</c:v>
                </c:pt>
                <c:pt idx="1080">
                  <c:v>2.2103306662661937</c:v>
                </c:pt>
                <c:pt idx="1081">
                  <c:v>2.2136222680808331</c:v>
                </c:pt>
                <c:pt idx="1082">
                  <c:v>2.2072178046977142</c:v>
                </c:pt>
                <c:pt idx="1083">
                  <c:v>2.1602050330543388</c:v>
                </c:pt>
                <c:pt idx="1084">
                  <c:v>2.1870494929267674</c:v>
                </c:pt>
                <c:pt idx="1085">
                  <c:v>2.1842457774420616</c:v>
                </c:pt>
                <c:pt idx="1086">
                  <c:v>2.1996577986791763</c:v>
                </c:pt>
                <c:pt idx="1087">
                  <c:v>2.2053314521620391</c:v>
                </c:pt>
                <c:pt idx="1088">
                  <c:v>2.2011132736287053</c:v>
                </c:pt>
                <c:pt idx="1089">
                  <c:v>2.2247928514870674</c:v>
                </c:pt>
                <c:pt idx="1090">
                  <c:v>2.2065156549900822</c:v>
                </c:pt>
                <c:pt idx="1091">
                  <c:v>2.200870257529103</c:v>
                </c:pt>
                <c:pt idx="1092">
                  <c:v>2.1919542771704466</c:v>
                </c:pt>
                <c:pt idx="1093">
                  <c:v>2.2231058361186595</c:v>
                </c:pt>
                <c:pt idx="1094">
                  <c:v>2.2126624491265892</c:v>
                </c:pt>
                <c:pt idx="1095">
                  <c:v>2.2365022620804096</c:v>
                </c:pt>
                <c:pt idx="1096">
                  <c:v>2.2764178706187366</c:v>
                </c:pt>
                <c:pt idx="1097">
                  <c:v>2.2673915878613018</c:v>
                </c:pt>
                <c:pt idx="1098">
                  <c:v>2.2498210201119657</c:v>
                </c:pt>
                <c:pt idx="1099">
                  <c:v>2.2599059333252653</c:v>
                </c:pt>
                <c:pt idx="1100">
                  <c:v>2.2562825594843501</c:v>
                </c:pt>
                <c:pt idx="1101">
                  <c:v>2.2902806446751738</c:v>
                </c:pt>
                <c:pt idx="1102">
                  <c:v>2.289667067530623</c:v>
                </c:pt>
                <c:pt idx="1103">
                  <c:v>2.2588304096273064</c:v>
                </c:pt>
                <c:pt idx="1104">
                  <c:v>2.2531971721515753</c:v>
                </c:pt>
                <c:pt idx="1105">
                  <c:v>2.2611145195263318</c:v>
                </c:pt>
                <c:pt idx="1106">
                  <c:v>2.243078416042029</c:v>
                </c:pt>
                <c:pt idx="1107">
                  <c:v>2.2540344286034486</c:v>
                </c:pt>
                <c:pt idx="1108">
                  <c:v>2.2578469744290626</c:v>
                </c:pt>
                <c:pt idx="1109">
                  <c:v>2.2722711541855629</c:v>
                </c:pt>
                <c:pt idx="1110">
                  <c:v>2.2001175522374377</c:v>
                </c:pt>
                <c:pt idx="1111">
                  <c:v>2.1948567969304058</c:v>
                </c:pt>
                <c:pt idx="1112">
                  <c:v>2.2277611862363287</c:v>
                </c:pt>
                <c:pt idx="1113">
                  <c:v>2.1972155948747925</c:v>
                </c:pt>
                <c:pt idx="1114">
                  <c:v>2.1973254193017047</c:v>
                </c:pt>
                <c:pt idx="1115">
                  <c:v>2.178645346627857</c:v>
                </c:pt>
                <c:pt idx="1116">
                  <c:v>2.2343585413133416</c:v>
                </c:pt>
                <c:pt idx="1117">
                  <c:v>2.2233690283155072</c:v>
                </c:pt>
                <c:pt idx="1118">
                  <c:v>2.2456772222189789</c:v>
                </c:pt>
                <c:pt idx="1119">
                  <c:v>2.2443881242069468</c:v>
                </c:pt>
                <c:pt idx="1120">
                  <c:v>2.2286011122058023</c:v>
                </c:pt>
                <c:pt idx="1121">
                  <c:v>2.2524015484593343</c:v>
                </c:pt>
                <c:pt idx="1122">
                  <c:v>2.2822642103258497</c:v>
                </c:pt>
                <c:pt idx="1123">
                  <c:v>2.2903507686366584</c:v>
                </c:pt>
                <c:pt idx="1124">
                  <c:v>2.2835511938522157</c:v>
                </c:pt>
                <c:pt idx="1125">
                  <c:v>2.3471257544310316</c:v>
                </c:pt>
                <c:pt idx="1126">
                  <c:v>2.3308358613440459</c:v>
                </c:pt>
                <c:pt idx="1127">
                  <c:v>2.3370400049094218</c:v>
                </c:pt>
                <c:pt idx="1128">
                  <c:v>2.3647228493190111</c:v>
                </c:pt>
                <c:pt idx="1129">
                  <c:v>2.3462224342011804</c:v>
                </c:pt>
                <c:pt idx="1130">
                  <c:v>2.3133294285959392</c:v>
                </c:pt>
                <c:pt idx="1131">
                  <c:v>2.313427720731577</c:v>
                </c:pt>
                <c:pt idx="1132">
                  <c:v>2.3618781238244719</c:v>
                </c:pt>
                <c:pt idx="1133">
                  <c:v>2.4088950849343402</c:v>
                </c:pt>
                <c:pt idx="1134">
                  <c:v>2.430437261572874</c:v>
                </c:pt>
                <c:pt idx="1135">
                  <c:v>2.4338524693067964</c:v>
                </c:pt>
                <c:pt idx="1136">
                  <c:v>2.4345932925393892</c:v>
                </c:pt>
                <c:pt idx="1137">
                  <c:v>2.45677104265945</c:v>
                </c:pt>
                <c:pt idx="1138">
                  <c:v>2.4930772244516892</c:v>
                </c:pt>
                <c:pt idx="1139">
                  <c:v>2.5161958468083756</c:v>
                </c:pt>
                <c:pt idx="1140">
                  <c:v>2.5038034115280006</c:v>
                </c:pt>
                <c:pt idx="1141">
                  <c:v>2.516986873420028</c:v>
                </c:pt>
                <c:pt idx="1142">
                  <c:v>2.5376846311598986</c:v>
                </c:pt>
                <c:pt idx="1143">
                  <c:v>2.5525720985867379</c:v>
                </c:pt>
                <c:pt idx="1144">
                  <c:v>2.524372183154072</c:v>
                </c:pt>
                <c:pt idx="1145">
                  <c:v>2.5489846039848159</c:v>
                </c:pt>
                <c:pt idx="1146">
                  <c:v>2.5714893681830326</c:v>
                </c:pt>
                <c:pt idx="1147">
                  <c:v>2.6280603752947256</c:v>
                </c:pt>
                <c:pt idx="1148">
                  <c:v>2.6393966635277524</c:v>
                </c:pt>
                <c:pt idx="1149">
                  <c:v>2.6693394260660859</c:v>
                </c:pt>
                <c:pt idx="1150">
                  <c:v>2.7260455639887797</c:v>
                </c:pt>
                <c:pt idx="1151">
                  <c:v>2.7128651463288831</c:v>
                </c:pt>
                <c:pt idx="1152">
                  <c:v>2.7683585486442852</c:v>
                </c:pt>
                <c:pt idx="1153">
                  <c:v>2.7559045457248876</c:v>
                </c:pt>
                <c:pt idx="1154">
                  <c:v>2.7774800164824884</c:v>
                </c:pt>
                <c:pt idx="1155">
                  <c:v>2.7404921727810505</c:v>
                </c:pt>
                <c:pt idx="1156">
                  <c:v>2.811433354391057</c:v>
                </c:pt>
                <c:pt idx="1157">
                  <c:v>2.8147124854135197</c:v>
                </c:pt>
                <c:pt idx="1158">
                  <c:v>2.8072662317781503</c:v>
                </c:pt>
                <c:pt idx="1159">
                  <c:v>2.7670511798621074</c:v>
                </c:pt>
                <c:pt idx="1160">
                  <c:v>2.7926517713547669</c:v>
                </c:pt>
                <c:pt idx="1161">
                  <c:v>2.8237132182193299</c:v>
                </c:pt>
                <c:pt idx="1162">
                  <c:v>2.8978000331230716</c:v>
                </c:pt>
                <c:pt idx="1163">
                  <c:v>2.8881863736866702</c:v>
                </c:pt>
                <c:pt idx="1164">
                  <c:v>2.8893426735196526</c:v>
                </c:pt>
                <c:pt idx="1165">
                  <c:v>2.851574964081955</c:v>
                </c:pt>
                <c:pt idx="1166">
                  <c:v>2.8822809369476001</c:v>
                </c:pt>
                <c:pt idx="1167">
                  <c:v>2.8937494420711087</c:v>
                </c:pt>
                <c:pt idx="1168">
                  <c:v>2.9147752197437269</c:v>
                </c:pt>
                <c:pt idx="1169">
                  <c:v>2.9092442243395147</c:v>
                </c:pt>
                <c:pt idx="1170">
                  <c:v>2.9333093157981738</c:v>
                </c:pt>
                <c:pt idx="1171">
                  <c:v>2.9437283594044725</c:v>
                </c:pt>
                <c:pt idx="1172">
                  <c:v>2.991164864764758</c:v>
                </c:pt>
                <c:pt idx="1173">
                  <c:v>2.9991254110218142</c:v>
                </c:pt>
                <c:pt idx="1174">
                  <c:v>2.9805793571370347</c:v>
                </c:pt>
                <c:pt idx="1175">
                  <c:v>3.0458794015961224</c:v>
                </c:pt>
                <c:pt idx="1176">
                  <c:v>3.0581838974330742</c:v>
                </c:pt>
                <c:pt idx="1177">
                  <c:v>3.0662666549595818</c:v>
                </c:pt>
                <c:pt idx="1178">
                  <c:v>3.0503908669759134</c:v>
                </c:pt>
                <c:pt idx="1179">
                  <c:v>3.0607955208864168</c:v>
                </c:pt>
                <c:pt idx="1180">
                  <c:v>3.0843521231126019</c:v>
                </c:pt>
                <c:pt idx="1181">
                  <c:v>3.0361160102729849</c:v>
                </c:pt>
                <c:pt idx="1182">
                  <c:v>3.0294882467148896</c:v>
                </c:pt>
                <c:pt idx="1183">
                  <c:v>3.0159107378268484</c:v>
                </c:pt>
                <c:pt idx="1184">
                  <c:v>3.0158939471458819</c:v>
                </c:pt>
                <c:pt idx="1185">
                  <c:v>3.0530598520735084</c:v>
                </c:pt>
                <c:pt idx="1186">
                  <c:v>2.9916341895554002</c:v>
                </c:pt>
                <c:pt idx="1187">
                  <c:v>3.0246905781889564</c:v>
                </c:pt>
                <c:pt idx="1188">
                  <c:v>3.0256747641334258</c:v>
                </c:pt>
                <c:pt idx="1189">
                  <c:v>3.0522330272654581</c:v>
                </c:pt>
                <c:pt idx="1190">
                  <c:v>3.052920448258341</c:v>
                </c:pt>
                <c:pt idx="1191">
                  <c:v>3.0751180003930605</c:v>
                </c:pt>
                <c:pt idx="1192">
                  <c:v>3.0592291943433088</c:v>
                </c:pt>
                <c:pt idx="1193">
                  <c:v>3.0617450653240827</c:v>
                </c:pt>
                <c:pt idx="1194">
                  <c:v>3.0687936112901149</c:v>
                </c:pt>
                <c:pt idx="1195">
                  <c:v>3.0800371342276107</c:v>
                </c:pt>
                <c:pt idx="1196">
                  <c:v>3.077727603914219</c:v>
                </c:pt>
                <c:pt idx="1197">
                  <c:v>3.0746678730686274</c:v>
                </c:pt>
                <c:pt idx="1198">
                  <c:v>3.0848373531077127</c:v>
                </c:pt>
                <c:pt idx="1199">
                  <c:v>3.0946492086389807</c:v>
                </c:pt>
                <c:pt idx="1200">
                  <c:v>3.0967247365692492</c:v>
                </c:pt>
                <c:pt idx="1201">
                  <c:v>3.0740342941822796</c:v>
                </c:pt>
                <c:pt idx="1202">
                  <c:v>3.1123732186107333</c:v>
                </c:pt>
                <c:pt idx="1203">
                  <c:v>3.1465687724168512</c:v>
                </c:pt>
                <c:pt idx="1204">
                  <c:v>3.1773936732328489</c:v>
                </c:pt>
                <c:pt idx="1205">
                  <c:v>3.2244641891205337</c:v>
                </c:pt>
                <c:pt idx="1206">
                  <c:v>3.2379365354357796</c:v>
                </c:pt>
                <c:pt idx="1207">
                  <c:v>3.2219439583930893</c:v>
                </c:pt>
                <c:pt idx="1208">
                  <c:v>3.2576119907657781</c:v>
                </c:pt>
                <c:pt idx="1209">
                  <c:v>3.2968713229374127</c:v>
                </c:pt>
                <c:pt idx="1210">
                  <c:v>3.3318266074924145</c:v>
                </c:pt>
                <c:pt idx="1211">
                  <c:v>3.3263716182434409</c:v>
                </c:pt>
                <c:pt idx="1212">
                  <c:v>3.3418392515376127</c:v>
                </c:pt>
                <c:pt idx="1213">
                  <c:v>3.3904739070473719</c:v>
                </c:pt>
                <c:pt idx="1214">
                  <c:v>3.4263745010901085</c:v>
                </c:pt>
                <c:pt idx="1215">
                  <c:v>3.4787641992901253</c:v>
                </c:pt>
                <c:pt idx="1216">
                  <c:v>3.5197107409427519</c:v>
                </c:pt>
                <c:pt idx="1217">
                  <c:v>3.5523366375666363</c:v>
                </c:pt>
                <c:pt idx="1218">
                  <c:v>3.5545619613465722</c:v>
                </c:pt>
                <c:pt idx="1219">
                  <c:v>3.576913189402894</c:v>
                </c:pt>
                <c:pt idx="1220">
                  <c:v>3.5918524258613211</c:v>
                </c:pt>
                <c:pt idx="1221">
                  <c:v>3.5583641545276632</c:v>
                </c:pt>
                <c:pt idx="1222">
                  <c:v>3.5925770230535989</c:v>
                </c:pt>
                <c:pt idx="1223">
                  <c:v>3.5625781173314381</c:v>
                </c:pt>
                <c:pt idx="1224">
                  <c:v>3.5733110027044392</c:v>
                </c:pt>
                <c:pt idx="1225">
                  <c:v>3.5227295486807906</c:v>
                </c:pt>
                <c:pt idx="1226">
                  <c:v>3.563259950675965</c:v>
                </c:pt>
                <c:pt idx="1227">
                  <c:v>3.5709233257233119</c:v>
                </c:pt>
                <c:pt idx="1228">
                  <c:v>3.5902900333613643</c:v>
                </c:pt>
                <c:pt idx="1229">
                  <c:v>3.6278717244168108</c:v>
                </c:pt>
                <c:pt idx="1230">
                  <c:v>3.6349955712930169</c:v>
                </c:pt>
                <c:pt idx="1231">
                  <c:v>3.641387109229854</c:v>
                </c:pt>
                <c:pt idx="1232">
                  <c:v>3.6648408733760438</c:v>
                </c:pt>
                <c:pt idx="1233">
                  <c:v>3.671360647911059</c:v>
                </c:pt>
                <c:pt idx="1234">
                  <c:v>3.6904855294077712</c:v>
                </c:pt>
                <c:pt idx="1235">
                  <c:v>3.6731317318928656</c:v>
                </c:pt>
                <c:pt idx="1236">
                  <c:v>3.6448094228495003</c:v>
                </c:pt>
                <c:pt idx="1237">
                  <c:v>3.6384990165316577</c:v>
                </c:pt>
                <c:pt idx="1238">
                  <c:v>3.646029272517413</c:v>
                </c:pt>
                <c:pt idx="1239">
                  <c:v>3.6741707418459959</c:v>
                </c:pt>
                <c:pt idx="1240">
                  <c:v>3.7290905818524154</c:v>
                </c:pt>
                <c:pt idx="1241">
                  <c:v>3.7212739773009726</c:v>
                </c:pt>
                <c:pt idx="1242">
                  <c:v>3.7355467544795919</c:v>
                </c:pt>
                <c:pt idx="1243">
                  <c:v>3.7415459318634663</c:v>
                </c:pt>
                <c:pt idx="1244">
                  <c:v>3.7671952936058748</c:v>
                </c:pt>
                <c:pt idx="1245">
                  <c:v>3.7750374283310402</c:v>
                </c:pt>
                <c:pt idx="1246">
                  <c:v>3.8207327503608695</c:v>
                </c:pt>
                <c:pt idx="1247">
                  <c:v>3.8357343083595796</c:v>
                </c:pt>
                <c:pt idx="1248">
                  <c:v>3.8429754326234842</c:v>
                </c:pt>
                <c:pt idx="1249">
                  <c:v>3.8572512419076994</c:v>
                </c:pt>
                <c:pt idx="1250">
                  <c:v>3.872276458460274</c:v>
                </c:pt>
                <c:pt idx="1251">
                  <c:v>3.8275600766248479</c:v>
                </c:pt>
                <c:pt idx="1252">
                  <c:v>3.8347166021024974</c:v>
                </c:pt>
                <c:pt idx="1253">
                  <c:v>3.8416924584370729</c:v>
                </c:pt>
                <c:pt idx="1254">
                  <c:v>3.8712763959185867</c:v>
                </c:pt>
                <c:pt idx="1255">
                  <c:v>3.8688784942357648</c:v>
                </c:pt>
                <c:pt idx="1256">
                  <c:v>3.8908112706026801</c:v>
                </c:pt>
                <c:pt idx="1257">
                  <c:v>3.8581528003050742</c:v>
                </c:pt>
                <c:pt idx="1258">
                  <c:v>3.8819454086683791</c:v>
                </c:pt>
                <c:pt idx="1259">
                  <c:v>3.9336598760621002</c:v>
                </c:pt>
                <c:pt idx="1260">
                  <c:v>3.9846676013097397</c:v>
                </c:pt>
                <c:pt idx="1261">
                  <c:v>3.9962485356787369</c:v>
                </c:pt>
                <c:pt idx="1262">
                  <c:v>4.0160561867154838</c:v>
                </c:pt>
                <c:pt idx="1263">
                  <c:v>4.0337129982995696</c:v>
                </c:pt>
                <c:pt idx="1264">
                  <c:v>4.0709162795449636</c:v>
                </c:pt>
                <c:pt idx="1265">
                  <c:v>4.107121492883989</c:v>
                </c:pt>
                <c:pt idx="1266">
                  <c:v>4.119364344195696</c:v>
                </c:pt>
                <c:pt idx="1267">
                  <c:v>4.1125495536244854</c:v>
                </c:pt>
                <c:pt idx="1268">
                  <c:v>4.1673252094439688</c:v>
                </c:pt>
                <c:pt idx="1269">
                  <c:v>4.0648486162071267</c:v>
                </c:pt>
                <c:pt idx="1270">
                  <c:v>4.090409809269663</c:v>
                </c:pt>
                <c:pt idx="1271">
                  <c:v>4.0963211758084022</c:v>
                </c:pt>
                <c:pt idx="1272">
                  <c:v>4.0759004000009158</c:v>
                </c:pt>
                <c:pt idx="1273">
                  <c:v>4.0526864979706607</c:v>
                </c:pt>
                <c:pt idx="1274">
                  <c:v>4.0059077168224304</c:v>
                </c:pt>
                <c:pt idx="1275">
                  <c:v>3.9041635428559962</c:v>
                </c:pt>
                <c:pt idx="1276">
                  <c:v>4.0277855926090691</c:v>
                </c:pt>
                <c:pt idx="1277">
                  <c:v>3.9952968240310938</c:v>
                </c:pt>
                <c:pt idx="1278">
                  <c:v>4.0265965937239914</c:v>
                </c:pt>
                <c:pt idx="1279">
                  <c:v>4.1028697241996861</c:v>
                </c:pt>
                <c:pt idx="1280">
                  <c:v>4.1345497494628187</c:v>
                </c:pt>
                <c:pt idx="1281">
                  <c:v>4.1271975494404929</c:v>
                </c:pt>
                <c:pt idx="1282">
                  <c:v>4.2284061036567664</c:v>
                </c:pt>
                <c:pt idx="1283">
                  <c:v>4.233762823098127</c:v>
                </c:pt>
                <c:pt idx="1284">
                  <c:v>4.221895327290345</c:v>
                </c:pt>
                <c:pt idx="1285">
                  <c:v>4.1557343263944295</c:v>
                </c:pt>
                <c:pt idx="1286">
                  <c:v>4.2031292958728059</c:v>
                </c:pt>
                <c:pt idx="1287">
                  <c:v>4.2257309744432856</c:v>
                </c:pt>
                <c:pt idx="1288">
                  <c:v>4.236347476310228</c:v>
                </c:pt>
                <c:pt idx="1289">
                  <c:v>4.2096101011645999</c:v>
                </c:pt>
                <c:pt idx="1290">
                  <c:v>4.2001087964597437</c:v>
                </c:pt>
                <c:pt idx="1291">
                  <c:v>4.2132018140764087</c:v>
                </c:pt>
                <c:pt idx="1292">
                  <c:v>4.2193065320690195</c:v>
                </c:pt>
                <c:pt idx="1293">
                  <c:v>4.2420139000129931</c:v>
                </c:pt>
                <c:pt idx="1294">
                  <c:v>4.1973727247123032</c:v>
                </c:pt>
                <c:pt idx="1295">
                  <c:v>4.2312237619137063</c:v>
                </c:pt>
                <c:pt idx="1296">
                  <c:v>4.271723220972742</c:v>
                </c:pt>
                <c:pt idx="1297">
                  <c:v>4.3279416471438719</c:v>
                </c:pt>
                <c:pt idx="1298">
                  <c:v>4.3469173193663364</c:v>
                </c:pt>
                <c:pt idx="1299">
                  <c:v>4.3490547718998371</c:v>
                </c:pt>
                <c:pt idx="1300">
                  <c:v>4.3333186748318395</c:v>
                </c:pt>
                <c:pt idx="1301">
                  <c:v>4.3779086735280011</c:v>
                </c:pt>
                <c:pt idx="1302">
                  <c:v>4.3741727101664942</c:v>
                </c:pt>
                <c:pt idx="1303">
                  <c:v>4.3930163341211363</c:v>
                </c:pt>
                <c:pt idx="1304">
                  <c:v>4.4500183414851362</c:v>
                </c:pt>
                <c:pt idx="1305">
                  <c:v>4.4624487225065597</c:v>
                </c:pt>
                <c:pt idx="1306">
                  <c:v>4.4483836182714152</c:v>
                </c:pt>
                <c:pt idx="1307">
                  <c:v>4.4434003028713001</c:v>
                </c:pt>
                <c:pt idx="1308">
                  <c:v>4.4149202146220867</c:v>
                </c:pt>
                <c:pt idx="1309">
                  <c:v>4.3887758046957606</c:v>
                </c:pt>
                <c:pt idx="1310">
                  <c:v>4.389626667928832</c:v>
                </c:pt>
                <c:pt idx="1311">
                  <c:v>4.3970304861040059</c:v>
                </c:pt>
                <c:pt idx="1312">
                  <c:v>4.4409641447886417</c:v>
                </c:pt>
                <c:pt idx="1313">
                  <c:v>4.4446483720001915</c:v>
                </c:pt>
                <c:pt idx="1314">
                  <c:v>4.450978042529159</c:v>
                </c:pt>
                <c:pt idx="1315">
                  <c:v>4.4671122720988592</c:v>
                </c:pt>
                <c:pt idx="1316">
                  <c:v>4.5280052566348026</c:v>
                </c:pt>
                <c:pt idx="1317">
                  <c:v>4.5623439386616269</c:v>
                </c:pt>
                <c:pt idx="1318">
                  <c:v>4.5931811960245312</c:v>
                </c:pt>
                <c:pt idx="1319">
                  <c:v>4.6252652582390468</c:v>
                </c:pt>
                <c:pt idx="1320">
                  <c:v>4.6302362544261069</c:v>
                </c:pt>
                <c:pt idx="1321">
                  <c:v>4.6839409687119904</c:v>
                </c:pt>
                <c:pt idx="1322">
                  <c:v>4.694758001107969</c:v>
                </c:pt>
                <c:pt idx="1323">
                  <c:v>4.7113197165303058</c:v>
                </c:pt>
                <c:pt idx="1324">
                  <c:v>4.7353762418315091</c:v>
                </c:pt>
                <c:pt idx="1325">
                  <c:v>4.737428431326026</c:v>
                </c:pt>
                <c:pt idx="1326">
                  <c:v>4.7216969029067259</c:v>
                </c:pt>
                <c:pt idx="1327">
                  <c:v>4.7410902785985156</c:v>
                </c:pt>
                <c:pt idx="1328">
                  <c:v>4.7788723471856631</c:v>
                </c:pt>
                <c:pt idx="1329">
                  <c:v>4.7306845126245003</c:v>
                </c:pt>
                <c:pt idx="1330">
                  <c:v>4.6432154249211965</c:v>
                </c:pt>
                <c:pt idx="1331">
                  <c:v>4.6659749867380675</c:v>
                </c:pt>
                <c:pt idx="1332">
                  <c:v>4.6113869230557842</c:v>
                </c:pt>
                <c:pt idx="1333">
                  <c:v>4.5842642814526782</c:v>
                </c:pt>
                <c:pt idx="1334">
                  <c:v>4.5871652882065366</c:v>
                </c:pt>
                <c:pt idx="1335">
                  <c:v>4.6131777683383399</c:v>
                </c:pt>
                <c:pt idx="1336">
                  <c:v>4.6555560493209738</c:v>
                </c:pt>
                <c:pt idx="1337">
                  <c:v>4.6825373249735422</c:v>
                </c:pt>
                <c:pt idx="1338">
                  <c:v>4.6847092895958511</c:v>
                </c:pt>
                <c:pt idx="1339">
                  <c:v>4.5604665103704427</c:v>
                </c:pt>
                <c:pt idx="1340">
                  <c:v>4.4410938875449748</c:v>
                </c:pt>
                <c:pt idx="1341">
                  <c:v>4.4905252602962813</c:v>
                </c:pt>
                <c:pt idx="1342">
                  <c:v>4.5715801206176296</c:v>
                </c:pt>
                <c:pt idx="1343">
                  <c:v>4.5834478486088566</c:v>
                </c:pt>
                <c:pt idx="1344">
                  <c:v>4.645967115325826</c:v>
                </c:pt>
                <c:pt idx="1345">
                  <c:v>4.6332882977645813</c:v>
                </c:pt>
                <c:pt idx="1346">
                  <c:v>4.6799788354037837</c:v>
                </c:pt>
                <c:pt idx="1347">
                  <c:v>4.6885180189826103</c:v>
                </c:pt>
                <c:pt idx="1348">
                  <c:v>4.6701707918064965</c:v>
                </c:pt>
                <c:pt idx="1349">
                  <c:v>4.661228756548514</c:v>
                </c:pt>
                <c:pt idx="1350">
                  <c:v>4.6146688793401633</c:v>
                </c:pt>
                <c:pt idx="1351">
                  <c:v>4.6116624826193338</c:v>
                </c:pt>
                <c:pt idx="1352">
                  <c:v>4.6030191652101671</c:v>
                </c:pt>
                <c:pt idx="1353">
                  <c:v>4.6264202515533155</c:v>
                </c:pt>
                <c:pt idx="1354">
                  <c:v>4.6660063076505436</c:v>
                </c:pt>
                <c:pt idx="1355">
                  <c:v>4.6887748770610811</c:v>
                </c:pt>
                <c:pt idx="1356">
                  <c:v>4.674307070813625</c:v>
                </c:pt>
                <c:pt idx="1357">
                  <c:v>4.6834880774237506</c:v>
                </c:pt>
                <c:pt idx="1358">
                  <c:v>4.6926935815102135</c:v>
                </c:pt>
                <c:pt idx="1359">
                  <c:v>4.6771831805572752</c:v>
                </c:pt>
                <c:pt idx="1360">
                  <c:v>4.6836768102908186</c:v>
                </c:pt>
                <c:pt idx="1361">
                  <c:v>4.7073912141487195</c:v>
                </c:pt>
                <c:pt idx="1362">
                  <c:v>4.7117656228507103</c:v>
                </c:pt>
                <c:pt idx="1363">
                  <c:v>4.6821132083457684</c:v>
                </c:pt>
                <c:pt idx="1364">
                  <c:v>4.6681982626784597</c:v>
                </c:pt>
                <c:pt idx="1365">
                  <c:v>4.7062053721446109</c:v>
                </c:pt>
                <c:pt idx="1366">
                  <c:v>4.7075720800513494</c:v>
                </c:pt>
                <c:pt idx="1367">
                  <c:v>4.7168978273919704</c:v>
                </c:pt>
                <c:pt idx="1368">
                  <c:v>4.6977937282796933</c:v>
                </c:pt>
                <c:pt idx="1369">
                  <c:v>4.6825613557798844</c:v>
                </c:pt>
                <c:pt idx="1370">
                  <c:v>4.6710831853160482</c:v>
                </c:pt>
                <c:pt idx="1371">
                  <c:v>4.6558481107336434</c:v>
                </c:pt>
                <c:pt idx="1372">
                  <c:v>4.6392993528976234</c:v>
                </c:pt>
                <c:pt idx="1373">
                  <c:v>4.6235052198955078</c:v>
                </c:pt>
                <c:pt idx="1374">
                  <c:v>4.6362158610792132</c:v>
                </c:pt>
                <c:pt idx="1375">
                  <c:v>4.6203007810775985</c:v>
                </c:pt>
                <c:pt idx="1376">
                  <c:v>4.6184382361402152</c:v>
                </c:pt>
                <c:pt idx="1377">
                  <c:v>4.6280971728564895</c:v>
                </c:pt>
                <c:pt idx="1378">
                  <c:v>4.635983693980152</c:v>
                </c:pt>
                <c:pt idx="1379">
                  <c:v>4.6100854842797565</c:v>
                </c:pt>
                <c:pt idx="1380">
                  <c:v>4.596045585113532</c:v>
                </c:pt>
                <c:pt idx="1381">
                  <c:v>4.617890729042867</c:v>
                </c:pt>
                <c:pt idx="1382">
                  <c:v>4.6149699454865338</c:v>
                </c:pt>
                <c:pt idx="1383">
                  <c:v>4.5885107015846431</c:v>
                </c:pt>
                <c:pt idx="1384">
                  <c:v>4.5956441468524734</c:v>
                </c:pt>
                <c:pt idx="1385">
                  <c:v>4.6181061231327352</c:v>
                </c:pt>
                <c:pt idx="1386">
                  <c:v>4.6312151823773737</c:v>
                </c:pt>
                <c:pt idx="1387">
                  <c:v>4.5943974704331625</c:v>
                </c:pt>
                <c:pt idx="1388">
                  <c:v>4.5795380422682976</c:v>
                </c:pt>
                <c:pt idx="1389">
                  <c:v>4.585211562112943</c:v>
                </c:pt>
                <c:pt idx="1390">
                  <c:v>4.5908663949613677</c:v>
                </c:pt>
                <c:pt idx="1391">
                  <c:v>4.607859819297965</c:v>
                </c:pt>
                <c:pt idx="1392">
                  <c:v>4.6003769817824942</c:v>
                </c:pt>
                <c:pt idx="1393">
                  <c:v>4.5356355811830555</c:v>
                </c:pt>
                <c:pt idx="1394">
                  <c:v>4.523720634143352</c:v>
                </c:pt>
                <c:pt idx="1395">
                  <c:v>4.5625806655491266</c:v>
                </c:pt>
                <c:pt idx="1396">
                  <c:v>4.582851197409413</c:v>
                </c:pt>
                <c:pt idx="1397">
                  <c:v>4.5989565124403411</c:v>
                </c:pt>
                <c:pt idx="1398">
                  <c:v>4.5211993157120949</c:v>
                </c:pt>
                <c:pt idx="1399">
                  <c:v>4.4935899732220781</c:v>
                </c:pt>
                <c:pt idx="1400">
                  <c:v>4.3861539114373036</c:v>
                </c:pt>
                <c:pt idx="1401">
                  <c:v>4.3267347730678756</c:v>
                </c:pt>
                <c:pt idx="1402">
                  <c:v>4.4531458803034436</c:v>
                </c:pt>
                <c:pt idx="1403">
                  <c:v>4.4221928870123985</c:v>
                </c:pt>
                <c:pt idx="1404">
                  <c:v>4.4555161991495229</c:v>
                </c:pt>
                <c:pt idx="1405">
                  <c:v>4.4502431514876708</c:v>
                </c:pt>
                <c:pt idx="1406">
                  <c:v>4.3684710866801231</c:v>
                </c:pt>
                <c:pt idx="1407">
                  <c:v>4.3499867945725503</c:v>
                </c:pt>
                <c:pt idx="1408">
                  <c:v>4.282592542831404</c:v>
                </c:pt>
                <c:pt idx="1409">
                  <c:v>4.1720364642551351</c:v>
                </c:pt>
                <c:pt idx="1410">
                  <c:v>4.0516068919582242</c:v>
                </c:pt>
                <c:pt idx="1411">
                  <c:v>4.1843913036250022</c:v>
                </c:pt>
                <c:pt idx="1412">
                  <c:v>4.1752347559499556</c:v>
                </c:pt>
                <c:pt idx="1413">
                  <c:v>4.1122115407582243</c:v>
                </c:pt>
                <c:pt idx="1414">
                  <c:v>4.1539817771423362</c:v>
                </c:pt>
                <c:pt idx="1415">
                  <c:v>4.2661333833668191</c:v>
                </c:pt>
                <c:pt idx="1416">
                  <c:v>4.27878207838351</c:v>
                </c:pt>
                <c:pt idx="1417">
                  <c:v>4.332642421588198</c:v>
                </c:pt>
                <c:pt idx="1418">
                  <c:v>4.2703022056416442</c:v>
                </c:pt>
                <c:pt idx="1419">
                  <c:v>4.3388260813363519</c:v>
                </c:pt>
                <c:pt idx="1420">
                  <c:v>4.3197592117926575</c:v>
                </c:pt>
                <c:pt idx="1421">
                  <c:v>4.3185898822200848</c:v>
                </c:pt>
                <c:pt idx="1422">
                  <c:v>4.3344851577724661</c:v>
                </c:pt>
                <c:pt idx="1423">
                  <c:v>4.334890122688285</c:v>
                </c:pt>
                <c:pt idx="1424">
                  <c:v>4.3711969047251662</c:v>
                </c:pt>
                <c:pt idx="1425">
                  <c:v>4.4011624656297235</c:v>
                </c:pt>
                <c:pt idx="1426">
                  <c:v>4.4135704822140038</c:v>
                </c:pt>
                <c:pt idx="1427">
                  <c:v>4.4815504009319644</c:v>
                </c:pt>
                <c:pt idx="1428">
                  <c:v>4.5045000029006008</c:v>
                </c:pt>
                <c:pt idx="1429">
                  <c:v>4.5174066713151033</c:v>
                </c:pt>
                <c:pt idx="1430">
                  <c:v>4.5246702507920746</c:v>
                </c:pt>
                <c:pt idx="1431">
                  <c:v>4.5530127584312243</c:v>
                </c:pt>
                <c:pt idx="1432">
                  <c:v>4.5777629691587149</c:v>
                </c:pt>
                <c:pt idx="1433">
                  <c:v>4.591799852378931</c:v>
                </c:pt>
                <c:pt idx="1434">
                  <c:v>4.5554405374612896</c:v>
                </c:pt>
                <c:pt idx="1435">
                  <c:v>4.6059198508572203</c:v>
                </c:pt>
                <c:pt idx="1436">
                  <c:v>4.6351518441093651</c:v>
                </c:pt>
                <c:pt idx="1437">
                  <c:v>4.5669599137753076</c:v>
                </c:pt>
                <c:pt idx="1438">
                  <c:v>4.5687629400862013</c:v>
                </c:pt>
                <c:pt idx="1439">
                  <c:v>4.539136139442272</c:v>
                </c:pt>
                <c:pt idx="1440">
                  <c:v>4.5714946790992377</c:v>
                </c:pt>
                <c:pt idx="1441">
                  <c:v>4.5661697204311809</c:v>
                </c:pt>
                <c:pt idx="1442">
                  <c:v>4.5879446481405894</c:v>
                </c:pt>
                <c:pt idx="1443">
                  <c:v>4.6133230257880031</c:v>
                </c:pt>
                <c:pt idx="1444">
                  <c:v>4.6127108236767596</c:v>
                </c:pt>
                <c:pt idx="1445">
                  <c:v>4.5909037040436456</c:v>
                </c:pt>
                <c:pt idx="1446">
                  <c:v>4.6208784965692695</c:v>
                </c:pt>
                <c:pt idx="1447">
                  <c:v>4.6151842572169555</c:v>
                </c:pt>
                <c:pt idx="1448">
                  <c:v>4.6497123216604264</c:v>
                </c:pt>
                <c:pt idx="1449">
                  <c:v>4.6182446251136948</c:v>
                </c:pt>
                <c:pt idx="1450">
                  <c:v>4.673064458344502</c:v>
                </c:pt>
                <c:pt idx="1451">
                  <c:v>4.7008151926650923</c:v>
                </c:pt>
                <c:pt idx="1452">
                  <c:v>4.6869222710770906</c:v>
                </c:pt>
                <c:pt idx="1453">
                  <c:v>4.7399169177510734</c:v>
                </c:pt>
                <c:pt idx="1454">
                  <c:v>4.7678984306482217</c:v>
                </c:pt>
                <c:pt idx="1455">
                  <c:v>4.7827624400234674</c:v>
                </c:pt>
                <c:pt idx="1456">
                  <c:v>4.7830124475036673</c:v>
                </c:pt>
                <c:pt idx="1457">
                  <c:v>4.7917790752925082</c:v>
                </c:pt>
                <c:pt idx="1458">
                  <c:v>4.8243395227643058</c:v>
                </c:pt>
                <c:pt idx="1459">
                  <c:v>4.887706062819138</c:v>
                </c:pt>
                <c:pt idx="1460">
                  <c:v>4.9229346247461416</c:v>
                </c:pt>
                <c:pt idx="1461">
                  <c:v>4.8861612537191439</c:v>
                </c:pt>
                <c:pt idx="1462">
                  <c:v>4.9078215683015447</c:v>
                </c:pt>
                <c:pt idx="1463">
                  <c:v>4.9182657495274364</c:v>
                </c:pt>
                <c:pt idx="1464">
                  <c:v>4.9141490681678857</c:v>
                </c:pt>
                <c:pt idx="1465">
                  <c:v>4.8954827535833871</c:v>
                </c:pt>
                <c:pt idx="1466">
                  <c:v>4.8813244204770454</c:v>
                </c:pt>
                <c:pt idx="1467">
                  <c:v>4.8482904167453347</c:v>
                </c:pt>
                <c:pt idx="1468">
                  <c:v>4.8571883175310635</c:v>
                </c:pt>
                <c:pt idx="1469">
                  <c:v>4.8798576337999808</c:v>
                </c:pt>
                <c:pt idx="1470">
                  <c:v>4.9193852190919989</c:v>
                </c:pt>
                <c:pt idx="1471">
                  <c:v>4.9528441965549943</c:v>
                </c:pt>
                <c:pt idx="1472">
                  <c:v>4.98814878149539</c:v>
                </c:pt>
                <c:pt idx="1473">
                  <c:v>4.987133731170454</c:v>
                </c:pt>
                <c:pt idx="1474">
                  <c:v>4.9827266489149498</c:v>
                </c:pt>
                <c:pt idx="1475">
                  <c:v>4.9713867768673792</c:v>
                </c:pt>
                <c:pt idx="1476">
                  <c:v>4.9465186308605382</c:v>
                </c:pt>
                <c:pt idx="1477">
                  <c:v>4.9218859559739947</c:v>
                </c:pt>
                <c:pt idx="1478">
                  <c:v>4.92603031869284</c:v>
                </c:pt>
                <c:pt idx="1479">
                  <c:v>5.0242379894665596</c:v>
                </c:pt>
                <c:pt idx="1480">
                  <c:v>4.9863026906037131</c:v>
                </c:pt>
                <c:pt idx="1481">
                  <c:v>5.0013751946070402</c:v>
                </c:pt>
                <c:pt idx="1482">
                  <c:v>5.0474923318158256</c:v>
                </c:pt>
                <c:pt idx="1483">
                  <c:v>5.0369153679463814</c:v>
                </c:pt>
                <c:pt idx="1484">
                  <c:v>5.0180188200893827</c:v>
                </c:pt>
                <c:pt idx="1485">
                  <c:v>5.0246177035155171</c:v>
                </c:pt>
                <c:pt idx="1486">
                  <c:v>4.9946293120478114</c:v>
                </c:pt>
                <c:pt idx="1487">
                  <c:v>5.0137243559465903</c:v>
                </c:pt>
                <c:pt idx="1488">
                  <c:v>5.0325602534253777</c:v>
                </c:pt>
                <c:pt idx="1489">
                  <c:v>5.0725573416751404</c:v>
                </c:pt>
                <c:pt idx="1490">
                  <c:v>5.0886481697652979</c:v>
                </c:pt>
                <c:pt idx="1491">
                  <c:v>5.1233546479076386</c:v>
                </c:pt>
                <c:pt idx="1492">
                  <c:v>5.1202134691490571</c:v>
                </c:pt>
                <c:pt idx="1493">
                  <c:v>5.1373925361562929</c:v>
                </c:pt>
                <c:pt idx="1494">
                  <c:v>5.1662304014306972</c:v>
                </c:pt>
                <c:pt idx="1495">
                  <c:v>5.1612294306641333</c:v>
                </c:pt>
                <c:pt idx="1496">
                  <c:v>5.1592582387843891</c:v>
                </c:pt>
                <c:pt idx="1497">
                  <c:v>5.15650480407293</c:v>
                </c:pt>
                <c:pt idx="1498">
                  <c:v>5.1508627438120396</c:v>
                </c:pt>
                <c:pt idx="1499">
                  <c:v>5.1640724330822945</c:v>
                </c:pt>
                <c:pt idx="1500">
                  <c:v>5.1824923150990205</c:v>
                </c:pt>
                <c:pt idx="1501">
                  <c:v>5.1922423763998129</c:v>
                </c:pt>
                <c:pt idx="1502">
                  <c:v>5.2260047793319195</c:v>
                </c:pt>
                <c:pt idx="1503">
                  <c:v>5.2883436705402209</c:v>
                </c:pt>
                <c:pt idx="1504">
                  <c:v>5.3060789649313209</c:v>
                </c:pt>
                <c:pt idx="1505">
                  <c:v>5.365847880892562</c:v>
                </c:pt>
                <c:pt idx="1506">
                  <c:v>5.4034661799522059</c:v>
                </c:pt>
                <c:pt idx="1507">
                  <c:v>5.4040674456870432</c:v>
                </c:pt>
                <c:pt idx="1508">
                  <c:v>5.4503158402994041</c:v>
                </c:pt>
                <c:pt idx="1509">
                  <c:v>5.5155020162682913</c:v>
                </c:pt>
                <c:pt idx="1510">
                  <c:v>5.6002041700073955</c:v>
                </c:pt>
                <c:pt idx="1511">
                  <c:v>5.5891559500581316</c:v>
                </c:pt>
                <c:pt idx="1512">
                  <c:v>5.5992529223038767</c:v>
                </c:pt>
                <c:pt idx="1513">
                  <c:v>5.5834952623122991</c:v>
                </c:pt>
                <c:pt idx="1514">
                  <c:v>5.4783733385777866</c:v>
                </c:pt>
                <c:pt idx="1515">
                  <c:v>5.5292589683754363</c:v>
                </c:pt>
                <c:pt idx="1516">
                  <c:v>5.5366669666220538</c:v>
                </c:pt>
                <c:pt idx="1517">
                  <c:v>5.547946237696876</c:v>
                </c:pt>
                <c:pt idx="1518">
                  <c:v>5.5602039089667521</c:v>
                </c:pt>
                <c:pt idx="1519">
                  <c:v>5.6050383637261536</c:v>
                </c:pt>
                <c:pt idx="1520">
                  <c:v>5.5840988067896209</c:v>
                </c:pt>
                <c:pt idx="1521">
                  <c:v>5.5800199180394578</c:v>
                </c:pt>
                <c:pt idx="1522">
                  <c:v>5.627157704745394</c:v>
                </c:pt>
                <c:pt idx="1523">
                  <c:v>5.6857682371939813</c:v>
                </c:pt>
                <c:pt idx="1524">
                  <c:v>5.7145678724391642</c:v>
                </c:pt>
                <c:pt idx="1525">
                  <c:v>5.7712389510394173</c:v>
                </c:pt>
                <c:pt idx="1526">
                  <c:v>5.7501795242903455</c:v>
                </c:pt>
                <c:pt idx="1527">
                  <c:v>5.7737909025612231</c:v>
                </c:pt>
                <c:pt idx="1528">
                  <c:v>5.7376012836541017</c:v>
                </c:pt>
                <c:pt idx="1529">
                  <c:v>5.6882609521923486</c:v>
                </c:pt>
                <c:pt idx="1530">
                  <c:v>5.6527242889247962</c:v>
                </c:pt>
                <c:pt idx="1531">
                  <c:v>5.6341639945331856</c:v>
                </c:pt>
                <c:pt idx="1532">
                  <c:v>5.5546790607037124</c:v>
                </c:pt>
                <c:pt idx="1533">
                  <c:v>5.5940181328100138</c:v>
                </c:pt>
                <c:pt idx="1534">
                  <c:v>5.6639558699759602</c:v>
                </c:pt>
                <c:pt idx="1535">
                  <c:v>5.7099634165099511</c:v>
                </c:pt>
                <c:pt idx="1536">
                  <c:v>5.6545620497702469</c:v>
                </c:pt>
                <c:pt idx="1537">
                  <c:v>5.5731065401857434</c:v>
                </c:pt>
                <c:pt idx="1538">
                  <c:v>5.6553274419342445</c:v>
                </c:pt>
                <c:pt idx="1539">
                  <c:v>5.6614463901591892</c:v>
                </c:pt>
                <c:pt idx="1540">
                  <c:v>5.6206977005200045</c:v>
                </c:pt>
                <c:pt idx="1541">
                  <c:v>5.5834057758386972</c:v>
                </c:pt>
                <c:pt idx="1542">
                  <c:v>5.6310176746985752</c:v>
                </c:pt>
                <c:pt idx="1543">
                  <c:v>5.702087766852225</c:v>
                </c:pt>
                <c:pt idx="1544">
                  <c:v>5.6985996101791869</c:v>
                </c:pt>
                <c:pt idx="1545">
                  <c:v>5.6742404081413182</c:v>
                </c:pt>
                <c:pt idx="1546">
                  <c:v>5.6612753795787265</c:v>
                </c:pt>
                <c:pt idx="1547">
                  <c:v>5.6470562989347322</c:v>
                </c:pt>
                <c:pt idx="1548">
                  <c:v>5.6252109018228982</c:v>
                </c:pt>
                <c:pt idx="1549">
                  <c:v>5.5890721781902801</c:v>
                </c:pt>
                <c:pt idx="1550">
                  <c:v>5.6115989488058569</c:v>
                </c:pt>
                <c:pt idx="1551">
                  <c:v>5.6551194990757665</c:v>
                </c:pt>
                <c:pt idx="1552">
                  <c:v>5.6706345567259309</c:v>
                </c:pt>
                <c:pt idx="1553">
                  <c:v>5.6453433576604652</c:v>
                </c:pt>
                <c:pt idx="1554">
                  <c:v>5.6229842885872232</c:v>
                </c:pt>
                <c:pt idx="1555">
                  <c:v>5.6476147344486787</c:v>
                </c:pt>
                <c:pt idx="1556">
                  <c:v>5.6466933984703074</c:v>
                </c:pt>
                <c:pt idx="1557">
                  <c:v>5.7001777427309861</c:v>
                </c:pt>
                <c:pt idx="1558">
                  <c:v>5.7008028798736836</c:v>
                </c:pt>
                <c:pt idx="1559">
                  <c:v>5.729642980774865</c:v>
                </c:pt>
                <c:pt idx="1560">
                  <c:v>5.6949942928880626</c:v>
                </c:pt>
                <c:pt idx="1561">
                  <c:v>5.7172042128058029</c:v>
                </c:pt>
                <c:pt idx="1562">
                  <c:v>5.7527613505909514</c:v>
                </c:pt>
                <c:pt idx="1563">
                  <c:v>5.8115375392066149</c:v>
                </c:pt>
                <c:pt idx="1564">
                  <c:v>5.8366998834702093</c:v>
                </c:pt>
                <c:pt idx="1565">
                  <c:v>5.8346575581460138</c:v>
                </c:pt>
                <c:pt idx="1566">
                  <c:v>5.8582187871358729</c:v>
                </c:pt>
                <c:pt idx="1567">
                  <c:v>5.8226014359033336</c:v>
                </c:pt>
                <c:pt idx="1568">
                  <c:v>5.7984518775896277</c:v>
                </c:pt>
                <c:pt idx="1569">
                  <c:v>5.8067120234941427</c:v>
                </c:pt>
                <c:pt idx="1570">
                  <c:v>5.811967685973717</c:v>
                </c:pt>
                <c:pt idx="1571">
                  <c:v>5.8526489516440261</c:v>
                </c:pt>
                <c:pt idx="1572">
                  <c:v>5.8500892294448379</c:v>
                </c:pt>
                <c:pt idx="1573">
                  <c:v>5.8690309783049956</c:v>
                </c:pt>
                <c:pt idx="1574">
                  <c:v>5.8633212033151789</c:v>
                </c:pt>
                <c:pt idx="1575">
                  <c:v>5.856618441078532</c:v>
                </c:pt>
                <c:pt idx="1576">
                  <c:v>5.8218816503803819</c:v>
                </c:pt>
                <c:pt idx="1577">
                  <c:v>5.7980336564324499</c:v>
                </c:pt>
                <c:pt idx="1578">
                  <c:v>5.77120984887293</c:v>
                </c:pt>
                <c:pt idx="1579">
                  <c:v>5.8175602597897385</c:v>
                </c:pt>
                <c:pt idx="1580">
                  <c:v>5.7916455349645606</c:v>
                </c:pt>
                <c:pt idx="1581">
                  <c:v>5.6947186799453267</c:v>
                </c:pt>
                <c:pt idx="1582">
                  <c:v>5.5776320542591264</c:v>
                </c:pt>
                <c:pt idx="1583">
                  <c:v>5.5566592877934111</c:v>
                </c:pt>
                <c:pt idx="1584">
                  <c:v>5.6138942096342834</c:v>
                </c:pt>
                <c:pt idx="1585">
                  <c:v>5.5593123930343848</c:v>
                </c:pt>
                <c:pt idx="1586">
                  <c:v>5.5001746702499492</c:v>
                </c:pt>
                <c:pt idx="1587">
                  <c:v>5.4126840867744574</c:v>
                </c:pt>
                <c:pt idx="1588">
                  <c:v>5.4154064350446358</c:v>
                </c:pt>
                <c:pt idx="1589">
                  <c:v>5.4616796279972206</c:v>
                </c:pt>
                <c:pt idx="1590">
                  <c:v>5.3629674539083592</c:v>
                </c:pt>
                <c:pt idx="1591">
                  <c:v>5.364077184148452</c:v>
                </c:pt>
                <c:pt idx="1592">
                  <c:v>5.4128265972181824</c:v>
                </c:pt>
                <c:pt idx="1593">
                  <c:v>5.4768270056812671</c:v>
                </c:pt>
                <c:pt idx="1594">
                  <c:v>5.4845450221733447</c:v>
                </c:pt>
                <c:pt idx="1595">
                  <c:v>5.5467020865276639</c:v>
                </c:pt>
                <c:pt idx="1596">
                  <c:v>5.5397385430465391</c:v>
                </c:pt>
                <c:pt idx="1597">
                  <c:v>5.5701143482099198</c:v>
                </c:pt>
                <c:pt idx="1598">
                  <c:v>5.5439185580691088</c:v>
                </c:pt>
                <c:pt idx="1599">
                  <c:v>5.4820324047152402</c:v>
                </c:pt>
                <c:pt idx="1600">
                  <c:v>5.4630808466167435</c:v>
                </c:pt>
                <c:pt idx="1601">
                  <c:v>5.4595590451408738</c:v>
                </c:pt>
                <c:pt idx="1602">
                  <c:v>5.4722363563679028</c:v>
                </c:pt>
                <c:pt idx="1603">
                  <c:v>5.5282472466776928</c:v>
                </c:pt>
                <c:pt idx="1604">
                  <c:v>5.4914508874024319</c:v>
                </c:pt>
                <c:pt idx="1605">
                  <c:v>5.5253915777002929</c:v>
                </c:pt>
                <c:pt idx="1606">
                  <c:v>5.5896190548136016</c:v>
                </c:pt>
                <c:pt idx="1607">
                  <c:v>5.5777585894802204</c:v>
                </c:pt>
                <c:pt idx="1608">
                  <c:v>5.6023857459268633</c:v>
                </c:pt>
                <c:pt idx="1609">
                  <c:v>5.5381786293125437</c:v>
                </c:pt>
                <c:pt idx="1610">
                  <c:v>5.5976141801879411</c:v>
                </c:pt>
                <c:pt idx="1611">
                  <c:v>5.6248432880775026</c:v>
                </c:pt>
                <c:pt idx="1612">
                  <c:v>5.5936948794692718</c:v>
                </c:pt>
                <c:pt idx="1613">
                  <c:v>5.5280994463473032</c:v>
                </c:pt>
                <c:pt idx="1614">
                  <c:v>5.5482936362420849</c:v>
                </c:pt>
                <c:pt idx="1615">
                  <c:v>5.5783984870376635</c:v>
                </c:pt>
                <c:pt idx="1616">
                  <c:v>5.6223560686003315</c:v>
                </c:pt>
                <c:pt idx="1617">
                  <c:v>5.6684441413625892</c:v>
                </c:pt>
                <c:pt idx="1618">
                  <c:v>5.6889595217036533</c:v>
                </c:pt>
                <c:pt idx="1619">
                  <c:v>5.703752142193304</c:v>
                </c:pt>
                <c:pt idx="1620">
                  <c:v>5.7557054673036676</c:v>
                </c:pt>
                <c:pt idx="1621">
                  <c:v>5.7204367226241963</c:v>
                </c:pt>
                <c:pt idx="1622">
                  <c:v>5.7429132810727159</c:v>
                </c:pt>
                <c:pt idx="1623">
                  <c:v>5.8001611271110782</c:v>
                </c:pt>
                <c:pt idx="1624">
                  <c:v>5.8646360744365555</c:v>
                </c:pt>
                <c:pt idx="1625">
                  <c:v>5.9686220508780883</c:v>
                </c:pt>
                <c:pt idx="1626">
                  <c:v>5.9998706687151859</c:v>
                </c:pt>
                <c:pt idx="1627">
                  <c:v>6.0298004960854428</c:v>
                </c:pt>
                <c:pt idx="1628">
                  <c:v>5.9854129061602022</c:v>
                </c:pt>
                <c:pt idx="1629">
                  <c:v>5.9853819472476069</c:v>
                </c:pt>
                <c:pt idx="1630">
                  <c:v>5.9496444550943117</c:v>
                </c:pt>
                <c:pt idx="1631">
                  <c:v>5.9692716356034055</c:v>
                </c:pt>
                <c:pt idx="1632">
                  <c:v>5.9080405118481876</c:v>
                </c:pt>
                <c:pt idx="1633">
                  <c:v>5.9092286093213273</c:v>
                </c:pt>
                <c:pt idx="1634">
                  <c:v>5.9189863626695765</c:v>
                </c:pt>
                <c:pt idx="1635">
                  <c:v>5.9325596987288698</c:v>
                </c:pt>
                <c:pt idx="1636">
                  <c:v>5.9237409553562381</c:v>
                </c:pt>
                <c:pt idx="1637">
                  <c:v>5.9725964072224578</c:v>
                </c:pt>
                <c:pt idx="1638">
                  <c:v>5.9931383627552739</c:v>
                </c:pt>
                <c:pt idx="1639">
                  <c:v>6.0076634650725769</c:v>
                </c:pt>
                <c:pt idx="1640">
                  <c:v>6.0235518402177064</c:v>
                </c:pt>
                <c:pt idx="1641">
                  <c:v>5.9889590632455834</c:v>
                </c:pt>
                <c:pt idx="1642">
                  <c:v>5.98246359791733</c:v>
                </c:pt>
                <c:pt idx="1643">
                  <c:v>6.016379673410456</c:v>
                </c:pt>
                <c:pt idx="1644">
                  <c:v>5.998596680178359</c:v>
                </c:pt>
                <c:pt idx="1645">
                  <c:v>5.9254643665689199</c:v>
                </c:pt>
                <c:pt idx="1646">
                  <c:v>5.9098333325718606</c:v>
                </c:pt>
                <c:pt idx="1647">
                  <c:v>5.9084225875090617</c:v>
                </c:pt>
                <c:pt idx="1648">
                  <c:v>6.030929948077528</c:v>
                </c:pt>
                <c:pt idx="1649">
                  <c:v>6.0435228212831849</c:v>
                </c:pt>
                <c:pt idx="1650">
                  <c:v>6.0491921202249337</c:v>
                </c:pt>
                <c:pt idx="1651">
                  <c:v>6.007526435419055</c:v>
                </c:pt>
                <c:pt idx="1652">
                  <c:v>6.0478685752538119</c:v>
                </c:pt>
                <c:pt idx="1653">
                  <c:v>6.005105457955211</c:v>
                </c:pt>
                <c:pt idx="1654">
                  <c:v>5.9700802727380822</c:v>
                </c:pt>
                <c:pt idx="1655">
                  <c:v>5.9831016880417653</c:v>
                </c:pt>
                <c:pt idx="1656">
                  <c:v>5.9916640128849252</c:v>
                </c:pt>
                <c:pt idx="1657">
                  <c:v>6.0027848875188239</c:v>
                </c:pt>
                <c:pt idx="1658">
                  <c:v>6.0095038651647217</c:v>
                </c:pt>
                <c:pt idx="1659">
                  <c:v>5.9672835754978371</c:v>
                </c:pt>
                <c:pt idx="1660">
                  <c:v>6.0418429479254581</c:v>
                </c:pt>
                <c:pt idx="1661">
                  <c:v>6.0489512428489274</c:v>
                </c:pt>
                <c:pt idx="1662">
                  <c:v>6.0654958431271595</c:v>
                </c:pt>
                <c:pt idx="1663">
                  <c:v>6.071052255489132</c:v>
                </c:pt>
                <c:pt idx="1664">
                  <c:v>6.0362428732993001</c:v>
                </c:pt>
                <c:pt idx="1665">
                  <c:v>6.0863018327560887</c:v>
                </c:pt>
                <c:pt idx="1666">
                  <c:v>6.0277789934908439</c:v>
                </c:pt>
                <c:pt idx="1667">
                  <c:v>6.062487966743344</c:v>
                </c:pt>
                <c:pt idx="1668">
                  <c:v>6.0848029640373911</c:v>
                </c:pt>
                <c:pt idx="1669">
                  <c:v>6.0486753081621929</c:v>
                </c:pt>
                <c:pt idx="1670">
                  <c:v>6.0551728834839231</c:v>
                </c:pt>
                <c:pt idx="1671">
                  <c:v>6.0148303175869442</c:v>
                </c:pt>
                <c:pt idx="1672">
                  <c:v>6.0288862726467487</c:v>
                </c:pt>
                <c:pt idx="1673">
                  <c:v>5.9947262970322788</c:v>
                </c:pt>
                <c:pt idx="1674">
                  <c:v>5.9629961337020951</c:v>
                </c:pt>
                <c:pt idx="1675">
                  <c:v>5.9703355575858446</c:v>
                </c:pt>
                <c:pt idx="1676">
                  <c:v>5.9308321295535897</c:v>
                </c:pt>
                <c:pt idx="1677">
                  <c:v>5.9052738813070578</c:v>
                </c:pt>
                <c:pt idx="1678">
                  <c:v>5.9113101113902022</c:v>
                </c:pt>
                <c:pt idx="1679">
                  <c:v>5.9067071756140175</c:v>
                </c:pt>
                <c:pt idx="1680">
                  <c:v>5.9463109299079102</c:v>
                </c:pt>
                <c:pt idx="1681">
                  <c:v>5.9149323710118304</c:v>
                </c:pt>
                <c:pt idx="1682">
                  <c:v>5.950082709843671</c:v>
                </c:pt>
                <c:pt idx="1683">
                  <c:v>5.9549198156438861</c:v>
                </c:pt>
                <c:pt idx="1684">
                  <c:v>6.0130660853074165</c:v>
                </c:pt>
                <c:pt idx="1685">
                  <c:v>6.0178072077557045</c:v>
                </c:pt>
                <c:pt idx="1686">
                  <c:v>6.0181206654584551</c:v>
                </c:pt>
                <c:pt idx="1687">
                  <c:v>6.0210777063992271</c:v>
                </c:pt>
                <c:pt idx="1688">
                  <c:v>6.0323042331072712</c:v>
                </c:pt>
                <c:pt idx="1689">
                  <c:v>6.0061766028560983</c:v>
                </c:pt>
                <c:pt idx="1690">
                  <c:v>5.9782642088708808</c:v>
                </c:pt>
                <c:pt idx="1691">
                  <c:v>5.9475880671041832</c:v>
                </c:pt>
                <c:pt idx="1692">
                  <c:v>5.9148007369574298</c:v>
                </c:pt>
                <c:pt idx="1693">
                  <c:v>5.8225784572171264</c:v>
                </c:pt>
                <c:pt idx="1694">
                  <c:v>5.8101020508445593</c:v>
                </c:pt>
                <c:pt idx="1695">
                  <c:v>5.891039899723328</c:v>
                </c:pt>
                <c:pt idx="1696">
                  <c:v>5.8363126835485888</c:v>
                </c:pt>
                <c:pt idx="1697">
                  <c:v>5.8107130785082957</c:v>
                </c:pt>
                <c:pt idx="1698">
                  <c:v>5.7586573141846982</c:v>
                </c:pt>
                <c:pt idx="1699">
                  <c:v>5.7374239956866608</c:v>
                </c:pt>
                <c:pt idx="1700">
                  <c:v>5.7296753604498969</c:v>
                </c:pt>
                <c:pt idx="1701">
                  <c:v>5.7805856690226758</c:v>
                </c:pt>
                <c:pt idx="1702">
                  <c:v>5.8010217920838389</c:v>
                </c:pt>
                <c:pt idx="1703">
                  <c:v>5.7666150994851106</c:v>
                </c:pt>
                <c:pt idx="1704">
                  <c:v>5.7511607672108624</c:v>
                </c:pt>
                <c:pt idx="1705">
                  <c:v>5.6469096355991963</c:v>
                </c:pt>
                <c:pt idx="1706">
                  <c:v>5.6865572651209133</c:v>
                </c:pt>
                <c:pt idx="1707">
                  <c:v>5.7258733340962245</c:v>
                </c:pt>
                <c:pt idx="1708">
                  <c:v>5.7153530004701585</c:v>
                </c:pt>
                <c:pt idx="1709">
                  <c:v>5.6209654520487682</c:v>
                </c:pt>
                <c:pt idx="1710">
                  <c:v>5.5011430324763424</c:v>
                </c:pt>
                <c:pt idx="1711">
                  <c:v>5.270028232024889</c:v>
                </c:pt>
                <c:pt idx="1712">
                  <c:v>5.2874226122747423</c:v>
                </c:pt>
                <c:pt idx="1713">
                  <c:v>4.917447190975305</c:v>
                </c:pt>
                <c:pt idx="1714">
                  <c:v>5.0629333274199224</c:v>
                </c:pt>
                <c:pt idx="1715">
                  <c:v>5.0759558826172517</c:v>
                </c:pt>
                <c:pt idx="1716">
                  <c:v>5.2493041864704546</c:v>
                </c:pt>
                <c:pt idx="1717">
                  <c:v>5.2555088366085085</c:v>
                </c:pt>
                <c:pt idx="1718">
                  <c:v>5.3555781968157712</c:v>
                </c:pt>
                <c:pt idx="1719">
                  <c:v>5.3664237678291</c:v>
                </c:pt>
                <c:pt idx="1720">
                  <c:v>5.3842537993063653</c:v>
                </c:pt>
                <c:pt idx="1721">
                  <c:v>5.2917170817421768</c:v>
                </c:pt>
                <c:pt idx="1722">
                  <c:v>5.2488102220785215</c:v>
                </c:pt>
                <c:pt idx="1723">
                  <c:v>5.2526495213483999</c:v>
                </c:pt>
                <c:pt idx="1724">
                  <c:v>5.3139255895358826</c:v>
                </c:pt>
                <c:pt idx="1725">
                  <c:v>5.3124103200344681</c:v>
                </c:pt>
                <c:pt idx="1726">
                  <c:v>5.2817441186194074</c:v>
                </c:pt>
                <c:pt idx="1727">
                  <c:v>5.3105697966679477</c:v>
                </c:pt>
                <c:pt idx="1728">
                  <c:v>5.43952496724759</c:v>
                </c:pt>
                <c:pt idx="1729">
                  <c:v>5.4784264554822446</c:v>
                </c:pt>
                <c:pt idx="1730">
                  <c:v>5.5924000042927577</c:v>
                </c:pt>
                <c:pt idx="1731">
                  <c:v>5.6943494692054619</c:v>
                </c:pt>
                <c:pt idx="1732">
                  <c:v>5.6382822523249327</c:v>
                </c:pt>
                <c:pt idx="1733">
                  <c:v>5.5283610719522729</c:v>
                </c:pt>
                <c:pt idx="1734">
                  <c:v>5.6221190415924243</c:v>
                </c:pt>
                <c:pt idx="1735">
                  <c:v>5.6768200136593485</c:v>
                </c:pt>
                <c:pt idx="1736">
                  <c:v>5.5886968196748272</c:v>
                </c:pt>
                <c:pt idx="1737">
                  <c:v>5.5748499229630566</c:v>
                </c:pt>
                <c:pt idx="1738">
                  <c:v>5.5413816451698077</c:v>
                </c:pt>
                <c:pt idx="1739">
                  <c:v>5.5685616392144732</c:v>
                </c:pt>
                <c:pt idx="1740">
                  <c:v>5.5939331109996351</c:v>
                </c:pt>
                <c:pt idx="1741">
                  <c:v>5.6700946417056119</c:v>
                </c:pt>
                <c:pt idx="1742">
                  <c:v>5.6620704551170755</c:v>
                </c:pt>
                <c:pt idx="1743">
                  <c:v>5.6423392170394715</c:v>
                </c:pt>
                <c:pt idx="1744">
                  <c:v>5.6044222811391702</c:v>
                </c:pt>
                <c:pt idx="1745">
                  <c:v>5.3851669972154799</c:v>
                </c:pt>
                <c:pt idx="1746">
                  <c:v>5.3969564503500109</c:v>
                </c:pt>
                <c:pt idx="1747">
                  <c:v>5.416693952386729</c:v>
                </c:pt>
                <c:pt idx="1748">
                  <c:v>5.4472147203054675</c:v>
                </c:pt>
                <c:pt idx="1749">
                  <c:v>5.4077043784350591</c:v>
                </c:pt>
                <c:pt idx="1750">
                  <c:v>5.4274906654637114</c:v>
                </c:pt>
                <c:pt idx="1751">
                  <c:v>5.403227445462413</c:v>
                </c:pt>
                <c:pt idx="1752">
                  <c:v>5.2980635616575391</c:v>
                </c:pt>
                <c:pt idx="1753">
                  <c:v>5.2332831955120493</c:v>
                </c:pt>
                <c:pt idx="1754">
                  <c:v>5.2643719015250445</c:v>
                </c:pt>
                <c:pt idx="1755">
                  <c:v>5.3429366653158841</c:v>
                </c:pt>
                <c:pt idx="1756">
                  <c:v>5.3075495231201719</c:v>
                </c:pt>
                <c:pt idx="1757">
                  <c:v>5.4176510960476723</c:v>
                </c:pt>
                <c:pt idx="1758">
                  <c:v>5.4356936330710388</c:v>
                </c:pt>
                <c:pt idx="1759">
                  <c:v>5.505206447061223</c:v>
                </c:pt>
                <c:pt idx="1760">
                  <c:v>5.5366116319369709</c:v>
                </c:pt>
                <c:pt idx="1761">
                  <c:v>5.4741661343278158</c:v>
                </c:pt>
                <c:pt idx="1762">
                  <c:v>5.5548309310117991</c:v>
                </c:pt>
                <c:pt idx="1763">
                  <c:v>5.5684138411990833</c:v>
                </c:pt>
                <c:pt idx="1764">
                  <c:v>5.5256785600249705</c:v>
                </c:pt>
                <c:pt idx="1765">
                  <c:v>5.599538252543784</c:v>
                </c:pt>
                <c:pt idx="1766">
                  <c:v>5.6440730579156355</c:v>
                </c:pt>
                <c:pt idx="1767">
                  <c:v>5.6065008630273736</c:v>
                </c:pt>
                <c:pt idx="1768">
                  <c:v>5.6821841079554636</c:v>
                </c:pt>
                <c:pt idx="1769">
                  <c:v>5.7746746398151876</c:v>
                </c:pt>
                <c:pt idx="1770">
                  <c:v>5.8043850083538118</c:v>
                </c:pt>
                <c:pt idx="1771">
                  <c:v>5.783517139042992</c:v>
                </c:pt>
                <c:pt idx="1772">
                  <c:v>5.7359196872748797</c:v>
                </c:pt>
                <c:pt idx="1773">
                  <c:v>5.7892644847611621</c:v>
                </c:pt>
                <c:pt idx="1774">
                  <c:v>5.7807682872760919</c:v>
                </c:pt>
                <c:pt idx="1775">
                  <c:v>5.8031203781292682</c:v>
                </c:pt>
                <c:pt idx="1776">
                  <c:v>5.7894564424259052</c:v>
                </c:pt>
                <c:pt idx="1777">
                  <c:v>5.7314902264582921</c:v>
                </c:pt>
                <c:pt idx="1778">
                  <c:v>5.7296664585223818</c:v>
                </c:pt>
                <c:pt idx="1779">
                  <c:v>5.7914934549948942</c:v>
                </c:pt>
                <c:pt idx="1780">
                  <c:v>5.7729188913038154</c:v>
                </c:pt>
                <c:pt idx="1781">
                  <c:v>5.7952263206656109</c:v>
                </c:pt>
                <c:pt idx="1782">
                  <c:v>5.6987575575589711</c:v>
                </c:pt>
                <c:pt idx="1783">
                  <c:v>5.6952480435923709</c:v>
                </c:pt>
                <c:pt idx="1784">
                  <c:v>5.6794076439775498</c:v>
                </c:pt>
                <c:pt idx="1785">
                  <c:v>5.6731190727180705</c:v>
                </c:pt>
                <c:pt idx="1786">
                  <c:v>5.6314533346423845</c:v>
                </c:pt>
                <c:pt idx="1787">
                  <c:v>5.6617396379256739</c:v>
                </c:pt>
                <c:pt idx="1788">
                  <c:v>5.6629220319303872</c:v>
                </c:pt>
                <c:pt idx="1789">
                  <c:v>5.7164914727440053</c:v>
                </c:pt>
                <c:pt idx="1790">
                  <c:v>5.7014024259479941</c:v>
                </c:pt>
                <c:pt idx="1791">
                  <c:v>5.7965069118963664</c:v>
                </c:pt>
                <c:pt idx="1792">
                  <c:v>5.8187234970079222</c:v>
                </c:pt>
                <c:pt idx="1793">
                  <c:v>5.7917455576569878</c:v>
                </c:pt>
                <c:pt idx="1794">
                  <c:v>5.8485370697412229</c:v>
                </c:pt>
                <c:pt idx="1795">
                  <c:v>5.9059755649213885</c:v>
                </c:pt>
                <c:pt idx="1796">
                  <c:v>5.8719751343406594</c:v>
                </c:pt>
                <c:pt idx="1797">
                  <c:v>5.8537855969092858</c:v>
                </c:pt>
                <c:pt idx="1798">
                  <c:v>5.8972771281857161</c:v>
                </c:pt>
                <c:pt idx="1799">
                  <c:v>5.8872284850573928</c:v>
                </c:pt>
                <c:pt idx="1800">
                  <c:v>5.9185383255408723</c:v>
                </c:pt>
                <c:pt idx="1801">
                  <c:v>5.8978989287168906</c:v>
                </c:pt>
                <c:pt idx="1802">
                  <c:v>5.9144894650122168</c:v>
                </c:pt>
                <c:pt idx="1803">
                  <c:v>5.9378595246342689</c:v>
                </c:pt>
                <c:pt idx="1804">
                  <c:v>5.8992748061577496</c:v>
                </c:pt>
                <c:pt idx="1805">
                  <c:v>5.9667715686002198</c:v>
                </c:pt>
                <c:pt idx="1806">
                  <c:v>5.9486155311112769</c:v>
                </c:pt>
                <c:pt idx="1807">
                  <c:v>5.9344395783862618</c:v>
                </c:pt>
                <c:pt idx="1808">
                  <c:v>5.9943333289036271</c:v>
                </c:pt>
                <c:pt idx="1809">
                  <c:v>6.0307000895968406</c:v>
                </c:pt>
                <c:pt idx="1810">
                  <c:v>6.054272915915127</c:v>
                </c:pt>
                <c:pt idx="1811">
                  <c:v>6.0197217898314408</c:v>
                </c:pt>
                <c:pt idx="1812">
                  <c:v>6.0294148982718783</c:v>
                </c:pt>
                <c:pt idx="1813">
                  <c:v>6.0530849068181531</c:v>
                </c:pt>
                <c:pt idx="1814">
                  <c:v>6.0754261774801339</c:v>
                </c:pt>
                <c:pt idx="1815">
                  <c:v>6.0820366105612118</c:v>
                </c:pt>
                <c:pt idx="1816">
                  <c:v>6.0644588694699726</c:v>
                </c:pt>
                <c:pt idx="1817">
                  <c:v>6.0743812865283022</c:v>
                </c:pt>
                <c:pt idx="1818">
                  <c:v>6.1065172883242056</c:v>
                </c:pt>
                <c:pt idx="1819">
                  <c:v>6.1137364235865439</c:v>
                </c:pt>
                <c:pt idx="1820">
                  <c:v>6.1099537003633362</c:v>
                </c:pt>
                <c:pt idx="1821">
                  <c:v>6.0929671127930929</c:v>
                </c:pt>
                <c:pt idx="1822">
                  <c:v>6.1018950895391662</c:v>
                </c:pt>
                <c:pt idx="1823">
                  <c:v>6.1480359768822304</c:v>
                </c:pt>
                <c:pt idx="1824">
                  <c:v>6.1443814737925715</c:v>
                </c:pt>
                <c:pt idx="1825">
                  <c:v>6.1698574863097493</c:v>
                </c:pt>
                <c:pt idx="1826">
                  <c:v>6.2283876383250183</c:v>
                </c:pt>
                <c:pt idx="1827">
                  <c:v>6.2517614494641682</c:v>
                </c:pt>
                <c:pt idx="1828">
                  <c:v>6.2464553530797478</c:v>
                </c:pt>
                <c:pt idx="1829">
                  <c:v>6.2517179431204788</c:v>
                </c:pt>
                <c:pt idx="1830">
                  <c:v>6.2817554011922425</c:v>
                </c:pt>
                <c:pt idx="1831">
                  <c:v>6.2787352377084344</c:v>
                </c:pt>
                <c:pt idx="1832">
                  <c:v>6.2889842998021681</c:v>
                </c:pt>
                <c:pt idx="1833">
                  <c:v>6.3292062413281185</c:v>
                </c:pt>
                <c:pt idx="1834">
                  <c:v>6.4220752885294097</c:v>
                </c:pt>
                <c:pt idx="1835">
                  <c:v>6.4344431557783066</c:v>
                </c:pt>
                <c:pt idx="1836">
                  <c:v>6.4660664280878919</c:v>
                </c:pt>
                <c:pt idx="1837">
                  <c:v>6.4736489913464945</c:v>
                </c:pt>
                <c:pt idx="1838">
                  <c:v>6.5119673813597547</c:v>
                </c:pt>
                <c:pt idx="1839">
                  <c:v>6.5238040052185848</c:v>
                </c:pt>
                <c:pt idx="1840">
                  <c:v>6.5024531618547234</c:v>
                </c:pt>
                <c:pt idx="1841">
                  <c:v>6.4999461491416222</c:v>
                </c:pt>
                <c:pt idx="1842">
                  <c:v>6.5524029847502865</c:v>
                </c:pt>
                <c:pt idx="1843">
                  <c:v>6.5504546844548059</c:v>
                </c:pt>
                <c:pt idx="1844">
                  <c:v>6.6188553923938178</c:v>
                </c:pt>
                <c:pt idx="1845">
                  <c:v>6.6687276287754393</c:v>
                </c:pt>
                <c:pt idx="1846">
                  <c:v>6.722768919367871</c:v>
                </c:pt>
                <c:pt idx="1847">
                  <c:v>6.7338461820743394</c:v>
                </c:pt>
                <c:pt idx="1848">
                  <c:v>6.7470420034286507</c:v>
                </c:pt>
                <c:pt idx="1849">
                  <c:v>6.7476037006998943</c:v>
                </c:pt>
                <c:pt idx="1850">
                  <c:v>6.7613742479530803</c:v>
                </c:pt>
                <c:pt idx="1851">
                  <c:v>6.8282089904283954</c:v>
                </c:pt>
                <c:pt idx="1852">
                  <c:v>6.8770388066552659</c:v>
                </c:pt>
                <c:pt idx="1853">
                  <c:v>6.9414672268907784</c:v>
                </c:pt>
                <c:pt idx="1854">
                  <c:v>6.9802522721778288</c:v>
                </c:pt>
                <c:pt idx="1855">
                  <c:v>6.9839618657981832</c:v>
                </c:pt>
                <c:pt idx="1856">
                  <c:v>6.9067896707424499</c:v>
                </c:pt>
                <c:pt idx="1857">
                  <c:v>6.9685378200167269</c:v>
                </c:pt>
                <c:pt idx="1858">
                  <c:v>7.0583142785260664</c:v>
                </c:pt>
                <c:pt idx="1859">
                  <c:v>7.0997443635406814</c:v>
                </c:pt>
                <c:pt idx="1860">
                  <c:v>7.0899429811235928</c:v>
                </c:pt>
                <c:pt idx="1861">
                  <c:v>7.1684885816408563</c:v>
                </c:pt>
                <c:pt idx="1862">
                  <c:v>7.2188187119875025</c:v>
                </c:pt>
                <c:pt idx="1863">
                  <c:v>7.2047196811002294</c:v>
                </c:pt>
                <c:pt idx="1864">
                  <c:v>7.1418465843992847</c:v>
                </c:pt>
                <c:pt idx="1865">
                  <c:v>7.167165345568991</c:v>
                </c:pt>
                <c:pt idx="1866">
                  <c:v>7.182806517114142</c:v>
                </c:pt>
                <c:pt idx="1867">
                  <c:v>7.2036943664325719</c:v>
                </c:pt>
                <c:pt idx="1868">
                  <c:v>7.1213707649835154</c:v>
                </c:pt>
                <c:pt idx="1869">
                  <c:v>7.1218839117826525</c:v>
                </c:pt>
                <c:pt idx="1870">
                  <c:v>7.2471530744776711</c:v>
                </c:pt>
                <c:pt idx="1871">
                  <c:v>7.2500371886168722</c:v>
                </c:pt>
                <c:pt idx="1872">
                  <c:v>7.1869106615855287</c:v>
                </c:pt>
                <c:pt idx="1873">
                  <c:v>7.1792309382993507</c:v>
                </c:pt>
                <c:pt idx="1874">
                  <c:v>7.2151921185443886</c:v>
                </c:pt>
                <c:pt idx="1875">
                  <c:v>7.3361768907846487</c:v>
                </c:pt>
                <c:pt idx="1876">
                  <c:v>7.3114280508761853</c:v>
                </c:pt>
                <c:pt idx="1877">
                  <c:v>7.2971086082762708</c:v>
                </c:pt>
                <c:pt idx="1878">
                  <c:v>7.3211967977018881</c:v>
                </c:pt>
                <c:pt idx="1879">
                  <c:v>7.2427569076429368</c:v>
                </c:pt>
                <c:pt idx="1880">
                  <c:v>7.1995846132542134</c:v>
                </c:pt>
                <c:pt idx="1881">
                  <c:v>7.173569084833276</c:v>
                </c:pt>
                <c:pt idx="1882">
                  <c:v>7.2528687479427871</c:v>
                </c:pt>
                <c:pt idx="1883">
                  <c:v>7.1943563585479415</c:v>
                </c:pt>
                <c:pt idx="1884">
                  <c:v>7.2178272418775578</c:v>
                </c:pt>
                <c:pt idx="1885">
                  <c:v>7.2657832626694869</c:v>
                </c:pt>
                <c:pt idx="1886">
                  <c:v>7.3150644625735461</c:v>
                </c:pt>
                <c:pt idx="1887">
                  <c:v>7.3379665187088712</c:v>
                </c:pt>
                <c:pt idx="1888">
                  <c:v>7.3485964403353963</c:v>
                </c:pt>
                <c:pt idx="1889">
                  <c:v>7.287095558355519</c:v>
                </c:pt>
                <c:pt idx="1890">
                  <c:v>7.335909858926156</c:v>
                </c:pt>
                <c:pt idx="1891">
                  <c:v>7.3430862068728642</c:v>
                </c:pt>
                <c:pt idx="1892">
                  <c:v>7.3794323712075673</c:v>
                </c:pt>
                <c:pt idx="1893">
                  <c:v>7.4131779044408095</c:v>
                </c:pt>
                <c:pt idx="1894">
                  <c:v>7.440729602241098</c:v>
                </c:pt>
                <c:pt idx="1895">
                  <c:v>7.4527729877280491</c:v>
                </c:pt>
                <c:pt idx="1896">
                  <c:v>7.4405687986320892</c:v>
                </c:pt>
                <c:pt idx="1897">
                  <c:v>7.4315561205209741</c:v>
                </c:pt>
                <c:pt idx="1898">
                  <c:v>7.4717173499698095</c:v>
                </c:pt>
                <c:pt idx="1899">
                  <c:v>7.4356618783393609</c:v>
                </c:pt>
                <c:pt idx="1900">
                  <c:v>7.3769003792596033</c:v>
                </c:pt>
                <c:pt idx="1901">
                  <c:v>7.3972399545410621</c:v>
                </c:pt>
                <c:pt idx="1902">
                  <c:v>7.423314080351215</c:v>
                </c:pt>
                <c:pt idx="1903">
                  <c:v>7.2587909721581116</c:v>
                </c:pt>
                <c:pt idx="1904">
                  <c:v>7.1771815471113953</c:v>
                </c:pt>
                <c:pt idx="1905">
                  <c:v>7.1823647156422314</c:v>
                </c:pt>
                <c:pt idx="1906">
                  <c:v>7.0373035156128285</c:v>
                </c:pt>
                <c:pt idx="1907">
                  <c:v>7.0175244188310781</c:v>
                </c:pt>
                <c:pt idx="1908">
                  <c:v>7.0903719843550057</c:v>
                </c:pt>
                <c:pt idx="1909">
                  <c:v>7.04776303738692</c:v>
                </c:pt>
                <c:pt idx="1910">
                  <c:v>6.9558025636198382</c:v>
                </c:pt>
                <c:pt idx="1911">
                  <c:v>6.903045504572046</c:v>
                </c:pt>
                <c:pt idx="1912">
                  <c:v>6.9784709413399071</c:v>
                </c:pt>
                <c:pt idx="1913">
                  <c:v>7.0689732365591018</c:v>
                </c:pt>
                <c:pt idx="1914">
                  <c:v>7.0063997453458455</c:v>
                </c:pt>
                <c:pt idx="1915">
                  <c:v>6.9504445992093942</c:v>
                </c:pt>
                <c:pt idx="1916">
                  <c:v>7.0343575223011952</c:v>
                </c:pt>
                <c:pt idx="1917">
                  <c:v>6.9847574656786522</c:v>
                </c:pt>
                <c:pt idx="1918">
                  <c:v>6.9677035361454909</c:v>
                </c:pt>
                <c:pt idx="1919">
                  <c:v>6.9071145227984534</c:v>
                </c:pt>
                <c:pt idx="1920">
                  <c:v>7.0271260060342895</c:v>
                </c:pt>
                <c:pt idx="1921">
                  <c:v>7.0323237019209826</c:v>
                </c:pt>
                <c:pt idx="1922">
                  <c:v>7.0431390391364834</c:v>
                </c:pt>
                <c:pt idx="1923">
                  <c:v>7.151203723236411</c:v>
                </c:pt>
                <c:pt idx="1924">
                  <c:v>7.1407707137954866</c:v>
                </c:pt>
                <c:pt idx="1925">
                  <c:v>7.1036228026171093</c:v>
                </c:pt>
                <c:pt idx="1926">
                  <c:v>7.1513219845346878</c:v>
                </c:pt>
                <c:pt idx="1927">
                  <c:v>7.213953642702096</c:v>
                </c:pt>
                <c:pt idx="1928">
                  <c:v>7.2787736765038948</c:v>
                </c:pt>
                <c:pt idx="1929">
                  <c:v>7.2565196355391111</c:v>
                </c:pt>
                <c:pt idx="1930">
                  <c:v>7.1873763435928515</c:v>
                </c:pt>
                <c:pt idx="1931">
                  <c:v>7.1882253280960429</c:v>
                </c:pt>
                <c:pt idx="1932">
                  <c:v>7.1597181553857698</c:v>
                </c:pt>
                <c:pt idx="1933">
                  <c:v>7.1718182433696915</c:v>
                </c:pt>
                <c:pt idx="1934">
                  <c:v>7.2121526114956396</c:v>
                </c:pt>
                <c:pt idx="1935">
                  <c:v>7.2453498328046244</c:v>
                </c:pt>
                <c:pt idx="1936">
                  <c:v>7.3420506114006887</c:v>
                </c:pt>
                <c:pt idx="1937">
                  <c:v>7.3333564599889289</c:v>
                </c:pt>
                <c:pt idx="1938">
                  <c:v>7.3609707003833025</c:v>
                </c:pt>
                <c:pt idx="1939">
                  <c:v>7.3790331408521324</c:v>
                </c:pt>
                <c:pt idx="1940">
                  <c:v>7.3943314134865519</c:v>
                </c:pt>
                <c:pt idx="1941">
                  <c:v>7.3378386643608513</c:v>
                </c:pt>
                <c:pt idx="1942">
                  <c:v>7.2735425090291974</c:v>
                </c:pt>
                <c:pt idx="1943">
                  <c:v>7.2610127640091848</c:v>
                </c:pt>
                <c:pt idx="1944">
                  <c:v>7.2253588829503643</c:v>
                </c:pt>
                <c:pt idx="1945">
                  <c:v>7.2380297239915201</c:v>
                </c:pt>
                <c:pt idx="1946">
                  <c:v>7.2234654290865983</c:v>
                </c:pt>
                <c:pt idx="1947">
                  <c:v>7.2705797386656288</c:v>
                </c:pt>
                <c:pt idx="1948">
                  <c:v>7.2868261813706328</c:v>
                </c:pt>
                <c:pt idx="1949">
                  <c:v>7.3323914976720896</c:v>
                </c:pt>
                <c:pt idx="1950">
                  <c:v>7.2551044422015938</c:v>
                </c:pt>
                <c:pt idx="1951">
                  <c:v>7.1918921178473676</c:v>
                </c:pt>
                <c:pt idx="1952">
                  <c:v>7.2120939364064265</c:v>
                </c:pt>
                <c:pt idx="1953">
                  <c:v>7.2437258416654604</c:v>
                </c:pt>
                <c:pt idx="1954">
                  <c:v>7.363530434050543</c:v>
                </c:pt>
                <c:pt idx="1955">
                  <c:v>7.5118181349527173</c:v>
                </c:pt>
                <c:pt idx="1956">
                  <c:v>7.5588840334691278</c:v>
                </c:pt>
                <c:pt idx="1957">
                  <c:v>7.5003979466533979</c:v>
                </c:pt>
                <c:pt idx="1958">
                  <c:v>7.5268042792294576</c:v>
                </c:pt>
                <c:pt idx="1959">
                  <c:v>7.5109905395577563</c:v>
                </c:pt>
                <c:pt idx="1960">
                  <c:v>7.5825573202445611</c:v>
                </c:pt>
                <c:pt idx="1961">
                  <c:v>7.650778419831143</c:v>
                </c:pt>
                <c:pt idx="1962">
                  <c:v>7.6378629110812053</c:v>
                </c:pt>
                <c:pt idx="1963">
                  <c:v>7.7020255575318659</c:v>
                </c:pt>
                <c:pt idx="1964">
                  <c:v>7.6689676566097384</c:v>
                </c:pt>
                <c:pt idx="1965">
                  <c:v>7.7097199213066778</c:v>
                </c:pt>
                <c:pt idx="1966">
                  <c:v>7.7051817553845048</c:v>
                </c:pt>
                <c:pt idx="1967">
                  <c:v>7.6964436991121383</c:v>
                </c:pt>
                <c:pt idx="1968">
                  <c:v>7.6972401265496302</c:v>
                </c:pt>
                <c:pt idx="1969">
                  <c:v>7.7892215997517198</c:v>
                </c:pt>
                <c:pt idx="1970">
                  <c:v>7.7604365373987818</c:v>
                </c:pt>
                <c:pt idx="1971">
                  <c:v>7.7564379268390242</c:v>
                </c:pt>
                <c:pt idx="1972">
                  <c:v>7.7538082810550204</c:v>
                </c:pt>
                <c:pt idx="1973">
                  <c:v>7.76914539148959</c:v>
                </c:pt>
                <c:pt idx="1974">
                  <c:v>7.7147365346751089</c:v>
                </c:pt>
                <c:pt idx="1975">
                  <c:v>7.7478312937161355</c:v>
                </c:pt>
                <c:pt idx="1976">
                  <c:v>7.7447721191514756</c:v>
                </c:pt>
                <c:pt idx="1977">
                  <c:v>7.7707759316061225</c:v>
                </c:pt>
                <c:pt idx="1978">
                  <c:v>7.7445439447066677</c:v>
                </c:pt>
                <c:pt idx="1979">
                  <c:v>7.7251937883235646</c:v>
                </c:pt>
                <c:pt idx="1980">
                  <c:v>7.6612561528759437</c:v>
                </c:pt>
                <c:pt idx="1981">
                  <c:v>7.720812322344015</c:v>
                </c:pt>
                <c:pt idx="1982">
                  <c:v>7.7103465400825728</c:v>
                </c:pt>
                <c:pt idx="1983">
                  <c:v>7.7538317647741213</c:v>
                </c:pt>
                <c:pt idx="1984">
                  <c:v>7.8168969170897284</c:v>
                </c:pt>
                <c:pt idx="1985">
                  <c:v>7.7866888939129382</c:v>
                </c:pt>
                <c:pt idx="1986">
                  <c:v>7.7221077301072709</c:v>
                </c:pt>
                <c:pt idx="1987">
                  <c:v>7.5557779029831398</c:v>
                </c:pt>
                <c:pt idx="1988">
                  <c:v>7.651724500900003</c:v>
                </c:pt>
                <c:pt idx="1989">
                  <c:v>7.5848644987235545</c:v>
                </c:pt>
                <c:pt idx="1990">
                  <c:v>7.6325762014889387</c:v>
                </c:pt>
                <c:pt idx="1991">
                  <c:v>7.669210397925931</c:v>
                </c:pt>
                <c:pt idx="1992">
                  <c:v>7.6751914120719711</c:v>
                </c:pt>
                <c:pt idx="1993">
                  <c:v>7.6674525255957189</c:v>
                </c:pt>
                <c:pt idx="1994">
                  <c:v>7.697488408033438</c:v>
                </c:pt>
                <c:pt idx="1995">
                  <c:v>7.7178713537486292</c:v>
                </c:pt>
                <c:pt idx="1996">
                  <c:v>7.6786317053384696</c:v>
                </c:pt>
                <c:pt idx="1997">
                  <c:v>7.6941581728387973</c:v>
                </c:pt>
                <c:pt idx="1998">
                  <c:v>7.690941996062568</c:v>
                </c:pt>
                <c:pt idx="1999">
                  <c:v>7.718802627458051</c:v>
                </c:pt>
                <c:pt idx="2000">
                  <c:v>7.7551088302653319</c:v>
                </c:pt>
                <c:pt idx="2001">
                  <c:v>7.7587721852733278</c:v>
                </c:pt>
                <c:pt idx="2002">
                  <c:v>7.7357313889813835</c:v>
                </c:pt>
                <c:pt idx="2003">
                  <c:v>7.7669946052178336</c:v>
                </c:pt>
                <c:pt idx="2004">
                  <c:v>7.8384037907453017</c:v>
                </c:pt>
                <c:pt idx="2005">
                  <c:v>7.8857770930231661</c:v>
                </c:pt>
                <c:pt idx="2006">
                  <c:v>7.8269603902796687</c:v>
                </c:pt>
                <c:pt idx="2007">
                  <c:v>7.8123037605792929</c:v>
                </c:pt>
                <c:pt idx="2008">
                  <c:v>7.8814652539537224</c:v>
                </c:pt>
                <c:pt idx="2009">
                  <c:v>7.9102447480925751</c:v>
                </c:pt>
                <c:pt idx="2010">
                  <c:v>7.9648630590797049</c:v>
                </c:pt>
                <c:pt idx="2011">
                  <c:v>8.0099756416244965</c:v>
                </c:pt>
                <c:pt idx="2012">
                  <c:v>7.9658155095986869</c:v>
                </c:pt>
                <c:pt idx="2013">
                  <c:v>7.9377513073347066</c:v>
                </c:pt>
                <c:pt idx="2014">
                  <c:v>7.9191422623041143</c:v>
                </c:pt>
                <c:pt idx="2015">
                  <c:v>7.8348352943715103</c:v>
                </c:pt>
                <c:pt idx="2016">
                  <c:v>7.8311513285218242</c:v>
                </c:pt>
                <c:pt idx="2017">
                  <c:v>7.8505448339738688</c:v>
                </c:pt>
                <c:pt idx="2018">
                  <c:v>7.8761972850819086</c:v>
                </c:pt>
                <c:pt idx="2019">
                  <c:v>7.8766356163703763</c:v>
                </c:pt>
                <c:pt idx="2020">
                  <c:v>7.9082887288364994</c:v>
                </c:pt>
                <c:pt idx="2021">
                  <c:v>7.8817309523611954</c:v>
                </c:pt>
                <c:pt idx="2022">
                  <c:v>7.9604072912631096</c:v>
                </c:pt>
                <c:pt idx="2023">
                  <c:v>7.9774940698106835</c:v>
                </c:pt>
                <c:pt idx="2024">
                  <c:v>8.000830677907345</c:v>
                </c:pt>
                <c:pt idx="2025">
                  <c:v>7.999251566881818</c:v>
                </c:pt>
                <c:pt idx="2026">
                  <c:v>7.9196113501614889</c:v>
                </c:pt>
                <c:pt idx="2027">
                  <c:v>7.8675446820197248</c:v>
                </c:pt>
                <c:pt idx="2028">
                  <c:v>7.828603338760546</c:v>
                </c:pt>
                <c:pt idx="2029">
                  <c:v>7.8379123800736243</c:v>
                </c:pt>
                <c:pt idx="2030">
                  <c:v>7.8043515749476047</c:v>
                </c:pt>
                <c:pt idx="2031">
                  <c:v>7.8187315129628914</c:v>
                </c:pt>
                <c:pt idx="2032">
                  <c:v>7.8679367895404395</c:v>
                </c:pt>
                <c:pt idx="2033">
                  <c:v>7.8352052206889686</c:v>
                </c:pt>
                <c:pt idx="2034">
                  <c:v>7.8456857337842489</c:v>
                </c:pt>
                <c:pt idx="2035">
                  <c:v>7.9089034225390158</c:v>
                </c:pt>
                <c:pt idx="2036">
                  <c:v>7.8761052052679066</c:v>
                </c:pt>
                <c:pt idx="2037">
                  <c:v>7.8613458506954128</c:v>
                </c:pt>
                <c:pt idx="2038">
                  <c:v>7.9111515901740637</c:v>
                </c:pt>
                <c:pt idx="2039">
                  <c:v>7.9562963719690867</c:v>
                </c:pt>
                <c:pt idx="2040">
                  <c:v>8.0251570286337213</c:v>
                </c:pt>
                <c:pt idx="2041">
                  <c:v>7.9992888827350237</c:v>
                </c:pt>
                <c:pt idx="2042">
                  <c:v>7.9689126543653641</c:v>
                </c:pt>
                <c:pt idx="2043">
                  <c:v>7.9604272267404159</c:v>
                </c:pt>
                <c:pt idx="2044">
                  <c:v>8.0347113398371768</c:v>
                </c:pt>
                <c:pt idx="2045">
                  <c:v>8.0531451605454656</c:v>
                </c:pt>
                <c:pt idx="2046">
                  <c:v>8.0122109099815386</c:v>
                </c:pt>
                <c:pt idx="2047">
                  <c:v>8.0477005902242791</c:v>
                </c:pt>
                <c:pt idx="2048">
                  <c:v>8.0428559740848993</c:v>
                </c:pt>
                <c:pt idx="2049">
                  <c:v>8.0715598881011044</c:v>
                </c:pt>
                <c:pt idx="2050">
                  <c:v>8.1011196301816994</c:v>
                </c:pt>
                <c:pt idx="2051">
                  <c:v>8.1263387574195391</c:v>
                </c:pt>
                <c:pt idx="2052">
                  <c:v>8.1687182139864589</c:v>
                </c:pt>
                <c:pt idx="2053">
                  <c:v>8.165055594190644</c:v>
                </c:pt>
                <c:pt idx="2054">
                  <c:v>8.1794393843512569</c:v>
                </c:pt>
                <c:pt idx="2055">
                  <c:v>8.191291813220019</c:v>
                </c:pt>
                <c:pt idx="2056">
                  <c:v>8.2058387528416539</c:v>
                </c:pt>
                <c:pt idx="2057">
                  <c:v>8.2371919111476295</c:v>
                </c:pt>
                <c:pt idx="2058">
                  <c:v>8.311330554795715</c:v>
                </c:pt>
                <c:pt idx="2059">
                  <c:v>8.3743086075142319</c:v>
                </c:pt>
                <c:pt idx="2060">
                  <c:v>8.3768621955993261</c:v>
                </c:pt>
                <c:pt idx="2061">
                  <c:v>8.340655684432738</c:v>
                </c:pt>
                <c:pt idx="2062">
                  <c:v>8.2937157497806719</c:v>
                </c:pt>
                <c:pt idx="2063">
                  <c:v>8.2478705643970596</c:v>
                </c:pt>
                <c:pt idx="2064">
                  <c:v>8.331645113681736</c:v>
                </c:pt>
                <c:pt idx="2065">
                  <c:v>8.3458737754399177</c:v>
                </c:pt>
                <c:pt idx="2066">
                  <c:v>8.3320912127333244</c:v>
                </c:pt>
                <c:pt idx="2067">
                  <c:v>8.3314014189533889</c:v>
                </c:pt>
                <c:pt idx="2068">
                  <c:v>8.296319844614132</c:v>
                </c:pt>
                <c:pt idx="2069">
                  <c:v>8.3490777654862818</c:v>
                </c:pt>
                <c:pt idx="2070">
                  <c:v>8.4099847753343919</c:v>
                </c:pt>
                <c:pt idx="2071">
                  <c:v>8.4361235418954248</c:v>
                </c:pt>
                <c:pt idx="2072">
                  <c:v>8.5028448828578611</c:v>
                </c:pt>
                <c:pt idx="2073">
                  <c:v>8.4750639124803957</c:v>
                </c:pt>
                <c:pt idx="2074">
                  <c:v>8.5043717275119786</c:v>
                </c:pt>
                <c:pt idx="2075">
                  <c:v>8.4932113978667072</c:v>
                </c:pt>
                <c:pt idx="2076">
                  <c:v>8.4281578491711802</c:v>
                </c:pt>
                <c:pt idx="2077">
                  <c:v>8.4573721665232942</c:v>
                </c:pt>
                <c:pt idx="2078">
                  <c:v>8.4457702215702692</c:v>
                </c:pt>
                <c:pt idx="2079">
                  <c:v>8.542727115203677</c:v>
                </c:pt>
                <c:pt idx="2080">
                  <c:v>8.6283903249388541</c:v>
                </c:pt>
                <c:pt idx="2081">
                  <c:v>8.6100888493568792</c:v>
                </c:pt>
                <c:pt idx="2082">
                  <c:v>8.6318919049081888</c:v>
                </c:pt>
                <c:pt idx="2083">
                  <c:v>8.6176420870880079</c:v>
                </c:pt>
                <c:pt idx="2084">
                  <c:v>8.5714223455753498</c:v>
                </c:pt>
                <c:pt idx="2085">
                  <c:v>8.6001677644247057</c:v>
                </c:pt>
                <c:pt idx="2086">
                  <c:v>8.6153533305843641</c:v>
                </c:pt>
                <c:pt idx="2087">
                  <c:v>8.5964522224567048</c:v>
                </c:pt>
                <c:pt idx="2088">
                  <c:v>8.5879434666732113</c:v>
                </c:pt>
                <c:pt idx="2089">
                  <c:v>8.5730537472041508</c:v>
                </c:pt>
                <c:pt idx="2090">
                  <c:v>8.5776915490670973</c:v>
                </c:pt>
                <c:pt idx="2091">
                  <c:v>8.5240182247860687</c:v>
                </c:pt>
                <c:pt idx="2092">
                  <c:v>8.4952434370125154</c:v>
                </c:pt>
                <c:pt idx="2093">
                  <c:v>8.5246062492187313</c:v>
                </c:pt>
                <c:pt idx="2094">
                  <c:v>8.5614983639619258</c:v>
                </c:pt>
                <c:pt idx="2095">
                  <c:v>8.5660874792676278</c:v>
                </c:pt>
                <c:pt idx="2096">
                  <c:v>8.6116118420860843</c:v>
                </c:pt>
                <c:pt idx="2097">
                  <c:v>8.6940443390488173</c:v>
                </c:pt>
                <c:pt idx="2098">
                  <c:v>8.6727499662199694</c:v>
                </c:pt>
                <c:pt idx="2099">
                  <c:v>8.6635649308995024</c:v>
                </c:pt>
                <c:pt idx="2100">
                  <c:v>8.6577525115306706</c:v>
                </c:pt>
                <c:pt idx="2101">
                  <c:v>8.7663607186317236</c:v>
                </c:pt>
                <c:pt idx="2102">
                  <c:v>8.7276638752517339</c:v>
                </c:pt>
                <c:pt idx="2103">
                  <c:v>8.7689346579722418</c:v>
                </c:pt>
                <c:pt idx="2104">
                  <c:v>8.7946391788679854</c:v>
                </c:pt>
                <c:pt idx="2105">
                  <c:v>8.7931035961005097</c:v>
                </c:pt>
                <c:pt idx="2106">
                  <c:v>8.7686701397925422</c:v>
                </c:pt>
                <c:pt idx="2107">
                  <c:v>8.7591232802072696</c:v>
                </c:pt>
                <c:pt idx="2108">
                  <c:v>8.7049515455051925</c:v>
                </c:pt>
                <c:pt idx="2109">
                  <c:v>8.7041973818011389</c:v>
                </c:pt>
                <c:pt idx="2110">
                  <c:v>8.6720635215404407</c:v>
                </c:pt>
                <c:pt idx="2111">
                  <c:v>8.6351602104336109</c:v>
                </c:pt>
                <c:pt idx="2112">
                  <c:v>8.59204446041959</c:v>
                </c:pt>
                <c:pt idx="2113">
                  <c:v>8.5732458370412967</c:v>
                </c:pt>
                <c:pt idx="2114">
                  <c:v>8.5883466464822966</c:v>
                </c:pt>
                <c:pt idx="2115">
                  <c:v>8.675918032850662</c:v>
                </c:pt>
                <c:pt idx="2116">
                  <c:v>8.6919231401329853</c:v>
                </c:pt>
                <c:pt idx="2117">
                  <c:v>8.7872812701408876</c:v>
                </c:pt>
                <c:pt idx="2118">
                  <c:v>8.7310800033723215</c:v>
                </c:pt>
                <c:pt idx="2119">
                  <c:v>8.6963657598391482</c:v>
                </c:pt>
                <c:pt idx="2120">
                  <c:v>8.6906530391152526</c:v>
                </c:pt>
                <c:pt idx="2121">
                  <c:v>8.638080795597638</c:v>
                </c:pt>
                <c:pt idx="2122">
                  <c:v>8.6549123503409096</c:v>
                </c:pt>
                <c:pt idx="2123">
                  <c:v>8.7048559744642056</c:v>
                </c:pt>
                <c:pt idx="2124">
                  <c:v>8.7443672431841595</c:v>
                </c:pt>
                <c:pt idx="2125">
                  <c:v>8.8073210163791256</c:v>
                </c:pt>
                <c:pt idx="2126">
                  <c:v>8.7511658945679791</c:v>
                </c:pt>
                <c:pt idx="2127">
                  <c:v>8.6970614980008953</c:v>
                </c:pt>
                <c:pt idx="2128">
                  <c:v>8.4811069434677044</c:v>
                </c:pt>
                <c:pt idx="2129">
                  <c:v>8.5793729493702529</c:v>
                </c:pt>
                <c:pt idx="2130">
                  <c:v>8.4935647709403739</c:v>
                </c:pt>
                <c:pt idx="2131">
                  <c:v>8.5306250041128244</c:v>
                </c:pt>
                <c:pt idx="2132">
                  <c:v>8.6443954450135205</c:v>
                </c:pt>
                <c:pt idx="2133">
                  <c:v>8.6378435158617481</c:v>
                </c:pt>
                <c:pt idx="2134">
                  <c:v>8.7198241193810606</c:v>
                </c:pt>
                <c:pt idx="2135">
                  <c:v>8.7217042497305055</c:v>
                </c:pt>
                <c:pt idx="2136">
                  <c:v>8.7333174313126314</c:v>
                </c:pt>
                <c:pt idx="2137">
                  <c:v>8.6394141315058146</c:v>
                </c:pt>
                <c:pt idx="2138">
                  <c:v>8.6416290399378468</c:v>
                </c:pt>
                <c:pt idx="2139">
                  <c:v>8.777610097242901</c:v>
                </c:pt>
                <c:pt idx="2140">
                  <c:v>8.736917711422798</c:v>
                </c:pt>
                <c:pt idx="2141">
                  <c:v>8.774746422457083</c:v>
                </c:pt>
                <c:pt idx="2142">
                  <c:v>8.7585580786071624</c:v>
                </c:pt>
                <c:pt idx="2143">
                  <c:v>8.790721474804938</c:v>
                </c:pt>
                <c:pt idx="2144">
                  <c:v>8.7532799560210375</c:v>
                </c:pt>
                <c:pt idx="2145">
                  <c:v>8.7058008854965934</c:v>
                </c:pt>
                <c:pt idx="2146">
                  <c:v>8.7213926678147473</c:v>
                </c:pt>
                <c:pt idx="2147">
                  <c:v>8.6664126458295776</c:v>
                </c:pt>
                <c:pt idx="2148">
                  <c:v>8.7131007326380541</c:v>
                </c:pt>
                <c:pt idx="2149">
                  <c:v>8.7419103819481609</c:v>
                </c:pt>
                <c:pt idx="2150">
                  <c:v>8.6974909663188935</c:v>
                </c:pt>
                <c:pt idx="2151">
                  <c:v>8.7707104645296745</c:v>
                </c:pt>
                <c:pt idx="2152">
                  <c:v>8.8130002123742983</c:v>
                </c:pt>
                <c:pt idx="2153">
                  <c:v>8.8599929837376976</c:v>
                </c:pt>
                <c:pt idx="2154">
                  <c:v>8.8885789182955453</c:v>
                </c:pt>
                <c:pt idx="2155">
                  <c:v>8.8615758468435857</c:v>
                </c:pt>
                <c:pt idx="2156">
                  <c:v>8.8778968390491677</c:v>
                </c:pt>
                <c:pt idx="2157">
                  <c:v>8.9045776027731129</c:v>
                </c:pt>
                <c:pt idx="2158">
                  <c:v>8.9246981006438659</c:v>
                </c:pt>
                <c:pt idx="2159">
                  <c:v>8.8349383205493375</c:v>
                </c:pt>
                <c:pt idx="2160">
                  <c:v>8.6816228908096953</c:v>
                </c:pt>
                <c:pt idx="2161">
                  <c:v>8.6578252996485343</c:v>
                </c:pt>
                <c:pt idx="2162">
                  <c:v>8.6651203814453019</c:v>
                </c:pt>
                <c:pt idx="2163">
                  <c:v>8.5661024918429547</c:v>
                </c:pt>
                <c:pt idx="2164">
                  <c:v>8.540673905116499</c:v>
                </c:pt>
                <c:pt idx="2165">
                  <c:v>8.4375128823756498</c:v>
                </c:pt>
                <c:pt idx="2166">
                  <c:v>8.3813349404084647</c:v>
                </c:pt>
                <c:pt idx="2167">
                  <c:v>8.2272374997413493</c:v>
                </c:pt>
                <c:pt idx="2168">
                  <c:v>8.1775548095015527</c:v>
                </c:pt>
                <c:pt idx="2169">
                  <c:v>8.269260023344092</c:v>
                </c:pt>
                <c:pt idx="2170">
                  <c:v>8.1948878011103456</c:v>
                </c:pt>
                <c:pt idx="2171">
                  <c:v>8.2100016353205376</c:v>
                </c:pt>
                <c:pt idx="2172">
                  <c:v>8.1557896205927847</c:v>
                </c:pt>
                <c:pt idx="2173">
                  <c:v>7.9980276312030174</c:v>
                </c:pt>
                <c:pt idx="2174">
                  <c:v>7.891096450759294</c:v>
                </c:pt>
                <c:pt idx="2175">
                  <c:v>7.7745963439581418</c:v>
                </c:pt>
                <c:pt idx="2176">
                  <c:v>7.6611405379795512</c:v>
                </c:pt>
                <c:pt idx="2177">
                  <c:v>7.7623506664097652</c:v>
                </c:pt>
                <c:pt idx="2178">
                  <c:v>7.8859592372744842</c:v>
                </c:pt>
                <c:pt idx="2179">
                  <c:v>7.9970691546544321</c:v>
                </c:pt>
                <c:pt idx="2180">
                  <c:v>7.9938802286185471</c:v>
                </c:pt>
                <c:pt idx="2181">
                  <c:v>7.9951705935259056</c:v>
                </c:pt>
                <c:pt idx="2182">
                  <c:v>7.76367263596015</c:v>
                </c:pt>
                <c:pt idx="2183">
                  <c:v>7.722662035211779</c:v>
                </c:pt>
                <c:pt idx="2184">
                  <c:v>7.7765342227778493</c:v>
                </c:pt>
                <c:pt idx="2185">
                  <c:v>7.7293626978288517</c:v>
                </c:pt>
                <c:pt idx="2186">
                  <c:v>7.7333083443828654</c:v>
                </c:pt>
                <c:pt idx="2187">
                  <c:v>7.7539428325100355</c:v>
                </c:pt>
                <c:pt idx="2188">
                  <c:v>7.8567667820681306</c:v>
                </c:pt>
                <c:pt idx="2189">
                  <c:v>7.8003524658666219</c:v>
                </c:pt>
                <c:pt idx="2190">
                  <c:v>7.8953455408474253</c:v>
                </c:pt>
                <c:pt idx="2191">
                  <c:v>7.9227922181460277</c:v>
                </c:pt>
                <c:pt idx="2192">
                  <c:v>7.9597398044521022</c:v>
                </c:pt>
                <c:pt idx="2193">
                  <c:v>8.0300179106768272</c:v>
                </c:pt>
                <c:pt idx="2194">
                  <c:v>8.0169857790407963</c:v>
                </c:pt>
                <c:pt idx="2195">
                  <c:v>8.1302831426566584</c:v>
                </c:pt>
                <c:pt idx="2196">
                  <c:v>8.1557378879259392</c:v>
                </c:pt>
                <c:pt idx="2197">
                  <c:v>8.1180073690509538</c:v>
                </c:pt>
                <c:pt idx="2198">
                  <c:v>8.1842176677288663</c:v>
                </c:pt>
                <c:pt idx="2199">
                  <c:v>8.1828101353939164</c:v>
                </c:pt>
                <c:pt idx="2200">
                  <c:v>8.2108200999473837</c:v>
                </c:pt>
                <c:pt idx="2201">
                  <c:v>8.1874307048738615</c:v>
                </c:pt>
                <c:pt idx="2202">
                  <c:v>8.1608121827335385</c:v>
                </c:pt>
                <c:pt idx="2203">
                  <c:v>8.247445969480145</c:v>
                </c:pt>
                <c:pt idx="2204">
                  <c:v>8.1992212396224975</c:v>
                </c:pt>
                <c:pt idx="2205">
                  <c:v>8.2459162616312565</c:v>
                </c:pt>
                <c:pt idx="2206">
                  <c:v>8.1321901073387792</c:v>
                </c:pt>
                <c:pt idx="2207">
                  <c:v>8.1132603546090323</c:v>
                </c:pt>
                <c:pt idx="2208">
                  <c:v>8.2241860311783785</c:v>
                </c:pt>
                <c:pt idx="2209">
                  <c:v>8.2927706569054713</c:v>
                </c:pt>
                <c:pt idx="2210">
                  <c:v>8.2788223048942609</c:v>
                </c:pt>
                <c:pt idx="2211">
                  <c:v>8.2788493981465336</c:v>
                </c:pt>
                <c:pt idx="2212">
                  <c:v>8.2563012472935782</c:v>
                </c:pt>
                <c:pt idx="2213">
                  <c:v>8.1625674897572935</c:v>
                </c:pt>
                <c:pt idx="2214">
                  <c:v>8.1565814834330226</c:v>
                </c:pt>
                <c:pt idx="2215">
                  <c:v>8.0952843723614549</c:v>
                </c:pt>
                <c:pt idx="2216">
                  <c:v>7.9832796898177829</c:v>
                </c:pt>
                <c:pt idx="2217">
                  <c:v>7.9310888670559931</c:v>
                </c:pt>
                <c:pt idx="2218">
                  <c:v>7.9275955778491696</c:v>
                </c:pt>
                <c:pt idx="2219">
                  <c:v>8.0156045057518135</c:v>
                </c:pt>
                <c:pt idx="2220">
                  <c:v>7.9393816296191719</c:v>
                </c:pt>
                <c:pt idx="2221">
                  <c:v>7.8459632686724037</c:v>
                </c:pt>
                <c:pt idx="2222">
                  <c:v>7.8356554171409707</c:v>
                </c:pt>
                <c:pt idx="2223">
                  <c:v>7.8975780795516819</c:v>
                </c:pt>
                <c:pt idx="2224">
                  <c:v>7.9515214345086385</c:v>
                </c:pt>
                <c:pt idx="2225">
                  <c:v>8.015286308533657</c:v>
                </c:pt>
                <c:pt idx="2226">
                  <c:v>7.9762540925926206</c:v>
                </c:pt>
                <c:pt idx="2227">
                  <c:v>8.0186338518080547</c:v>
                </c:pt>
                <c:pt idx="2228">
                  <c:v>8.0834499449108641</c:v>
                </c:pt>
                <c:pt idx="2229">
                  <c:v>8.1857086010088089</c:v>
                </c:pt>
                <c:pt idx="2230">
                  <c:v>8.29985402784048</c:v>
                </c:pt>
                <c:pt idx="2231">
                  <c:v>8.3311426685703101</c:v>
                </c:pt>
                <c:pt idx="2232">
                  <c:v>8.3374119918993461</c:v>
                </c:pt>
                <c:pt idx="2233">
                  <c:v>8.2929593017442844</c:v>
                </c:pt>
                <c:pt idx="2234">
                  <c:v>8.3164813032193194</c:v>
                </c:pt>
                <c:pt idx="2235">
                  <c:v>8.3511034943876776</c:v>
                </c:pt>
                <c:pt idx="2236">
                  <c:v>8.3837625210668651</c:v>
                </c:pt>
                <c:pt idx="2237">
                  <c:v>8.4869012609040322</c:v>
                </c:pt>
                <c:pt idx="2238">
                  <c:v>8.4672201721389317</c:v>
                </c:pt>
                <c:pt idx="2239">
                  <c:v>8.38081135509921</c:v>
                </c:pt>
                <c:pt idx="2240">
                  <c:v>8.4142015823473955</c:v>
                </c:pt>
                <c:pt idx="2241">
                  <c:v>8.4679464834680775</c:v>
                </c:pt>
                <c:pt idx="2242">
                  <c:v>8.4570291847683716</c:v>
                </c:pt>
                <c:pt idx="2243">
                  <c:v>8.4295846027567674</c:v>
                </c:pt>
                <c:pt idx="2244">
                  <c:v>8.4506357043949212</c:v>
                </c:pt>
                <c:pt idx="2245">
                  <c:v>8.392162911493477</c:v>
                </c:pt>
                <c:pt idx="2246">
                  <c:v>8.436314073633941</c:v>
                </c:pt>
                <c:pt idx="2247">
                  <c:v>8.4432499643653092</c:v>
                </c:pt>
                <c:pt idx="2248">
                  <c:v>8.4000112562968798</c:v>
                </c:pt>
                <c:pt idx="2249">
                  <c:v>8.4289883578396942</c:v>
                </c:pt>
                <c:pt idx="2250">
                  <c:v>8.4479843316603134</c:v>
                </c:pt>
                <c:pt idx="2251">
                  <c:v>8.4573666127614455</c:v>
                </c:pt>
                <c:pt idx="2252">
                  <c:v>8.5144763365675491</c:v>
                </c:pt>
                <c:pt idx="2253">
                  <c:v>8.5985925865040453</c:v>
                </c:pt>
                <c:pt idx="2254">
                  <c:v>8.6386152789794828</c:v>
                </c:pt>
                <c:pt idx="2255">
                  <c:v>8.6509524130997626</c:v>
                </c:pt>
                <c:pt idx="2256">
                  <c:v>8.6513948101841134</c:v>
                </c:pt>
                <c:pt idx="2257">
                  <c:v>8.6581917463386606</c:v>
                </c:pt>
                <c:pt idx="2258">
                  <c:v>8.6506373598558017</c:v>
                </c:pt>
                <c:pt idx="2259">
                  <c:v>8.6797966584142419</c:v>
                </c:pt>
                <c:pt idx="2260">
                  <c:v>8.6889650141725472</c:v>
                </c:pt>
                <c:pt idx="2261">
                  <c:v>8.7141775748469801</c:v>
                </c:pt>
                <c:pt idx="2262">
                  <c:v>8.6268320780158696</c:v>
                </c:pt>
                <c:pt idx="2263">
                  <c:v>8.58483572825903</c:v>
                </c:pt>
                <c:pt idx="2264">
                  <c:v>8.5912207451895028</c:v>
                </c:pt>
                <c:pt idx="2265">
                  <c:v>8.6309887702844073</c:v>
                </c:pt>
                <c:pt idx="2266">
                  <c:v>8.6305308141061143</c:v>
                </c:pt>
                <c:pt idx="2267">
                  <c:v>8.651953180249782</c:v>
                </c:pt>
                <c:pt idx="2268">
                  <c:v>8.695020310275968</c:v>
                </c:pt>
                <c:pt idx="2269">
                  <c:v>8.6614152986147879</c:v>
                </c:pt>
                <c:pt idx="2270">
                  <c:v>8.6866682469069509</c:v>
                </c:pt>
                <c:pt idx="2271">
                  <c:v>8.6473469668500442</c:v>
                </c:pt>
                <c:pt idx="2272">
                  <c:v>8.5821789093220726</c:v>
                </c:pt>
                <c:pt idx="2273">
                  <c:v>8.5291777846211314</c:v>
                </c:pt>
                <c:pt idx="2274">
                  <c:v>8.4789975248869567</c:v>
                </c:pt>
                <c:pt idx="2275">
                  <c:v>8.5118607784177183</c:v>
                </c:pt>
                <c:pt idx="2276">
                  <c:v>8.4637088452789921</c:v>
                </c:pt>
                <c:pt idx="2277">
                  <c:v>8.5235310406301963</c:v>
                </c:pt>
                <c:pt idx="2278">
                  <c:v>8.6469122115483135</c:v>
                </c:pt>
                <c:pt idx="2279">
                  <c:v>8.7122550312384686</c:v>
                </c:pt>
                <c:pt idx="2280">
                  <c:v>8.5951783454301349</c:v>
                </c:pt>
                <c:pt idx="2281">
                  <c:v>8.5945028938385111</c:v>
                </c:pt>
                <c:pt idx="2282">
                  <c:v>8.6047298345925451</c:v>
                </c:pt>
                <c:pt idx="2283">
                  <c:v>8.610904747474498</c:v>
                </c:pt>
                <c:pt idx="2284">
                  <c:v>8.5969260912003165</c:v>
                </c:pt>
                <c:pt idx="2285">
                  <c:v>8.6137834697085527</c:v>
                </c:pt>
                <c:pt idx="2286">
                  <c:v>8.6487078102806834</c:v>
                </c:pt>
                <c:pt idx="2287">
                  <c:v>8.649370087732466</c:v>
                </c:pt>
                <c:pt idx="2288">
                  <c:v>8.7461065886197691</c:v>
                </c:pt>
                <c:pt idx="2289">
                  <c:v>8.6445490353539967</c:v>
                </c:pt>
                <c:pt idx="2290">
                  <c:v>8.5166053970529756</c:v>
                </c:pt>
                <c:pt idx="2291">
                  <c:v>8.4856396458095986</c:v>
                </c:pt>
                <c:pt idx="2292">
                  <c:v>8.5210674234471124</c:v>
                </c:pt>
                <c:pt idx="2293">
                  <c:v>8.5341272120024811</c:v>
                </c:pt>
                <c:pt idx="2294">
                  <c:v>8.5042291311384304</c:v>
                </c:pt>
                <c:pt idx="2295">
                  <c:v>8.5203185115944038</c:v>
                </c:pt>
                <c:pt idx="2296">
                  <c:v>8.4492307455176814</c:v>
                </c:pt>
                <c:pt idx="2297">
                  <c:v>8.4324081650485017</c:v>
                </c:pt>
                <c:pt idx="2298">
                  <c:v>8.3885987820123038</c:v>
                </c:pt>
                <c:pt idx="2299">
                  <c:v>8.4042511648738891</c:v>
                </c:pt>
                <c:pt idx="2300">
                  <c:v>8.4096126269789959</c:v>
                </c:pt>
                <c:pt idx="2301">
                  <c:v>8.4141052535411713</c:v>
                </c:pt>
                <c:pt idx="2302">
                  <c:v>8.5049522195237639</c:v>
                </c:pt>
                <c:pt idx="2303">
                  <c:v>8.524894038209494</c:v>
                </c:pt>
                <c:pt idx="2304">
                  <c:v>8.5366700692698938</c:v>
                </c:pt>
                <c:pt idx="2305">
                  <c:v>8.5359992155477578</c:v>
                </c:pt>
                <c:pt idx="2306">
                  <c:v>8.5287002041277056</c:v>
                </c:pt>
                <c:pt idx="2307">
                  <c:v>8.5540262035312349</c:v>
                </c:pt>
                <c:pt idx="2308">
                  <c:v>8.6203058978337275</c:v>
                </c:pt>
                <c:pt idx="2309">
                  <c:v>8.4767234124735182</c:v>
                </c:pt>
                <c:pt idx="2310">
                  <c:v>8.5301515234784695</c:v>
                </c:pt>
                <c:pt idx="2311">
                  <c:v>8.4784402814591555</c:v>
                </c:pt>
                <c:pt idx="2312">
                  <c:v>8.4359671588033311</c:v>
                </c:pt>
                <c:pt idx="2313">
                  <c:v>8.4169062188489558</c:v>
                </c:pt>
                <c:pt idx="2314">
                  <c:v>8.2496848000034042</c:v>
                </c:pt>
                <c:pt idx="2315">
                  <c:v>8.2754057808878336</c:v>
                </c:pt>
                <c:pt idx="2316">
                  <c:v>8.2268814930176895</c:v>
                </c:pt>
                <c:pt idx="2317">
                  <c:v>8.2684614343270564</c:v>
                </c:pt>
                <c:pt idx="2318">
                  <c:v>8.2850511868753074</c:v>
                </c:pt>
                <c:pt idx="2319">
                  <c:v>8.256549930628287</c:v>
                </c:pt>
                <c:pt idx="2320">
                  <c:v>8.1983696333111435</c:v>
                </c:pt>
                <c:pt idx="2321">
                  <c:v>8.1301469146431131</c:v>
                </c:pt>
                <c:pt idx="2322">
                  <c:v>8.0921096905327019</c:v>
                </c:pt>
                <c:pt idx="2323">
                  <c:v>8.1699009429797282</c:v>
                </c:pt>
                <c:pt idx="2324">
                  <c:v>8.0626803594626484</c:v>
                </c:pt>
                <c:pt idx="2325">
                  <c:v>7.9713453229419811</c:v>
                </c:pt>
                <c:pt idx="2326">
                  <c:v>7.9292414481247322</c:v>
                </c:pt>
                <c:pt idx="2327">
                  <c:v>7.9411089101108372</c:v>
                </c:pt>
                <c:pt idx="2328">
                  <c:v>7.8791216478484865</c:v>
                </c:pt>
                <c:pt idx="2329">
                  <c:v>7.8088309147558119</c:v>
                </c:pt>
                <c:pt idx="2330">
                  <c:v>7.8345466773405539</c:v>
                </c:pt>
                <c:pt idx="2331">
                  <c:v>7.6521884659836124</c:v>
                </c:pt>
                <c:pt idx="2332">
                  <c:v>7.7079962116084753</c:v>
                </c:pt>
                <c:pt idx="2333">
                  <c:v>7.6353149207341939</c:v>
                </c:pt>
                <c:pt idx="2334">
                  <c:v>7.7899676680805001</c:v>
                </c:pt>
                <c:pt idx="2335">
                  <c:v>7.8083465177940043</c:v>
                </c:pt>
                <c:pt idx="2336">
                  <c:v>7.7289389237560862</c:v>
                </c:pt>
                <c:pt idx="2337">
                  <c:v>7.8380183205954319</c:v>
                </c:pt>
                <c:pt idx="2338">
                  <c:v>7.8236589787103057</c:v>
                </c:pt>
                <c:pt idx="2339">
                  <c:v>7.7440896036743876</c:v>
                </c:pt>
                <c:pt idx="2340">
                  <c:v>7.7666036135962058</c:v>
                </c:pt>
                <c:pt idx="2341">
                  <c:v>7.6439690964850664</c:v>
                </c:pt>
                <c:pt idx="2342">
                  <c:v>7.4838195172741191</c:v>
                </c:pt>
                <c:pt idx="2343">
                  <c:v>7.5342523828464971</c:v>
                </c:pt>
                <c:pt idx="2344">
                  <c:v>7.6001879842179383</c:v>
                </c:pt>
                <c:pt idx="2345">
                  <c:v>7.6458453041143919</c:v>
                </c:pt>
                <c:pt idx="2346">
                  <c:v>7.6505615903633206</c:v>
                </c:pt>
                <c:pt idx="2347">
                  <c:v>7.5768768438960796</c:v>
                </c:pt>
                <c:pt idx="2348">
                  <c:v>7.6033953761877946</c:v>
                </c:pt>
                <c:pt idx="2349">
                  <c:v>7.7320338279981735</c:v>
                </c:pt>
                <c:pt idx="2350">
                  <c:v>7.6771168869222546</c:v>
                </c:pt>
                <c:pt idx="2351">
                  <c:v>7.6656674050929485</c:v>
                </c:pt>
                <c:pt idx="2352">
                  <c:v>7.7253111799528407</c:v>
                </c:pt>
                <c:pt idx="2353">
                  <c:v>7.592541861986474</c:v>
                </c:pt>
                <c:pt idx="2354">
                  <c:v>7.4703038334136789</c:v>
                </c:pt>
                <c:pt idx="2355">
                  <c:v>7.5121038602707202</c:v>
                </c:pt>
                <c:pt idx="2356">
                  <c:v>7.5275199576221308</c:v>
                </c:pt>
                <c:pt idx="2357">
                  <c:v>7.5275488596314002</c:v>
                </c:pt>
                <c:pt idx="2358">
                  <c:v>7.4500574237701702</c:v>
                </c:pt>
                <c:pt idx="2359">
                  <c:v>7.4763660334379649</c:v>
                </c:pt>
                <c:pt idx="2360">
                  <c:v>7.6169181077677104</c:v>
                </c:pt>
                <c:pt idx="2361">
                  <c:v>7.6551571565325194</c:v>
                </c:pt>
                <c:pt idx="2362">
                  <c:v>7.7463671313770908</c:v>
                </c:pt>
                <c:pt idx="2363">
                  <c:v>7.7927247967524256</c:v>
                </c:pt>
                <c:pt idx="2364">
                  <c:v>7.8490352906280672</c:v>
                </c:pt>
                <c:pt idx="2365">
                  <c:v>7.8515279528838864</c:v>
                </c:pt>
                <c:pt idx="2366">
                  <c:v>7.7942775839801968</c:v>
                </c:pt>
                <c:pt idx="2367">
                  <c:v>7.9366699495954265</c:v>
                </c:pt>
                <c:pt idx="2368">
                  <c:v>7.9778047989977869</c:v>
                </c:pt>
                <c:pt idx="2369">
                  <c:v>8.0355549890546367</c:v>
                </c:pt>
                <c:pt idx="2370">
                  <c:v>8.0112265459152052</c:v>
                </c:pt>
                <c:pt idx="2371">
                  <c:v>8.1509995942577831</c:v>
                </c:pt>
                <c:pt idx="2372">
                  <c:v>8.1284244275253208</c:v>
                </c:pt>
                <c:pt idx="2373">
                  <c:v>8.1051489184949084</c:v>
                </c:pt>
                <c:pt idx="2374">
                  <c:v>8.122165440029633</c:v>
                </c:pt>
                <c:pt idx="2375">
                  <c:v>8.1100248752982562</c:v>
                </c:pt>
                <c:pt idx="2376">
                  <c:v>8.0780644416744138</c:v>
                </c:pt>
                <c:pt idx="2377">
                  <c:v>8.1014086118843061</c:v>
                </c:pt>
                <c:pt idx="2378">
                  <c:v>8.1435055625374027</c:v>
                </c:pt>
                <c:pt idx="2379">
                  <c:v>8.1408577054360638</c:v>
                </c:pt>
                <c:pt idx="2380">
                  <c:v>8.0426616430841413</c:v>
                </c:pt>
                <c:pt idx="2381">
                  <c:v>8.1439922656034032</c:v>
                </c:pt>
                <c:pt idx="2382">
                  <c:v>8.2140854961704353</c:v>
                </c:pt>
                <c:pt idx="2383">
                  <c:v>8.2045521354063915</c:v>
                </c:pt>
                <c:pt idx="2384">
                  <c:v>8.1289256026115737</c:v>
                </c:pt>
                <c:pt idx="2385">
                  <c:v>8.1338484792680337</c:v>
                </c:pt>
                <c:pt idx="2386">
                  <c:v>8.0801203969177564</c:v>
                </c:pt>
                <c:pt idx="2387">
                  <c:v>8.0502186197298968</c:v>
                </c:pt>
                <c:pt idx="2388">
                  <c:v>8.0897979916727074</c:v>
                </c:pt>
                <c:pt idx="2389">
                  <c:v>8.1424869425741768</c:v>
                </c:pt>
                <c:pt idx="2390">
                  <c:v>8.2449746514398381</c:v>
                </c:pt>
                <c:pt idx="2391">
                  <c:v>8.2935015959349041</c:v>
                </c:pt>
                <c:pt idx="2392">
                  <c:v>8.3194006660688675</c:v>
                </c:pt>
                <c:pt idx="2393">
                  <c:v>8.3348308677215392</c:v>
                </c:pt>
                <c:pt idx="2394">
                  <c:v>8.3164912718335842</c:v>
                </c:pt>
                <c:pt idx="2395">
                  <c:v>8.273857232610391</c:v>
                </c:pt>
                <c:pt idx="2396">
                  <c:v>8.3413990472029358</c:v>
                </c:pt>
                <c:pt idx="2397">
                  <c:v>8.3637853614703115</c:v>
                </c:pt>
                <c:pt idx="2398">
                  <c:v>8.4126443411258691</c:v>
                </c:pt>
                <c:pt idx="2399">
                  <c:v>8.3427917758487791</c:v>
                </c:pt>
                <c:pt idx="2400">
                  <c:v>8.3699301635504799</c:v>
                </c:pt>
                <c:pt idx="2401">
                  <c:v>8.3202195317181857</c:v>
                </c:pt>
                <c:pt idx="2402">
                  <c:v>8.2277308577892629</c:v>
                </c:pt>
                <c:pt idx="2403">
                  <c:v>8.2246867172529612</c:v>
                </c:pt>
                <c:pt idx="2404">
                  <c:v>8.2884232468586738</c:v>
                </c:pt>
                <c:pt idx="2405">
                  <c:v>8.2715567724040699</c:v>
                </c:pt>
                <c:pt idx="2406">
                  <c:v>8.3157107347971078</c:v>
                </c:pt>
                <c:pt idx="2407">
                  <c:v>8.2165870589371952</c:v>
                </c:pt>
                <c:pt idx="2408">
                  <c:v>8.2936456962533178</c:v>
                </c:pt>
                <c:pt idx="2409">
                  <c:v>8.2978028633085721</c:v>
                </c:pt>
                <c:pt idx="2410">
                  <c:v>8.2195803871532451</c:v>
                </c:pt>
                <c:pt idx="2411">
                  <c:v>8.2196760682329693</c:v>
                </c:pt>
                <c:pt idx="2412">
                  <c:v>8.2552080095613736</c:v>
                </c:pt>
                <c:pt idx="2413">
                  <c:v>8.2576353964916507</c:v>
                </c:pt>
                <c:pt idx="2414">
                  <c:v>8.2624289442904448</c:v>
                </c:pt>
                <c:pt idx="2415">
                  <c:v>8.3671336454881597</c:v>
                </c:pt>
                <c:pt idx="2416">
                  <c:v>8.487079761824976</c:v>
                </c:pt>
                <c:pt idx="2417">
                  <c:v>8.5143618015430302</c:v>
                </c:pt>
                <c:pt idx="2418">
                  <c:v>8.5135064675979564</c:v>
                </c:pt>
                <c:pt idx="2419">
                  <c:v>8.5128374341861139</c:v>
                </c:pt>
                <c:pt idx="2420">
                  <c:v>8.4884294919986285</c:v>
                </c:pt>
                <c:pt idx="2421">
                  <c:v>8.503086784447353</c:v>
                </c:pt>
                <c:pt idx="2422">
                  <c:v>8.5196918081436994</c:v>
                </c:pt>
                <c:pt idx="2423">
                  <c:v>8.5201924432853087</c:v>
                </c:pt>
                <c:pt idx="2424">
                  <c:v>8.5114374042218746</c:v>
                </c:pt>
                <c:pt idx="2425">
                  <c:v>8.4503126009853471</c:v>
                </c:pt>
                <c:pt idx="2426">
                  <c:v>8.5039702082338859</c:v>
                </c:pt>
                <c:pt idx="2427">
                  <c:v>8.433023217087328</c:v>
                </c:pt>
                <c:pt idx="2428">
                  <c:v>8.440926868839254</c:v>
                </c:pt>
                <c:pt idx="2429">
                  <c:v>8.4274506605463522</c:v>
                </c:pt>
                <c:pt idx="2430">
                  <c:v>8.4388640626514917</c:v>
                </c:pt>
                <c:pt idx="2431">
                  <c:v>8.4124342736165794</c:v>
                </c:pt>
                <c:pt idx="2432">
                  <c:v>8.3713052913233899</c:v>
                </c:pt>
                <c:pt idx="2433">
                  <c:v>8.4298641201950026</c:v>
                </c:pt>
                <c:pt idx="2434">
                  <c:v>8.4854863631686559</c:v>
                </c:pt>
                <c:pt idx="2435">
                  <c:v>8.4758145333533523</c:v>
                </c:pt>
                <c:pt idx="2436">
                  <c:v>8.429089455958481</c:v>
                </c:pt>
                <c:pt idx="2437">
                  <c:v>8.4971922126205168</c:v>
                </c:pt>
                <c:pt idx="2438">
                  <c:v>8.527918628802837</c:v>
                </c:pt>
                <c:pt idx="2439">
                  <c:v>8.5916204819438136</c:v>
                </c:pt>
                <c:pt idx="2440">
                  <c:v>8.5753008667124977</c:v>
                </c:pt>
                <c:pt idx="2441">
                  <c:v>8.4849241068810883</c:v>
                </c:pt>
                <c:pt idx="2442">
                  <c:v>8.4467648140033802</c:v>
                </c:pt>
                <c:pt idx="2443">
                  <c:v>8.5244289533298883</c:v>
                </c:pt>
                <c:pt idx="2444">
                  <c:v>8.6071274148247312</c:v>
                </c:pt>
                <c:pt idx="2445">
                  <c:v>8.6490058863589034</c:v>
                </c:pt>
                <c:pt idx="2446">
                  <c:v>8.6102857717885453</c:v>
                </c:pt>
                <c:pt idx="2447">
                  <c:v>8.6538149838965328</c:v>
                </c:pt>
                <c:pt idx="2448">
                  <c:v>8.6158318102300857</c:v>
                </c:pt>
                <c:pt idx="2449">
                  <c:v>8.5940779730407861</c:v>
                </c:pt>
                <c:pt idx="2450">
                  <c:v>8.4893334528930335</c:v>
                </c:pt>
                <c:pt idx="2451">
                  <c:v>8.4319540544527172</c:v>
                </c:pt>
                <c:pt idx="2452">
                  <c:v>8.3407094488496423</c:v>
                </c:pt>
                <c:pt idx="2453">
                  <c:v>8.3758542031151926</c:v>
                </c:pt>
                <c:pt idx="2454">
                  <c:v>8.4634451042686116</c:v>
                </c:pt>
                <c:pt idx="2455">
                  <c:v>8.4109534223673315</c:v>
                </c:pt>
                <c:pt idx="2456">
                  <c:v>8.4243968909645623</c:v>
                </c:pt>
                <c:pt idx="2457">
                  <c:v>8.3839154490035863</c:v>
                </c:pt>
                <c:pt idx="2458">
                  <c:v>8.3608530439810043</c:v>
                </c:pt>
                <c:pt idx="2459">
                  <c:v>8.4721299019979224</c:v>
                </c:pt>
                <c:pt idx="2460">
                  <c:v>8.4725518031762252</c:v>
                </c:pt>
                <c:pt idx="2461">
                  <c:v>8.4660778785290862</c:v>
                </c:pt>
                <c:pt idx="2462">
                  <c:v>8.4672860436176158</c:v>
                </c:pt>
                <c:pt idx="2463">
                  <c:v>8.5585240752757041</c:v>
                </c:pt>
                <c:pt idx="2464">
                  <c:v>8.5829538734974697</c:v>
                </c:pt>
                <c:pt idx="2465">
                  <c:v>8.6584523816985381</c:v>
                </c:pt>
                <c:pt idx="2466">
                  <c:v>8.676744293286367</c:v>
                </c:pt>
                <c:pt idx="2467">
                  <c:v>8.7082886030847639</c:v>
                </c:pt>
                <c:pt idx="2468">
                  <c:v>8.6446988581563762</c:v>
                </c:pt>
                <c:pt idx="2469">
                  <c:v>8.7336915554517809</c:v>
                </c:pt>
                <c:pt idx="2470">
                  <c:v>8.7394290508521628</c:v>
                </c:pt>
                <c:pt idx="2471">
                  <c:v>8.8644095070993121</c:v>
                </c:pt>
                <c:pt idx="2472">
                  <c:v>8.8410000943868567</c:v>
                </c:pt>
                <c:pt idx="2473">
                  <c:v>8.9536398153112149</c:v>
                </c:pt>
                <c:pt idx="2474">
                  <c:v>8.920513596699621</c:v>
                </c:pt>
                <c:pt idx="2475">
                  <c:v>8.9302131372599476</c:v>
                </c:pt>
                <c:pt idx="2476">
                  <c:v>8.9543532549991021</c:v>
                </c:pt>
                <c:pt idx="2477">
                  <c:v>8.8982174279440009</c:v>
                </c:pt>
                <c:pt idx="2478">
                  <c:v>8.9089116424015433</c:v>
                </c:pt>
                <c:pt idx="2479">
                  <c:v>8.7695774484247977</c:v>
                </c:pt>
                <c:pt idx="2480">
                  <c:v>8.6541983362592756</c:v>
                </c:pt>
                <c:pt idx="2481">
                  <c:v>8.6202461900779426</c:v>
                </c:pt>
                <c:pt idx="2482">
                  <c:v>8.6343194756921946</c:v>
                </c:pt>
                <c:pt idx="2483">
                  <c:v>8.5057966348509737</c:v>
                </c:pt>
                <c:pt idx="2484">
                  <c:v>8.5403202706314598</c:v>
                </c:pt>
                <c:pt idx="2485">
                  <c:v>8.5860426711794666</c:v>
                </c:pt>
                <c:pt idx="2486">
                  <c:v>8.5677224312764579</c:v>
                </c:pt>
                <c:pt idx="2487">
                  <c:v>8.4986393595602685</c:v>
                </c:pt>
                <c:pt idx="2488">
                  <c:v>8.46360053792624</c:v>
                </c:pt>
                <c:pt idx="2489">
                  <c:v>8.331007846774515</c:v>
                </c:pt>
                <c:pt idx="2490">
                  <c:v>8.3177449974918805</c:v>
                </c:pt>
                <c:pt idx="2491">
                  <c:v>8.3632780476014759</c:v>
                </c:pt>
                <c:pt idx="2492">
                  <c:v>8.2941570742238895</c:v>
                </c:pt>
                <c:pt idx="2493">
                  <c:v>8.3904812978901706</c:v>
                </c:pt>
                <c:pt idx="2494">
                  <c:v>8.1879882469640055</c:v>
                </c:pt>
                <c:pt idx="2495">
                  <c:v>8.2628017694147253</c:v>
                </c:pt>
                <c:pt idx="2496">
                  <c:v>8.0973492179728108</c:v>
                </c:pt>
                <c:pt idx="2497">
                  <c:v>8.0964771555834574</c:v>
                </c:pt>
                <c:pt idx="2498">
                  <c:v>8.1880931369173986</c:v>
                </c:pt>
                <c:pt idx="2499">
                  <c:v>8.4009385419835461</c:v>
                </c:pt>
                <c:pt idx="2500">
                  <c:v>8.4106265240053499</c:v>
                </c:pt>
                <c:pt idx="2501">
                  <c:v>8.4057352504144571</c:v>
                </c:pt>
                <c:pt idx="2502">
                  <c:v>8.413520516048818</c:v>
                </c:pt>
                <c:pt idx="2503">
                  <c:v>8.2586392683510752</c:v>
                </c:pt>
                <c:pt idx="2504">
                  <c:v>8.424357374679893</c:v>
                </c:pt>
                <c:pt idx="2505">
                  <c:v>8.4146524162731211</c:v>
                </c:pt>
                <c:pt idx="2506">
                  <c:v>8.2444668691599983</c:v>
                </c:pt>
                <c:pt idx="2507">
                  <c:v>8.1137594427786492</c:v>
                </c:pt>
                <c:pt idx="2508">
                  <c:v>8.2611047361282974</c:v>
                </c:pt>
                <c:pt idx="2509">
                  <c:v>8.1481848369465038</c:v>
                </c:pt>
                <c:pt idx="2510">
                  <c:v>7.9437841694529245</c:v>
                </c:pt>
                <c:pt idx="2511">
                  <c:v>7.8984756098375533</c:v>
                </c:pt>
                <c:pt idx="2512">
                  <c:v>7.7128178192462258</c:v>
                </c:pt>
                <c:pt idx="2513">
                  <c:v>7.8562253182269792</c:v>
                </c:pt>
                <c:pt idx="2514">
                  <c:v>7.7711081409320748</c:v>
                </c:pt>
                <c:pt idx="2515">
                  <c:v>7.9903510234066673</c:v>
                </c:pt>
                <c:pt idx="2516">
                  <c:v>7.9334134399411971</c:v>
                </c:pt>
                <c:pt idx="2517">
                  <c:v>8.033872322121308</c:v>
                </c:pt>
                <c:pt idx="2518">
                  <c:v>8.2135063563599857</c:v>
                </c:pt>
                <c:pt idx="2519">
                  <c:v>8.1914561591272115</c:v>
                </c:pt>
                <c:pt idx="2520">
                  <c:v>8.1999871256025649</c:v>
                </c:pt>
                <c:pt idx="2521">
                  <c:v>8.1586973578510751</c:v>
                </c:pt>
                <c:pt idx="2522">
                  <c:v>8.0767989102610898</c:v>
                </c:pt>
                <c:pt idx="2523">
                  <c:v>8.1354927277815534</c:v>
                </c:pt>
                <c:pt idx="2524">
                  <c:v>8.1198894213443022</c:v>
                </c:pt>
                <c:pt idx="2525">
                  <c:v>8.1116787083943009</c:v>
                </c:pt>
                <c:pt idx="2526">
                  <c:v>8.11365474529903</c:v>
                </c:pt>
                <c:pt idx="2527">
                  <c:v>8.0533287762963113</c:v>
                </c:pt>
                <c:pt idx="2528">
                  <c:v>8.0340747885056079</c:v>
                </c:pt>
                <c:pt idx="2529">
                  <c:v>7.9970251945961595</c:v>
                </c:pt>
                <c:pt idx="2530">
                  <c:v>8.0931973275839901</c:v>
                </c:pt>
                <c:pt idx="2531">
                  <c:v>8.2136028590010017</c:v>
                </c:pt>
                <c:pt idx="2532">
                  <c:v>8.2129573934968416</c:v>
                </c:pt>
                <c:pt idx="2533">
                  <c:v>8.4326505702544825</c:v>
                </c:pt>
                <c:pt idx="2534">
                  <c:v>8.3765136643539382</c:v>
                </c:pt>
                <c:pt idx="2535">
                  <c:v>8.3441176891127178</c:v>
                </c:pt>
                <c:pt idx="2536">
                  <c:v>8.30935037336981</c:v>
                </c:pt>
                <c:pt idx="2537">
                  <c:v>8.3687172470399247</c:v>
                </c:pt>
                <c:pt idx="2538">
                  <c:v>8.3911097346833543</c:v>
                </c:pt>
                <c:pt idx="2539">
                  <c:v>8.1616102697000166</c:v>
                </c:pt>
                <c:pt idx="2540">
                  <c:v>8.1499081292024265</c:v>
                </c:pt>
                <c:pt idx="2541">
                  <c:v>8.191991003455545</c:v>
                </c:pt>
                <c:pt idx="2542">
                  <c:v>8.1425131694811768</c:v>
                </c:pt>
                <c:pt idx="2543">
                  <c:v>8.1652695439073728</c:v>
                </c:pt>
                <c:pt idx="2544">
                  <c:v>8.0576093651379921</c:v>
                </c:pt>
                <c:pt idx="2545">
                  <c:v>8.0182515240332961</c:v>
                </c:pt>
                <c:pt idx="2546">
                  <c:v>8.0102270042262003</c:v>
                </c:pt>
                <c:pt idx="2547">
                  <c:v>8.0184371178653162</c:v>
                </c:pt>
                <c:pt idx="2548">
                  <c:v>7.8696827354588068</c:v>
                </c:pt>
                <c:pt idx="2549">
                  <c:v>7.8021612427122333</c:v>
                </c:pt>
                <c:pt idx="2550">
                  <c:v>7.6892158061323759</c:v>
                </c:pt>
                <c:pt idx="2551">
                  <c:v>7.8673507489127816</c:v>
                </c:pt>
                <c:pt idx="2552">
                  <c:v>7.8533464245644522</c:v>
                </c:pt>
                <c:pt idx="2553">
                  <c:v>7.9599794525802645</c:v>
                </c:pt>
                <c:pt idx="2554">
                  <c:v>8.0095895479610384</c:v>
                </c:pt>
                <c:pt idx="2555">
                  <c:v>8.0557222497929857</c:v>
                </c:pt>
                <c:pt idx="2556">
                  <c:v>8.0550891913273404</c:v>
                </c:pt>
                <c:pt idx="2557">
                  <c:v>8.0369825988455794</c:v>
                </c:pt>
                <c:pt idx="2558">
                  <c:v>8.1076190632932565</c:v>
                </c:pt>
                <c:pt idx="2559">
                  <c:v>8.1063607355569811</c:v>
                </c:pt>
                <c:pt idx="2560">
                  <c:v>8.1024799916616264</c:v>
                </c:pt>
                <c:pt idx="2561">
                  <c:v>7.9506270548203144</c:v>
                </c:pt>
                <c:pt idx="2562">
                  <c:v>7.8324273135944456</c:v>
                </c:pt>
                <c:pt idx="2563">
                  <c:v>7.8026469075686808</c:v>
                </c:pt>
                <c:pt idx="2564">
                  <c:v>7.9308837799345264</c:v>
                </c:pt>
                <c:pt idx="2565">
                  <c:v>7.9438053440465977</c:v>
                </c:pt>
                <c:pt idx="2566">
                  <c:v>7.8035985678322746</c:v>
                </c:pt>
                <c:pt idx="2567">
                  <c:v>7.7901297407616994</c:v>
                </c:pt>
                <c:pt idx="2568">
                  <c:v>7.7815084970904724</c:v>
                </c:pt>
                <c:pt idx="2569">
                  <c:v>7.7770475733615942</c:v>
                </c:pt>
                <c:pt idx="2570">
                  <c:v>7.7926843348738073</c:v>
                </c:pt>
                <c:pt idx="2571">
                  <c:v>7.9425438558178332</c:v>
                </c:pt>
                <c:pt idx="2572">
                  <c:v>7.7978166341327197</c:v>
                </c:pt>
                <c:pt idx="2573">
                  <c:v>7.7989841086876286</c:v>
                </c:pt>
                <c:pt idx="2574">
                  <c:v>7.9007928352082697</c:v>
                </c:pt>
                <c:pt idx="2575">
                  <c:v>7.9195495879774258</c:v>
                </c:pt>
                <c:pt idx="2576">
                  <c:v>7.895984875901001</c:v>
                </c:pt>
                <c:pt idx="2577">
                  <c:v>7.8455600215074357</c:v>
                </c:pt>
                <c:pt idx="2578">
                  <c:v>7.8205215304283522</c:v>
                </c:pt>
                <c:pt idx="2579">
                  <c:v>7.7933031469851359</c:v>
                </c:pt>
                <c:pt idx="2580">
                  <c:v>7.8309181011519406</c:v>
                </c:pt>
                <c:pt idx="2581">
                  <c:v>7.7381757605726431</c:v>
                </c:pt>
                <c:pt idx="2582">
                  <c:v>7.7920211964929864</c:v>
                </c:pt>
                <c:pt idx="2583">
                  <c:v>7.8621428190604901</c:v>
                </c:pt>
                <c:pt idx="2584">
                  <c:v>7.8239940421880512</c:v>
                </c:pt>
                <c:pt idx="2585">
                  <c:v>7.846751734812849</c:v>
                </c:pt>
                <c:pt idx="2586">
                  <c:v>7.7709577650098511</c:v>
                </c:pt>
                <c:pt idx="2587">
                  <c:v>7.8037832552993756</c:v>
                </c:pt>
                <c:pt idx="2588">
                  <c:v>7.7335749785609593</c:v>
                </c:pt>
                <c:pt idx="2589">
                  <c:v>7.6725198987019265</c:v>
                </c:pt>
                <c:pt idx="2590">
                  <c:v>7.7666806608972845</c:v>
                </c:pt>
                <c:pt idx="2591">
                  <c:v>7.882978339548421</c:v>
                </c:pt>
                <c:pt idx="2592">
                  <c:v>7.9540858204403317</c:v>
                </c:pt>
                <c:pt idx="2593">
                  <c:v>7.9995629457640627</c:v>
                </c:pt>
                <c:pt idx="2594">
                  <c:v>7.9581849328553798</c:v>
                </c:pt>
                <c:pt idx="2595">
                  <c:v>7.9550996746886415</c:v>
                </c:pt>
                <c:pt idx="2596">
                  <c:v>7.9870124847112072</c:v>
                </c:pt>
                <c:pt idx="2597">
                  <c:v>8.0257835484341804</c:v>
                </c:pt>
                <c:pt idx="2598">
                  <c:v>8.1112652396274125</c:v>
                </c:pt>
                <c:pt idx="2599">
                  <c:v>8.0361276976417191</c:v>
                </c:pt>
                <c:pt idx="2600">
                  <c:v>8.0001471879457124</c:v>
                </c:pt>
                <c:pt idx="2601">
                  <c:v>7.9944788209955924</c:v>
                </c:pt>
                <c:pt idx="2602">
                  <c:v>7.9384750426335531</c:v>
                </c:pt>
                <c:pt idx="2603">
                  <c:v>7.9740354748463735</c:v>
                </c:pt>
                <c:pt idx="2604">
                  <c:v>7.9485412867094505</c:v>
                </c:pt>
                <c:pt idx="2605">
                  <c:v>7.8120695438245686</c:v>
                </c:pt>
                <c:pt idx="2606">
                  <c:v>7.7856092915912694</c:v>
                </c:pt>
                <c:pt idx="2607">
                  <c:v>7.819052264494653</c:v>
                </c:pt>
                <c:pt idx="2608">
                  <c:v>7.892572849165</c:v>
                </c:pt>
                <c:pt idx="2609">
                  <c:v>7.8540468336006617</c:v>
                </c:pt>
                <c:pt idx="2610">
                  <c:v>7.8490693797511026</c:v>
                </c:pt>
                <c:pt idx="2611">
                  <c:v>7.9476095751565445</c:v>
                </c:pt>
                <c:pt idx="2612">
                  <c:v>8.0922043954509313</c:v>
                </c:pt>
                <c:pt idx="2613">
                  <c:v>8.0897178698720094</c:v>
                </c:pt>
                <c:pt idx="2614">
                  <c:v>8.1956798813963179</c:v>
                </c:pt>
                <c:pt idx="2615">
                  <c:v>8.1703711186552415</c:v>
                </c:pt>
                <c:pt idx="2616">
                  <c:v>8.1687817002414871</c:v>
                </c:pt>
                <c:pt idx="2617">
                  <c:v>8.2100739035827637</c:v>
                </c:pt>
                <c:pt idx="2618">
                  <c:v>8.0888587717009219</c:v>
                </c:pt>
                <c:pt idx="2619">
                  <c:v>8.0625431931894127</c:v>
                </c:pt>
                <c:pt idx="2620">
                  <c:v>8.1907259560662435</c:v>
                </c:pt>
                <c:pt idx="2621">
                  <c:v>8.1839368845612341</c:v>
                </c:pt>
                <c:pt idx="2622">
                  <c:v>8.3408854430321497</c:v>
                </c:pt>
                <c:pt idx="2623">
                  <c:v>8.405588208908604</c:v>
                </c:pt>
                <c:pt idx="2624">
                  <c:v>8.5210496528962896</c:v>
                </c:pt>
                <c:pt idx="2625">
                  <c:v>8.4503701557385824</c:v>
                </c:pt>
                <c:pt idx="2626">
                  <c:v>8.4859561367402261</c:v>
                </c:pt>
                <c:pt idx="2627">
                  <c:v>8.4755957994193629</c:v>
                </c:pt>
                <c:pt idx="2628">
                  <c:v>8.5148019224140832</c:v>
                </c:pt>
                <c:pt idx="2629">
                  <c:v>8.510175604708893</c:v>
                </c:pt>
                <c:pt idx="2630">
                  <c:v>8.4751550506817939</c:v>
                </c:pt>
                <c:pt idx="2631">
                  <c:v>8.5307559877208305</c:v>
                </c:pt>
                <c:pt idx="2632">
                  <c:v>8.524210890438404</c:v>
                </c:pt>
                <c:pt idx="2633">
                  <c:v>8.5129171254285243</c:v>
                </c:pt>
                <c:pt idx="2634">
                  <c:v>8.4926884045552686</c:v>
                </c:pt>
                <c:pt idx="2635">
                  <c:v>8.5536627271945118</c:v>
                </c:pt>
                <c:pt idx="2636">
                  <c:v>8.6592148106194866</c:v>
                </c:pt>
                <c:pt idx="2637">
                  <c:v>8.7029728772400343</c:v>
                </c:pt>
                <c:pt idx="2638">
                  <c:v>8.6383358783356581</c:v>
                </c:pt>
                <c:pt idx="2639">
                  <c:v>8.6681451890497261</c:v>
                </c:pt>
                <c:pt idx="2640">
                  <c:v>8.627720213272017</c:v>
                </c:pt>
                <c:pt idx="2641">
                  <c:v>8.6511844251434251</c:v>
                </c:pt>
                <c:pt idx="2642">
                  <c:v>8.7546796666706435</c:v>
                </c:pt>
                <c:pt idx="2643">
                  <c:v>8.8268614656871645</c:v>
                </c:pt>
                <c:pt idx="2644">
                  <c:v>8.7900830683457496</c:v>
                </c:pt>
                <c:pt idx="2645">
                  <c:v>8.7410831062421135</c:v>
                </c:pt>
                <c:pt idx="2646">
                  <c:v>8.8066454567975114</c:v>
                </c:pt>
                <c:pt idx="2647">
                  <c:v>8.7685745068839704</c:v>
                </c:pt>
                <c:pt idx="2648">
                  <c:v>8.7279097792717995</c:v>
                </c:pt>
                <c:pt idx="2649">
                  <c:v>8.6422588948816692</c:v>
                </c:pt>
                <c:pt idx="2650">
                  <c:v>8.7470798941785173</c:v>
                </c:pt>
                <c:pt idx="2651">
                  <c:v>8.8541590478484871</c:v>
                </c:pt>
                <c:pt idx="2652">
                  <c:v>8.7900847502762591</c:v>
                </c:pt>
                <c:pt idx="2653">
                  <c:v>8.7622664881420089</c:v>
                </c:pt>
                <c:pt idx="2654">
                  <c:v>8.7313409642313307</c:v>
                </c:pt>
                <c:pt idx="2655">
                  <c:v>8.7092396172932158</c:v>
                </c:pt>
                <c:pt idx="2656">
                  <c:v>8.653167738453531</c:v>
                </c:pt>
                <c:pt idx="2657">
                  <c:v>8.6512603937320449</c:v>
                </c:pt>
                <c:pt idx="2658">
                  <c:v>8.5323728473026392</c:v>
                </c:pt>
                <c:pt idx="2659">
                  <c:v>8.6166123684985116</c:v>
                </c:pt>
                <c:pt idx="2660">
                  <c:v>8.575243695039763</c:v>
                </c:pt>
                <c:pt idx="2661">
                  <c:v>8.4083819024659654</c:v>
                </c:pt>
                <c:pt idx="2662">
                  <c:v>8.4712166073243154</c:v>
                </c:pt>
                <c:pt idx="2663">
                  <c:v>8.5483313758800747</c:v>
                </c:pt>
                <c:pt idx="2664">
                  <c:v>8.4974025712945291</c:v>
                </c:pt>
                <c:pt idx="2665">
                  <c:v>8.4593208587055049</c:v>
                </c:pt>
                <c:pt idx="2666">
                  <c:v>8.4238824566238844</c:v>
                </c:pt>
                <c:pt idx="2667">
                  <c:v>8.378493304594187</c:v>
                </c:pt>
                <c:pt idx="2668">
                  <c:v>8.4118089215380838</c:v>
                </c:pt>
                <c:pt idx="2669">
                  <c:v>8.3644461546904463</c:v>
                </c:pt>
                <c:pt idx="2670">
                  <c:v>8.3222057733677008</c:v>
                </c:pt>
                <c:pt idx="2671">
                  <c:v>8.2906355523715174</c:v>
                </c:pt>
                <c:pt idx="2672">
                  <c:v>8.3072181619408312</c:v>
                </c:pt>
                <c:pt idx="2673">
                  <c:v>8.2946577741865859</c:v>
                </c:pt>
                <c:pt idx="2674">
                  <c:v>8.3652230200178863</c:v>
                </c:pt>
                <c:pt idx="2675">
                  <c:v>8.3142054361244409</c:v>
                </c:pt>
                <c:pt idx="2676">
                  <c:v>8.3497257980008293</c:v>
                </c:pt>
                <c:pt idx="2677">
                  <c:v>8.346868794998807</c:v>
                </c:pt>
                <c:pt idx="2678">
                  <c:v>8.2825013964761478</c:v>
                </c:pt>
                <c:pt idx="2679">
                  <c:v>8.2345040559704685</c:v>
                </c:pt>
                <c:pt idx="2680">
                  <c:v>8.3429578384131045</c:v>
                </c:pt>
                <c:pt idx="2681">
                  <c:v>8.2459047045377805</c:v>
                </c:pt>
                <c:pt idx="2682">
                  <c:v>8.3007131787990094</c:v>
                </c:pt>
                <c:pt idx="2683">
                  <c:v>8.3393014670671004</c:v>
                </c:pt>
                <c:pt idx="2684">
                  <c:v>8.3667731886234833</c:v>
                </c:pt>
                <c:pt idx="2685">
                  <c:v>8.356006125128804</c:v>
                </c:pt>
                <c:pt idx="2686">
                  <c:v>8.3188496753184857</c:v>
                </c:pt>
                <c:pt idx="2687">
                  <c:v>8.3113282976341267</c:v>
                </c:pt>
                <c:pt idx="2688">
                  <c:v>8.2568545528257236</c:v>
                </c:pt>
                <c:pt idx="2689">
                  <c:v>8.3170880641723457</c:v>
                </c:pt>
                <c:pt idx="2690">
                  <c:v>8.3418603583660822</c:v>
                </c:pt>
                <c:pt idx="2691">
                  <c:v>8.3918519479062645</c:v>
                </c:pt>
                <c:pt idx="2692">
                  <c:v>8.4084469705702283</c:v>
                </c:pt>
                <c:pt idx="2693">
                  <c:v>8.4313036813860673</c:v>
                </c:pt>
                <c:pt idx="2694">
                  <c:v>8.3476059752926055</c:v>
                </c:pt>
                <c:pt idx="2695">
                  <c:v>8.3140825458785841</c:v>
                </c:pt>
                <c:pt idx="2696">
                  <c:v>8.2941790698246649</c:v>
                </c:pt>
                <c:pt idx="2697">
                  <c:v>8.2365253674624537</c:v>
                </c:pt>
                <c:pt idx="2698">
                  <c:v>8.1006632642221028</c:v>
                </c:pt>
                <c:pt idx="2699">
                  <c:v>8.0284556643526912</c:v>
                </c:pt>
                <c:pt idx="2700">
                  <c:v>8.0045182862875599</c:v>
                </c:pt>
                <c:pt idx="2701">
                  <c:v>8.010948951055779</c:v>
                </c:pt>
                <c:pt idx="2702">
                  <c:v>8.0880830200056888</c:v>
                </c:pt>
                <c:pt idx="2703">
                  <c:v>8.1239112218191192</c:v>
                </c:pt>
                <c:pt idx="2704">
                  <c:v>8.251199377253446</c:v>
                </c:pt>
                <c:pt idx="2705">
                  <c:v>8.1850565001121822</c:v>
                </c:pt>
                <c:pt idx="2706">
                  <c:v>8.1806683957471602</c:v>
                </c:pt>
                <c:pt idx="2707">
                  <c:v>8.1389504405129891</c:v>
                </c:pt>
                <c:pt idx="2708">
                  <c:v>8.041904846332983</c:v>
                </c:pt>
                <c:pt idx="2709">
                  <c:v>7.93173907029212</c:v>
                </c:pt>
                <c:pt idx="2710">
                  <c:v>7.9563425552684288</c:v>
                </c:pt>
                <c:pt idx="2711">
                  <c:v>7.9277632928386996</c:v>
                </c:pt>
                <c:pt idx="2712">
                  <c:v>7.8443568062677933</c:v>
                </c:pt>
                <c:pt idx="2713">
                  <c:v>7.8166669276337561</c:v>
                </c:pt>
                <c:pt idx="2714">
                  <c:v>7.7733299535736284</c:v>
                </c:pt>
                <c:pt idx="2715">
                  <c:v>7.7833261957658895</c:v>
                </c:pt>
                <c:pt idx="2716">
                  <c:v>7.8105834223219608</c:v>
                </c:pt>
                <c:pt idx="2717">
                  <c:v>7.7004738490275004</c:v>
                </c:pt>
                <c:pt idx="2718">
                  <c:v>7.6406882990635356</c:v>
                </c:pt>
                <c:pt idx="2719">
                  <c:v>7.5011845704252638</c:v>
                </c:pt>
                <c:pt idx="2720">
                  <c:v>7.324148725824986</c:v>
                </c:pt>
                <c:pt idx="2721">
                  <c:v>7.3451882355110403</c:v>
                </c:pt>
                <c:pt idx="2722">
                  <c:v>7.4985499728316762</c:v>
                </c:pt>
                <c:pt idx="2723">
                  <c:v>7.6425459913168847</c:v>
                </c:pt>
                <c:pt idx="2724">
                  <c:v>7.5738835484541722</c:v>
                </c:pt>
                <c:pt idx="2725">
                  <c:v>7.4940628706247336</c:v>
                </c:pt>
                <c:pt idx="2726">
                  <c:v>7.325718389761426</c:v>
                </c:pt>
                <c:pt idx="2727">
                  <c:v>7.3721761646310293</c:v>
                </c:pt>
                <c:pt idx="2728">
                  <c:v>7.5030504844423138</c:v>
                </c:pt>
                <c:pt idx="2729">
                  <c:v>7.4168180769049412</c:v>
                </c:pt>
                <c:pt idx="2730">
                  <c:v>7.4228427559289596</c:v>
                </c:pt>
                <c:pt idx="2731">
                  <c:v>7.4207108936781658</c:v>
                </c:pt>
                <c:pt idx="2732">
                  <c:v>7.4076114275903571</c:v>
                </c:pt>
                <c:pt idx="2733">
                  <c:v>7.4302819768240305</c:v>
                </c:pt>
                <c:pt idx="2734">
                  <c:v>7.5844896458934388</c:v>
                </c:pt>
                <c:pt idx="2735">
                  <c:v>7.589849131609645</c:v>
                </c:pt>
                <c:pt idx="2736">
                  <c:v>7.7086111430688318</c:v>
                </c:pt>
                <c:pt idx="2737">
                  <c:v>7.7172763214005764</c:v>
                </c:pt>
                <c:pt idx="2738">
                  <c:v>7.5710000960207999</c:v>
                </c:pt>
                <c:pt idx="2739">
                  <c:v>7.4913489078616902</c:v>
                </c:pt>
                <c:pt idx="2740">
                  <c:v>7.4439893190514121</c:v>
                </c:pt>
                <c:pt idx="2741">
                  <c:v>7.3833965651515365</c:v>
                </c:pt>
                <c:pt idx="2742">
                  <c:v>7.3632288679120599</c:v>
                </c:pt>
                <c:pt idx="2743">
                  <c:v>7.368553703513709</c:v>
                </c:pt>
                <c:pt idx="2744">
                  <c:v>7.2672346363176299</c:v>
                </c:pt>
                <c:pt idx="2745">
                  <c:v>7.3067942612950425</c:v>
                </c:pt>
                <c:pt idx="2746">
                  <c:v>7.3970008772302673</c:v>
                </c:pt>
                <c:pt idx="2747">
                  <c:v>7.4286720385763969</c:v>
                </c:pt>
                <c:pt idx="2748">
                  <c:v>7.5928757360500772</c:v>
                </c:pt>
                <c:pt idx="2749">
                  <c:v>7.6261439711559778</c:v>
                </c:pt>
                <c:pt idx="2750">
                  <c:v>7.6514862004066728</c:v>
                </c:pt>
                <c:pt idx="2751">
                  <c:v>7.7238968188873214</c:v>
                </c:pt>
                <c:pt idx="2752">
                  <c:v>7.7480610688230387</c:v>
                </c:pt>
                <c:pt idx="2753">
                  <c:v>7.7838134968815007</c:v>
                </c:pt>
                <c:pt idx="2754">
                  <c:v>7.7051820400504196</c:v>
                </c:pt>
                <c:pt idx="2755">
                  <c:v>7.6251598144220241</c:v>
                </c:pt>
                <c:pt idx="2756">
                  <c:v>7.6648467985025093</c:v>
                </c:pt>
                <c:pt idx="2757">
                  <c:v>7.7094082334234999</c:v>
                </c:pt>
                <c:pt idx="2758">
                  <c:v>7.7519597578678239</c:v>
                </c:pt>
                <c:pt idx="2759">
                  <c:v>7.7391122881631187</c:v>
                </c:pt>
                <c:pt idx="2760">
                  <c:v>7.70968618912603</c:v>
                </c:pt>
                <c:pt idx="2761">
                  <c:v>7.778537479933922</c:v>
                </c:pt>
                <c:pt idx="2762">
                  <c:v>7.7548546934722538</c:v>
                </c:pt>
                <c:pt idx="2763">
                  <c:v>7.7269286446623395</c:v>
                </c:pt>
                <c:pt idx="2764">
                  <c:v>7.7552630550781361</c:v>
                </c:pt>
                <c:pt idx="2765">
                  <c:v>7.7125473446693551</c:v>
                </c:pt>
                <c:pt idx="2766">
                  <c:v>7.610192218591731</c:v>
                </c:pt>
                <c:pt idx="2767">
                  <c:v>7.6430877946418816</c:v>
                </c:pt>
                <c:pt idx="2768">
                  <c:v>7.8256536922616213</c:v>
                </c:pt>
                <c:pt idx="2769">
                  <c:v>7.8733735931898758</c:v>
                </c:pt>
                <c:pt idx="2770">
                  <c:v>7.9263702955964748</c:v>
                </c:pt>
                <c:pt idx="2771">
                  <c:v>7.8239928931324778</c:v>
                </c:pt>
                <c:pt idx="2772">
                  <c:v>7.7619298310306339</c:v>
                </c:pt>
                <c:pt idx="2773">
                  <c:v>7.7753758476271484</c:v>
                </c:pt>
                <c:pt idx="2774">
                  <c:v>7.8907237322673174</c:v>
                </c:pt>
                <c:pt idx="2775">
                  <c:v>7.8736840194060838</c:v>
                </c:pt>
                <c:pt idx="2776">
                  <c:v>7.857948063791155</c:v>
                </c:pt>
                <c:pt idx="2777">
                  <c:v>7.8433113200854736</c:v>
                </c:pt>
                <c:pt idx="2778">
                  <c:v>7.9036478122098499</c:v>
                </c:pt>
                <c:pt idx="2779">
                  <c:v>7.9056783907881929</c:v>
                </c:pt>
                <c:pt idx="2780">
                  <c:v>7.9583148517753974</c:v>
                </c:pt>
                <c:pt idx="2781">
                  <c:v>7.9576894480644755</c:v>
                </c:pt>
                <c:pt idx="2782">
                  <c:v>7.9677219502784915</c:v>
                </c:pt>
                <c:pt idx="2783">
                  <c:v>7.9198674074133439</c:v>
                </c:pt>
                <c:pt idx="2784">
                  <c:v>7.8211969144515603</c:v>
                </c:pt>
                <c:pt idx="2785">
                  <c:v>7.8657607412174109</c:v>
                </c:pt>
                <c:pt idx="2786">
                  <c:v>7.7361237504214353</c:v>
                </c:pt>
                <c:pt idx="2787">
                  <c:v>7.5782080776048462</c:v>
                </c:pt>
                <c:pt idx="2788">
                  <c:v>7.5965773139857191</c:v>
                </c:pt>
                <c:pt idx="2789">
                  <c:v>7.6162051796640657</c:v>
                </c:pt>
                <c:pt idx="2790">
                  <c:v>7.7589702536461287</c:v>
                </c:pt>
                <c:pt idx="2791">
                  <c:v>7.6192668354514872</c:v>
                </c:pt>
                <c:pt idx="2792">
                  <c:v>7.6395892787287867</c:v>
                </c:pt>
                <c:pt idx="2793">
                  <c:v>7.5341253991939192</c:v>
                </c:pt>
                <c:pt idx="2794">
                  <c:v>7.6817855664000163</c:v>
                </c:pt>
                <c:pt idx="2795">
                  <c:v>7.6043088554936311</c:v>
                </c:pt>
                <c:pt idx="2796">
                  <c:v>7.6014582591450583</c:v>
                </c:pt>
                <c:pt idx="2797">
                  <c:v>7.5198196948381497</c:v>
                </c:pt>
                <c:pt idx="2798">
                  <c:v>7.5387777279050576</c:v>
                </c:pt>
                <c:pt idx="2799">
                  <c:v>7.5345188544214725</c:v>
                </c:pt>
                <c:pt idx="2800">
                  <c:v>7.6307453093844941</c:v>
                </c:pt>
                <c:pt idx="2801">
                  <c:v>7.4403626505266285</c:v>
                </c:pt>
                <c:pt idx="2802">
                  <c:v>7.3968368581441348</c:v>
                </c:pt>
                <c:pt idx="2803">
                  <c:v>7.4153073804682172</c:v>
                </c:pt>
                <c:pt idx="2804">
                  <c:v>7.421582261831456</c:v>
                </c:pt>
                <c:pt idx="2805">
                  <c:v>7.4209990372199757</c:v>
                </c:pt>
                <c:pt idx="2806">
                  <c:v>7.5091848872865663</c:v>
                </c:pt>
                <c:pt idx="2807">
                  <c:v>7.51193685398664</c:v>
                </c:pt>
                <c:pt idx="2808">
                  <c:v>7.4925893178870338</c:v>
                </c:pt>
                <c:pt idx="2809">
                  <c:v>7.4893656585815362</c:v>
                </c:pt>
                <c:pt idx="2810">
                  <c:v>7.2724821429317599</c:v>
                </c:pt>
                <c:pt idx="2811">
                  <c:v>7.3027457478645585</c:v>
                </c:pt>
                <c:pt idx="2812">
                  <c:v>7.2696464712377171</c:v>
                </c:pt>
                <c:pt idx="2813">
                  <c:v>7.1252469644987144</c:v>
                </c:pt>
                <c:pt idx="2814">
                  <c:v>7.1604390016999746</c:v>
                </c:pt>
                <c:pt idx="2815">
                  <c:v>7.0987866335407315</c:v>
                </c:pt>
                <c:pt idx="2816">
                  <c:v>7.0799588487827174</c:v>
                </c:pt>
                <c:pt idx="2817">
                  <c:v>7.0412253180623612</c:v>
                </c:pt>
                <c:pt idx="2818">
                  <c:v>7.0468226121791675</c:v>
                </c:pt>
                <c:pt idx="2819">
                  <c:v>6.9652378243684021</c:v>
                </c:pt>
                <c:pt idx="2820">
                  <c:v>6.9230834575321811</c:v>
                </c:pt>
                <c:pt idx="2821">
                  <c:v>6.9109719733899855</c:v>
                </c:pt>
                <c:pt idx="2822">
                  <c:v>6.8427991549840206</c:v>
                </c:pt>
                <c:pt idx="2823">
                  <c:v>6.8378508146724659</c:v>
                </c:pt>
                <c:pt idx="2824">
                  <c:v>6.9155564460329533</c:v>
                </c:pt>
                <c:pt idx="2825">
                  <c:v>6.9150129874308499</c:v>
                </c:pt>
                <c:pt idx="2826">
                  <c:v>6.8173432416734832</c:v>
                </c:pt>
                <c:pt idx="2827">
                  <c:v>6.9367366832676982</c:v>
                </c:pt>
                <c:pt idx="2828">
                  <c:v>6.9592521713414435</c:v>
                </c:pt>
                <c:pt idx="2829">
                  <c:v>7.1723495362579888</c:v>
                </c:pt>
                <c:pt idx="2830">
                  <c:v>7.2247822332894263</c:v>
                </c:pt>
                <c:pt idx="2831">
                  <c:v>7.1208979997234252</c:v>
                </c:pt>
                <c:pt idx="2832">
                  <c:v>7.1667063294185818</c:v>
                </c:pt>
                <c:pt idx="2833">
                  <c:v>7.2173609489732691</c:v>
                </c:pt>
                <c:pt idx="2834">
                  <c:v>7.2409881050082499</c:v>
                </c:pt>
                <c:pt idx="2835">
                  <c:v>7.1643706566426131</c:v>
                </c:pt>
                <c:pt idx="2836">
                  <c:v>7.0547294747482239</c:v>
                </c:pt>
                <c:pt idx="2837">
                  <c:v>7.0656051214163149</c:v>
                </c:pt>
                <c:pt idx="2838">
                  <c:v>7.0914208198842497</c:v>
                </c:pt>
                <c:pt idx="2839">
                  <c:v>7.1831438012588666</c:v>
                </c:pt>
                <c:pt idx="2840">
                  <c:v>7.2365836874509801</c:v>
                </c:pt>
                <c:pt idx="2841">
                  <c:v>7.2675668397212672</c:v>
                </c:pt>
                <c:pt idx="2842">
                  <c:v>7.3007920840535476</c:v>
                </c:pt>
                <c:pt idx="2843">
                  <c:v>7.4361115292964168</c:v>
                </c:pt>
                <c:pt idx="2844">
                  <c:v>7.3671846291190679</c:v>
                </c:pt>
                <c:pt idx="2845">
                  <c:v>7.3019887708122404</c:v>
                </c:pt>
                <c:pt idx="2846">
                  <c:v>7.3730900435346074</c:v>
                </c:pt>
                <c:pt idx="2847">
                  <c:v>7.3643129277418957</c:v>
                </c:pt>
                <c:pt idx="2848">
                  <c:v>7.3594133910445523</c:v>
                </c:pt>
                <c:pt idx="2849">
                  <c:v>7.6534405935573764</c:v>
                </c:pt>
                <c:pt idx="2850">
                  <c:v>7.6902098342588641</c:v>
                </c:pt>
                <c:pt idx="2851">
                  <c:v>7.8340515864925404</c:v>
                </c:pt>
                <c:pt idx="2852">
                  <c:v>7.943945915859449</c:v>
                </c:pt>
                <c:pt idx="2853">
                  <c:v>7.9278501581765148</c:v>
                </c:pt>
                <c:pt idx="2854">
                  <c:v>7.9355652283148777</c:v>
                </c:pt>
                <c:pt idx="2855">
                  <c:v>7.9779639653414707</c:v>
                </c:pt>
                <c:pt idx="2856">
                  <c:v>8.0800538269988333</c:v>
                </c:pt>
                <c:pt idx="2857">
                  <c:v>8.0948650359016963</c:v>
                </c:pt>
                <c:pt idx="2858">
                  <c:v>8.013713636189312</c:v>
                </c:pt>
                <c:pt idx="2859">
                  <c:v>7.8680076513039818</c:v>
                </c:pt>
                <c:pt idx="2860">
                  <c:v>7.9277752957692673</c:v>
                </c:pt>
                <c:pt idx="2861">
                  <c:v>8.1898659368261075</c:v>
                </c:pt>
                <c:pt idx="2862">
                  <c:v>8.2082343687572088</c:v>
                </c:pt>
                <c:pt idx="2863">
                  <c:v>8.2679876542290476</c:v>
                </c:pt>
                <c:pt idx="2864">
                  <c:v>8.2799572122263907</c:v>
                </c:pt>
                <c:pt idx="2865">
                  <c:v>8.1551086101318688</c:v>
                </c:pt>
                <c:pt idx="2866">
                  <c:v>8.1336182814766875</c:v>
                </c:pt>
                <c:pt idx="2867">
                  <c:v>8.2363708942849989</c:v>
                </c:pt>
                <c:pt idx="2868">
                  <c:v>8.3011508018845959</c:v>
                </c:pt>
                <c:pt idx="2869">
                  <c:v>8.3384389686296991</c:v>
                </c:pt>
                <c:pt idx="2870">
                  <c:v>8.1653138306789241</c:v>
                </c:pt>
                <c:pt idx="2871">
                  <c:v>8.2219134599070234</c:v>
                </c:pt>
                <c:pt idx="2872">
                  <c:v>8.0140213132526679</c:v>
                </c:pt>
                <c:pt idx="2873">
                  <c:v>8.0409399371137411</c:v>
                </c:pt>
                <c:pt idx="2874">
                  <c:v>7.9571158597907132</c:v>
                </c:pt>
                <c:pt idx="2875">
                  <c:v>7.9564905503025063</c:v>
                </c:pt>
                <c:pt idx="2876">
                  <c:v>8.2197690108956873</c:v>
                </c:pt>
                <c:pt idx="2877">
                  <c:v>8.1956298737704696</c:v>
                </c:pt>
                <c:pt idx="2878">
                  <c:v>8.3393680652471929</c:v>
                </c:pt>
                <c:pt idx="2879">
                  <c:v>8.5137465782988642</c:v>
                </c:pt>
                <c:pt idx="2880">
                  <c:v>8.4284332297621436</c:v>
                </c:pt>
                <c:pt idx="2881">
                  <c:v>8.5403059077706747</c:v>
                </c:pt>
                <c:pt idx="2882">
                  <c:v>8.514942555135427</c:v>
                </c:pt>
                <c:pt idx="2883">
                  <c:v>8.621158598600271</c:v>
                </c:pt>
                <c:pt idx="2884">
                  <c:v>8.5521191966963599</c:v>
                </c:pt>
                <c:pt idx="2885">
                  <c:v>8.4984117224306193</c:v>
                </c:pt>
                <c:pt idx="2886">
                  <c:v>8.4074394382866888</c:v>
                </c:pt>
                <c:pt idx="2887">
                  <c:v>8.4905510048738524</c:v>
                </c:pt>
                <c:pt idx="2888">
                  <c:v>8.6702758901926398</c:v>
                </c:pt>
                <c:pt idx="2889">
                  <c:v>8.6192060052433259</c:v>
                </c:pt>
                <c:pt idx="2890">
                  <c:v>8.5828839333575235</c:v>
                </c:pt>
                <c:pt idx="2891">
                  <c:v>8.5845628777568468</c:v>
                </c:pt>
                <c:pt idx="2892">
                  <c:v>8.4929456397099763</c:v>
                </c:pt>
                <c:pt idx="2893">
                  <c:v>8.5003101841913935</c:v>
                </c:pt>
                <c:pt idx="2894">
                  <c:v>8.4549441806682211</c:v>
                </c:pt>
                <c:pt idx="2895">
                  <c:v>8.438389287857877</c:v>
                </c:pt>
                <c:pt idx="2896">
                  <c:v>8.363822204600897</c:v>
                </c:pt>
                <c:pt idx="2897">
                  <c:v>8.6006529021005029</c:v>
                </c:pt>
                <c:pt idx="2898">
                  <c:v>8.6821257545851864</c:v>
                </c:pt>
                <c:pt idx="2899">
                  <c:v>8.761699789794827</c:v>
                </c:pt>
                <c:pt idx="2900">
                  <c:v>8.6392737796333279</c:v>
                </c:pt>
                <c:pt idx="2901">
                  <c:v>8.6054142278571142</c:v>
                </c:pt>
                <c:pt idx="2902">
                  <c:v>8.5027510102145953</c:v>
                </c:pt>
                <c:pt idx="2903">
                  <c:v>8.502082822019748</c:v>
                </c:pt>
                <c:pt idx="2904">
                  <c:v>8.4079225381849341</c:v>
                </c:pt>
                <c:pt idx="2905">
                  <c:v>8.4072618020800594</c:v>
                </c:pt>
                <c:pt idx="2906">
                  <c:v>8.319318859501811</c:v>
                </c:pt>
                <c:pt idx="2907">
                  <c:v>8.3144649467920573</c:v>
                </c:pt>
                <c:pt idx="2908">
                  <c:v>8.2960577109799036</c:v>
                </c:pt>
                <c:pt idx="2909">
                  <c:v>8.307453365482985</c:v>
                </c:pt>
                <c:pt idx="2910">
                  <c:v>8.2648519171655739</c:v>
                </c:pt>
                <c:pt idx="2911">
                  <c:v>8.2602579061422983</c:v>
                </c:pt>
                <c:pt idx="2912">
                  <c:v>8.2899218641291945</c:v>
                </c:pt>
                <c:pt idx="2913">
                  <c:v>8.388117219133175</c:v>
                </c:pt>
                <c:pt idx="2914">
                  <c:v>8.4862765227123891</c:v>
                </c:pt>
                <c:pt idx="2915">
                  <c:v>8.4579397219974233</c:v>
                </c:pt>
                <c:pt idx="2916">
                  <c:v>8.467607173198946</c:v>
                </c:pt>
                <c:pt idx="2917">
                  <c:v>8.609550409472762</c:v>
                </c:pt>
                <c:pt idx="2918">
                  <c:v>8.5851901793588201</c:v>
                </c:pt>
                <c:pt idx="2919">
                  <c:v>8.4307097478906705</c:v>
                </c:pt>
                <c:pt idx="2920">
                  <c:v>8.4489907670245223</c:v>
                </c:pt>
                <c:pt idx="2921">
                  <c:v>8.3214659471795205</c:v>
                </c:pt>
                <c:pt idx="2922">
                  <c:v>8.3672518716858235</c:v>
                </c:pt>
                <c:pt idx="2923">
                  <c:v>8.4076316092400099</c:v>
                </c:pt>
                <c:pt idx="2924">
                  <c:v>8.4055153132151776</c:v>
                </c:pt>
                <c:pt idx="2925">
                  <c:v>8.5214782934833853</c:v>
                </c:pt>
                <c:pt idx="2926">
                  <c:v>8.6083817055671776</c:v>
                </c:pt>
                <c:pt idx="2927">
                  <c:v>8.5352407258261298</c:v>
                </c:pt>
                <c:pt idx="2928">
                  <c:v>8.6981617301686338</c:v>
                </c:pt>
                <c:pt idx="2929">
                  <c:v>8.5422822298618062</c:v>
                </c:pt>
                <c:pt idx="2930">
                  <c:v>8.491714264032618</c:v>
                </c:pt>
                <c:pt idx="2931">
                  <c:v>8.5473645037442374</c:v>
                </c:pt>
                <c:pt idx="2932">
                  <c:v>8.6284100330225453</c:v>
                </c:pt>
                <c:pt idx="2933">
                  <c:v>8.7141945199348072</c:v>
                </c:pt>
                <c:pt idx="2934">
                  <c:v>8.7522034240339934</c:v>
                </c:pt>
                <c:pt idx="2935">
                  <c:v>8.8229004549805126</c:v>
                </c:pt>
                <c:pt idx="2936">
                  <c:v>8.794944316776224</c:v>
                </c:pt>
                <c:pt idx="2937">
                  <c:v>8.7933527462825971</c:v>
                </c:pt>
                <c:pt idx="2938">
                  <c:v>8.8260353293484215</c:v>
                </c:pt>
                <c:pt idx="2939">
                  <c:v>8.9428802627494335</c:v>
                </c:pt>
                <c:pt idx="2940">
                  <c:v>9.0436649021912814</c:v>
                </c:pt>
                <c:pt idx="2941">
                  <c:v>9.0558879958231842</c:v>
                </c:pt>
                <c:pt idx="2942">
                  <c:v>9.1370549850510621</c:v>
                </c:pt>
                <c:pt idx="2943">
                  <c:v>9.2144303778698973</c:v>
                </c:pt>
                <c:pt idx="2944">
                  <c:v>9.224726930254711</c:v>
                </c:pt>
                <c:pt idx="2945">
                  <c:v>9.3184250799825712</c:v>
                </c:pt>
                <c:pt idx="2946">
                  <c:v>9.3865528609202382</c:v>
                </c:pt>
                <c:pt idx="2947">
                  <c:v>9.4107226722726836</c:v>
                </c:pt>
                <c:pt idx="2948">
                  <c:v>9.4099832899372249</c:v>
                </c:pt>
                <c:pt idx="2949">
                  <c:v>9.5711952116855787</c:v>
                </c:pt>
                <c:pt idx="2950">
                  <c:v>9.5900947172768234</c:v>
                </c:pt>
                <c:pt idx="2951">
                  <c:v>9.571310298284077</c:v>
                </c:pt>
                <c:pt idx="2952">
                  <c:v>9.6027566314083366</c:v>
                </c:pt>
                <c:pt idx="2953">
                  <c:v>9.6502824212199503</c:v>
                </c:pt>
                <c:pt idx="2954">
                  <c:v>9.7715998384993998</c:v>
                </c:pt>
                <c:pt idx="2955">
                  <c:v>9.706017744990028</c:v>
                </c:pt>
                <c:pt idx="2956">
                  <c:v>9.6360864991781234</c:v>
                </c:pt>
                <c:pt idx="2957">
                  <c:v>9.690517083918639</c:v>
                </c:pt>
                <c:pt idx="2958">
                  <c:v>9.7672301216292876</c:v>
                </c:pt>
                <c:pt idx="2959">
                  <c:v>9.8227302171597923</c:v>
                </c:pt>
                <c:pt idx="2960">
                  <c:v>9.7385279972228265</c:v>
                </c:pt>
                <c:pt idx="2961">
                  <c:v>9.7548416213287847</c:v>
                </c:pt>
                <c:pt idx="2962">
                  <c:v>9.6991517209032523</c:v>
                </c:pt>
                <c:pt idx="2963">
                  <c:v>9.7889153699089615</c:v>
                </c:pt>
                <c:pt idx="2964">
                  <c:v>9.7857922284647447</c:v>
                </c:pt>
                <c:pt idx="2965">
                  <c:v>9.7817444391339059</c:v>
                </c:pt>
                <c:pt idx="2966">
                  <c:v>9.7472772116807782</c:v>
                </c:pt>
                <c:pt idx="2967">
                  <c:v>9.7831041284516758</c:v>
                </c:pt>
                <c:pt idx="2968">
                  <c:v>9.7956889249710635</c:v>
                </c:pt>
                <c:pt idx="2969">
                  <c:v>9.779080201488771</c:v>
                </c:pt>
                <c:pt idx="2970">
                  <c:v>9.6702299376601655</c:v>
                </c:pt>
                <c:pt idx="2971">
                  <c:v>9.6456625649094043</c:v>
                </c:pt>
                <c:pt idx="2972">
                  <c:v>9.628398973253729</c:v>
                </c:pt>
                <c:pt idx="2973">
                  <c:v>9.6257409630909692</c:v>
                </c:pt>
                <c:pt idx="2974">
                  <c:v>9.6215990926070827</c:v>
                </c:pt>
                <c:pt idx="2975">
                  <c:v>9.7020685947150849</c:v>
                </c:pt>
                <c:pt idx="2976">
                  <c:v>9.7115476002018326</c:v>
                </c:pt>
                <c:pt idx="2977">
                  <c:v>9.6784719815046465</c:v>
                </c:pt>
                <c:pt idx="2978">
                  <c:v>9.7102261749485237</c:v>
                </c:pt>
                <c:pt idx="2979">
                  <c:v>9.8644553971848055</c:v>
                </c:pt>
                <c:pt idx="2980">
                  <c:v>9.8737909157853139</c:v>
                </c:pt>
                <c:pt idx="2981">
                  <c:v>9.9798986759237582</c:v>
                </c:pt>
                <c:pt idx="2982">
                  <c:v>9.9530876389640639</c:v>
                </c:pt>
                <c:pt idx="2983">
                  <c:v>9.7264540427114436</c:v>
                </c:pt>
                <c:pt idx="2984">
                  <c:v>9.7256896898847813</c:v>
                </c:pt>
                <c:pt idx="2985">
                  <c:v>9.5867006123769052</c:v>
                </c:pt>
                <c:pt idx="2986">
                  <c:v>9.5843772010685999</c:v>
                </c:pt>
                <c:pt idx="2987">
                  <c:v>9.671383379460023</c:v>
                </c:pt>
                <c:pt idx="2988">
                  <c:v>9.6170681619868414</c:v>
                </c:pt>
                <c:pt idx="2989">
                  <c:v>9.6278331664803449</c:v>
                </c:pt>
                <c:pt idx="2990">
                  <c:v>9.680755251538411</c:v>
                </c:pt>
                <c:pt idx="2991">
                  <c:v>9.7637542140709428</c:v>
                </c:pt>
                <c:pt idx="2992">
                  <c:v>9.8456643220387807</c:v>
                </c:pt>
                <c:pt idx="2993">
                  <c:v>9.7824325181233789</c:v>
                </c:pt>
                <c:pt idx="2994">
                  <c:v>9.6644781939304423</c:v>
                </c:pt>
                <c:pt idx="2995">
                  <c:v>9.6876537795088939</c:v>
                </c:pt>
                <c:pt idx="2996">
                  <c:v>9.8104733719848998</c:v>
                </c:pt>
                <c:pt idx="2997">
                  <c:v>9.675359043217064</c:v>
                </c:pt>
                <c:pt idx="2998">
                  <c:v>9.6424352984050632</c:v>
                </c:pt>
                <c:pt idx="2999">
                  <c:v>9.7281121187671733</c:v>
                </c:pt>
                <c:pt idx="3000">
                  <c:v>9.7351054078687476</c:v>
                </c:pt>
                <c:pt idx="3001">
                  <c:v>9.798779915908737</c:v>
                </c:pt>
                <c:pt idx="3002">
                  <c:v>9.842616150174619</c:v>
                </c:pt>
                <c:pt idx="3003">
                  <c:v>9.8628413080438744</c:v>
                </c:pt>
                <c:pt idx="3004">
                  <c:v>9.9179695293160712</c:v>
                </c:pt>
                <c:pt idx="3005">
                  <c:v>9.8551044666799079</c:v>
                </c:pt>
                <c:pt idx="3006">
                  <c:v>9.9116329690149829</c:v>
                </c:pt>
                <c:pt idx="3007">
                  <c:v>9.954244709858008</c:v>
                </c:pt>
                <c:pt idx="3008">
                  <c:v>10.048612014351304</c:v>
                </c:pt>
                <c:pt idx="3009">
                  <c:v>10.140752502346906</c:v>
                </c:pt>
                <c:pt idx="3010">
                  <c:v>10.096955864973124</c:v>
                </c:pt>
                <c:pt idx="3011">
                  <c:v>10.141888434452078</c:v>
                </c:pt>
                <c:pt idx="3012">
                  <c:v>10.169117970052449</c:v>
                </c:pt>
                <c:pt idx="3013">
                  <c:v>10.167871719848037</c:v>
                </c:pt>
                <c:pt idx="3014">
                  <c:v>10.145420012679255</c:v>
                </c:pt>
                <c:pt idx="3015">
                  <c:v>10.098465332932831</c:v>
                </c:pt>
                <c:pt idx="3016">
                  <c:v>10.158325459143706</c:v>
                </c:pt>
                <c:pt idx="3017">
                  <c:v>10.189267789404889</c:v>
                </c:pt>
                <c:pt idx="3018">
                  <c:v>10.191758961837992</c:v>
                </c:pt>
                <c:pt idx="3019">
                  <c:v>9.9595325126985728</c:v>
                </c:pt>
                <c:pt idx="3020">
                  <c:v>9.7926816544448752</c:v>
                </c:pt>
                <c:pt idx="3021">
                  <c:v>9.7684259598499601</c:v>
                </c:pt>
                <c:pt idx="3022">
                  <c:v>9.9475706520254654</c:v>
                </c:pt>
                <c:pt idx="3023">
                  <c:v>9.9393067595681526</c:v>
                </c:pt>
                <c:pt idx="3024">
                  <c:v>9.7847035661238984</c:v>
                </c:pt>
                <c:pt idx="3025">
                  <c:v>9.4529806724555208</c:v>
                </c:pt>
                <c:pt idx="3026">
                  <c:v>9.1138532217116364</c:v>
                </c:pt>
                <c:pt idx="3027">
                  <c:v>9.1208730448184969</c:v>
                </c:pt>
                <c:pt idx="3028">
                  <c:v>9.3003398310707084</c:v>
                </c:pt>
                <c:pt idx="3029">
                  <c:v>9.1804049335625102</c:v>
                </c:pt>
                <c:pt idx="3030">
                  <c:v>9.1409196816063822</c:v>
                </c:pt>
                <c:pt idx="3031">
                  <c:v>9.2334634087893654</c:v>
                </c:pt>
                <c:pt idx="3032">
                  <c:v>9.2608815233369928</c:v>
                </c:pt>
                <c:pt idx="3033">
                  <c:v>9.1639166024767231</c:v>
                </c:pt>
                <c:pt idx="3034">
                  <c:v>9.1756723196064307</c:v>
                </c:pt>
                <c:pt idx="3035">
                  <c:v>9.1626046791635982</c:v>
                </c:pt>
                <c:pt idx="3036">
                  <c:v>9.244824018430192</c:v>
                </c:pt>
                <c:pt idx="3037">
                  <c:v>9.1697594903780875</c:v>
                </c:pt>
                <c:pt idx="3038">
                  <c:v>9.2542774602732614</c:v>
                </c:pt>
                <c:pt idx="3039">
                  <c:v>8.9470774589233866</c:v>
                </c:pt>
                <c:pt idx="3040">
                  <c:v>8.976096367849868</c:v>
                </c:pt>
                <c:pt idx="3041">
                  <c:v>8.9291174094274588</c:v>
                </c:pt>
                <c:pt idx="3042">
                  <c:v>9.0343512757524831</c:v>
                </c:pt>
                <c:pt idx="3043">
                  <c:v>9.0552062848596151</c:v>
                </c:pt>
                <c:pt idx="3044">
                  <c:v>9.0541331730341188</c:v>
                </c:pt>
                <c:pt idx="3045">
                  <c:v>9.0729523985561666</c:v>
                </c:pt>
                <c:pt idx="3046">
                  <c:v>8.9381844563910935</c:v>
                </c:pt>
                <c:pt idx="3047">
                  <c:v>8.968676409119583</c:v>
                </c:pt>
                <c:pt idx="3048">
                  <c:v>8.8874462723196856</c:v>
                </c:pt>
                <c:pt idx="3049">
                  <c:v>8.9123473731213991</c:v>
                </c:pt>
                <c:pt idx="3050">
                  <c:v>8.9536358114077981</c:v>
                </c:pt>
                <c:pt idx="3051">
                  <c:v>8.8605053014011013</c:v>
                </c:pt>
                <c:pt idx="3052">
                  <c:v>8.8439396933032075</c:v>
                </c:pt>
                <c:pt idx="3053">
                  <c:v>8.908677919801324</c:v>
                </c:pt>
                <c:pt idx="3054">
                  <c:v>8.9266275462895184</c:v>
                </c:pt>
                <c:pt idx="3055">
                  <c:v>8.9686834294772524</c:v>
                </c:pt>
                <c:pt idx="3056">
                  <c:v>8.9964317614689602</c:v>
                </c:pt>
                <c:pt idx="3057">
                  <c:v>9.0539947290180827</c:v>
                </c:pt>
                <c:pt idx="3058">
                  <c:v>9.178388709170564</c:v>
                </c:pt>
                <c:pt idx="3059">
                  <c:v>9.2286574009426552</c:v>
                </c:pt>
                <c:pt idx="3060">
                  <c:v>9.2232774149659669</c:v>
                </c:pt>
                <c:pt idx="3061">
                  <c:v>9.1893925265764285</c:v>
                </c:pt>
                <c:pt idx="3062">
                  <c:v>9.3489692502776229</c:v>
                </c:pt>
                <c:pt idx="3063">
                  <c:v>9.4218856531849138</c:v>
                </c:pt>
                <c:pt idx="3064">
                  <c:v>9.4577097244035944</c:v>
                </c:pt>
                <c:pt idx="3065">
                  <c:v>9.4232076010563777</c:v>
                </c:pt>
                <c:pt idx="3066">
                  <c:v>9.4396859912934907</c:v>
                </c:pt>
                <c:pt idx="3067">
                  <c:v>9.4519894921933929</c:v>
                </c:pt>
                <c:pt idx="3068">
                  <c:v>9.4556420607970146</c:v>
                </c:pt>
                <c:pt idx="3069">
                  <c:v>9.6951480375345511</c:v>
                </c:pt>
                <c:pt idx="3070">
                  <c:v>9.7158791123934112</c:v>
                </c:pt>
                <c:pt idx="3071">
                  <c:v>9.8190108215287619</c:v>
                </c:pt>
                <c:pt idx="3072">
                  <c:v>9.8977374114979888</c:v>
                </c:pt>
                <c:pt idx="3073">
                  <c:v>9.8764788160138455</c:v>
                </c:pt>
                <c:pt idx="3074">
                  <c:v>9.89596713524449</c:v>
                </c:pt>
                <c:pt idx="3075">
                  <c:v>9.9709322732811874</c:v>
                </c:pt>
                <c:pt idx="3076">
                  <c:v>10.042748669325047</c:v>
                </c:pt>
                <c:pt idx="3077">
                  <c:v>10.072141836914232</c:v>
                </c:pt>
                <c:pt idx="3078">
                  <c:v>10.071350318232318</c:v>
                </c:pt>
                <c:pt idx="3079">
                  <c:v>10.214724959045061</c:v>
                </c:pt>
                <c:pt idx="3080">
                  <c:v>10.237479362051882</c:v>
                </c:pt>
                <c:pt idx="3081">
                  <c:v>10.067331391012688</c:v>
                </c:pt>
                <c:pt idx="3082">
                  <c:v>10.190596741300949</c:v>
                </c:pt>
                <c:pt idx="3083">
                  <c:v>10.214472035937767</c:v>
                </c:pt>
                <c:pt idx="3084">
                  <c:v>10.229248057527256</c:v>
                </c:pt>
                <c:pt idx="3085">
                  <c:v>10.29428905356572</c:v>
                </c:pt>
                <c:pt idx="3086">
                  <c:v>10.240864895329079</c:v>
                </c:pt>
                <c:pt idx="3087">
                  <c:v>10.262192860121162</c:v>
                </c:pt>
                <c:pt idx="3088">
                  <c:v>10.345755344897377</c:v>
                </c:pt>
                <c:pt idx="3089">
                  <c:v>10.41077199543823</c:v>
                </c:pt>
                <c:pt idx="3090">
                  <c:v>10.543465640095727</c:v>
                </c:pt>
                <c:pt idx="3091">
                  <c:v>10.702889494317468</c:v>
                </c:pt>
                <c:pt idx="3092">
                  <c:v>10.670838234394456</c:v>
                </c:pt>
                <c:pt idx="3093">
                  <c:v>10.867362345030632</c:v>
                </c:pt>
                <c:pt idx="3094">
                  <c:v>10.934787320399083</c:v>
                </c:pt>
                <c:pt idx="3095">
                  <c:v>11.006758109449587</c:v>
                </c:pt>
                <c:pt idx="3096">
                  <c:v>11.19728490490002</c:v>
                </c:pt>
                <c:pt idx="3097">
                  <c:v>11.299405542178192</c:v>
                </c:pt>
                <c:pt idx="3098">
                  <c:v>11.234169945142115</c:v>
                </c:pt>
                <c:pt idx="3099">
                  <c:v>11.203280797099572</c:v>
                </c:pt>
                <c:pt idx="3100">
                  <c:v>11.15358570799817</c:v>
                </c:pt>
                <c:pt idx="3101">
                  <c:v>11.276252682110853</c:v>
                </c:pt>
                <c:pt idx="3102">
                  <c:v>11.242327558702131</c:v>
                </c:pt>
                <c:pt idx="3103">
                  <c:v>11.411765501319577</c:v>
                </c:pt>
                <c:pt idx="3104">
                  <c:v>11.520402121353618</c:v>
                </c:pt>
                <c:pt idx="3105">
                  <c:v>11.352248485669206</c:v>
                </c:pt>
                <c:pt idx="3106">
                  <c:v>11.092247174317624</c:v>
                </c:pt>
                <c:pt idx="3107">
                  <c:v>11.086476644979079</c:v>
                </c:pt>
                <c:pt idx="3108">
                  <c:v>11.118357104868034</c:v>
                </c:pt>
                <c:pt idx="3109">
                  <c:v>11.24038361461279</c:v>
                </c:pt>
                <c:pt idx="3110">
                  <c:v>11.162574324479504</c:v>
                </c:pt>
                <c:pt idx="3111">
                  <c:v>11.313840190994066</c:v>
                </c:pt>
                <c:pt idx="3112">
                  <c:v>11.286007669979574</c:v>
                </c:pt>
                <c:pt idx="3113">
                  <c:v>11.141958783204631</c:v>
                </c:pt>
                <c:pt idx="3114">
                  <c:v>11.048743506514038</c:v>
                </c:pt>
                <c:pt idx="3115">
                  <c:v>10.812168895677901</c:v>
                </c:pt>
                <c:pt idx="3116">
                  <c:v>10.859742683229909</c:v>
                </c:pt>
                <c:pt idx="3117">
                  <c:v>10.949342895970529</c:v>
                </c:pt>
                <c:pt idx="3118">
                  <c:v>10.948193855985171</c:v>
                </c:pt>
                <c:pt idx="3119">
                  <c:v>10.959033394246815</c:v>
                </c:pt>
                <c:pt idx="3120">
                  <c:v>11.004438390830146</c:v>
                </c:pt>
                <c:pt idx="3121">
                  <c:v>11.078296910760074</c:v>
                </c:pt>
                <c:pt idx="3122">
                  <c:v>11.098136969985026</c:v>
                </c:pt>
                <c:pt idx="3123">
                  <c:v>11.122976771982358</c:v>
                </c:pt>
                <c:pt idx="3124">
                  <c:v>11.142447147128095</c:v>
                </c:pt>
                <c:pt idx="3125">
                  <c:v>11.160693508193249</c:v>
                </c:pt>
                <c:pt idx="3126">
                  <c:v>11.126434734870056</c:v>
                </c:pt>
                <c:pt idx="3127">
                  <c:v>11.055053444423963</c:v>
                </c:pt>
                <c:pt idx="3128">
                  <c:v>11.131365874138197</c:v>
                </c:pt>
                <c:pt idx="3129">
                  <c:v>11.145518061726042</c:v>
                </c:pt>
                <c:pt idx="3130">
                  <c:v>11.157400163968246</c:v>
                </c:pt>
                <c:pt idx="3131">
                  <c:v>11.068743026389734</c:v>
                </c:pt>
                <c:pt idx="3132">
                  <c:v>10.979881378492802</c:v>
                </c:pt>
                <c:pt idx="3133">
                  <c:v>11.14379570807486</c:v>
                </c:pt>
                <c:pt idx="3134">
                  <c:v>11.163860749656999</c:v>
                </c:pt>
                <c:pt idx="3135">
                  <c:v>11.122746430310418</c:v>
                </c:pt>
                <c:pt idx="3136">
                  <c:v>11.133208326779929</c:v>
                </c:pt>
                <c:pt idx="3137">
                  <c:v>11.193996044400645</c:v>
                </c:pt>
                <c:pt idx="3138">
                  <c:v>11.270690543904385</c:v>
                </c:pt>
                <c:pt idx="3139">
                  <c:v>11.259340494658357</c:v>
                </c:pt>
                <c:pt idx="3140">
                  <c:v>11.285249322566921</c:v>
                </c:pt>
                <c:pt idx="3141">
                  <c:v>11.532487432481624</c:v>
                </c:pt>
                <c:pt idx="3142">
                  <c:v>11.748343028651215</c:v>
                </c:pt>
                <c:pt idx="3143">
                  <c:v>11.748838767099683</c:v>
                </c:pt>
                <c:pt idx="3144">
                  <c:v>11.607870469159561</c:v>
                </c:pt>
                <c:pt idx="3145">
                  <c:v>11.772798791448498</c:v>
                </c:pt>
                <c:pt idx="3146">
                  <c:v>11.82759654338377</c:v>
                </c:pt>
                <c:pt idx="3147">
                  <c:v>11.935463319325214</c:v>
                </c:pt>
                <c:pt idx="3148">
                  <c:v>12.025981423294905</c:v>
                </c:pt>
                <c:pt idx="3149">
                  <c:v>12.079862754769698</c:v>
                </c:pt>
                <c:pt idx="3150">
                  <c:v>12.080266432392616</c:v>
                </c:pt>
                <c:pt idx="3151">
                  <c:v>12.079063673487061</c:v>
                </c:pt>
                <c:pt idx="3152">
                  <c:v>12.166433558898369</c:v>
                </c:pt>
                <c:pt idx="3153">
                  <c:v>12.015252809568432</c:v>
                </c:pt>
                <c:pt idx="3154">
                  <c:v>10.967027800961095</c:v>
                </c:pt>
                <c:pt idx="3155">
                  <c:v>11.232576323439899</c:v>
                </c:pt>
                <c:pt idx="3156">
                  <c:v>10.91431901661533</c:v>
                </c:pt>
                <c:pt idx="3157">
                  <c:v>11.141238939880965</c:v>
                </c:pt>
                <c:pt idx="3158">
                  <c:v>11.329805430807232</c:v>
                </c:pt>
                <c:pt idx="3159">
                  <c:v>11.367713358557562</c:v>
                </c:pt>
                <c:pt idx="3160">
                  <c:v>11.514988285952542</c:v>
                </c:pt>
                <c:pt idx="3161">
                  <c:v>11.48120717241151</c:v>
                </c:pt>
                <c:pt idx="3162">
                  <c:v>11.520150973239403</c:v>
                </c:pt>
                <c:pt idx="3163">
                  <c:v>11.395008267193461</c:v>
                </c:pt>
                <c:pt idx="3164">
                  <c:v>11.33775450847223</c:v>
                </c:pt>
                <c:pt idx="3165">
                  <c:v>11.359605513516343</c:v>
                </c:pt>
                <c:pt idx="3166">
                  <c:v>11.307576638703885</c:v>
                </c:pt>
                <c:pt idx="3167">
                  <c:v>11.397692457452886</c:v>
                </c:pt>
                <c:pt idx="3168">
                  <c:v>11.490943603973783</c:v>
                </c:pt>
                <c:pt idx="3169">
                  <c:v>11.418675834829244</c:v>
                </c:pt>
                <c:pt idx="3170">
                  <c:v>11.311564295364938</c:v>
                </c:pt>
                <c:pt idx="3171">
                  <c:v>11.252343737241198</c:v>
                </c:pt>
                <c:pt idx="3172">
                  <c:v>11.25677822722764</c:v>
                </c:pt>
                <c:pt idx="3173">
                  <c:v>11.320829704246702</c:v>
                </c:pt>
                <c:pt idx="3174">
                  <c:v>11.381031385938815</c:v>
                </c:pt>
                <c:pt idx="3175">
                  <c:v>11.370013933934061</c:v>
                </c:pt>
                <c:pt idx="3176">
                  <c:v>11.183290243218378</c:v>
                </c:pt>
                <c:pt idx="3177">
                  <c:v>11.053551623231026</c:v>
                </c:pt>
                <c:pt idx="3178">
                  <c:v>11.11172185541159</c:v>
                </c:pt>
                <c:pt idx="3179">
                  <c:v>11.149892135255469</c:v>
                </c:pt>
                <c:pt idx="3180">
                  <c:v>11.191366562601829</c:v>
                </c:pt>
                <c:pt idx="3181">
                  <c:v>11.153627033206446</c:v>
                </c:pt>
                <c:pt idx="3182">
                  <c:v>11.127373921393746</c:v>
                </c:pt>
                <c:pt idx="3183">
                  <c:v>11.156025552946142</c:v>
                </c:pt>
                <c:pt idx="3184">
                  <c:v>11.295341977776996</c:v>
                </c:pt>
                <c:pt idx="3185">
                  <c:v>11.31353117459008</c:v>
                </c:pt>
                <c:pt idx="3186">
                  <c:v>11.35201552032771</c:v>
                </c:pt>
                <c:pt idx="3187">
                  <c:v>11.38951445336177</c:v>
                </c:pt>
                <c:pt idx="3188">
                  <c:v>11.400410578792172</c:v>
                </c:pt>
                <c:pt idx="3189">
                  <c:v>11.483427662182189</c:v>
                </c:pt>
                <c:pt idx="3190">
                  <c:v>11.535226396161086</c:v>
                </c:pt>
                <c:pt idx="3191">
                  <c:v>11.574332600322096</c:v>
                </c:pt>
                <c:pt idx="3192">
                  <c:v>11.760879836605993</c:v>
                </c:pt>
                <c:pt idx="3193">
                  <c:v>11.814402430417255</c:v>
                </c:pt>
                <c:pt idx="3194">
                  <c:v>11.935756238459575</c:v>
                </c:pt>
                <c:pt idx="3195">
                  <c:v>11.981436178937299</c:v>
                </c:pt>
                <c:pt idx="3196">
                  <c:v>12.002332068416891</c:v>
                </c:pt>
                <c:pt idx="3197">
                  <c:v>11.946490677557989</c:v>
                </c:pt>
                <c:pt idx="3198">
                  <c:v>11.991790952619192</c:v>
                </c:pt>
                <c:pt idx="3199">
                  <c:v>12.026359661227284</c:v>
                </c:pt>
                <c:pt idx="3200">
                  <c:v>12.107701159766338</c:v>
                </c:pt>
                <c:pt idx="3201">
                  <c:v>12.189326149693189</c:v>
                </c:pt>
                <c:pt idx="3202">
                  <c:v>12.116426283026867</c:v>
                </c:pt>
                <c:pt idx="3203">
                  <c:v>12.190880177704756</c:v>
                </c:pt>
                <c:pt idx="3204">
                  <c:v>12.274224515237709</c:v>
                </c:pt>
                <c:pt idx="3205">
                  <c:v>12.27802506397272</c:v>
                </c:pt>
                <c:pt idx="3206">
                  <c:v>12.303539529574437</c:v>
                </c:pt>
                <c:pt idx="3207">
                  <c:v>12.349565738491609</c:v>
                </c:pt>
                <c:pt idx="3208">
                  <c:v>12.339722765569167</c:v>
                </c:pt>
                <c:pt idx="3209">
                  <c:v>12.418289708752834</c:v>
                </c:pt>
                <c:pt idx="3210">
                  <c:v>12.589350650182377</c:v>
                </c:pt>
                <c:pt idx="3211">
                  <c:v>12.569993202420759</c:v>
                </c:pt>
                <c:pt idx="3212">
                  <c:v>12.602440860757486</c:v>
                </c:pt>
                <c:pt idx="3213">
                  <c:v>12.509399796487793</c:v>
                </c:pt>
                <c:pt idx="3214">
                  <c:v>12.539946984706324</c:v>
                </c:pt>
                <c:pt idx="3215">
                  <c:v>12.740718662106042</c:v>
                </c:pt>
                <c:pt idx="3216">
                  <c:v>12.883843028441936</c:v>
                </c:pt>
                <c:pt idx="3217">
                  <c:v>12.94460521342733</c:v>
                </c:pt>
                <c:pt idx="3218">
                  <c:v>12.858523904701594</c:v>
                </c:pt>
                <c:pt idx="3219">
                  <c:v>12.928926002792174</c:v>
                </c:pt>
                <c:pt idx="3220">
                  <c:v>12.903573732335353</c:v>
                </c:pt>
                <c:pt idx="3221">
                  <c:v>13.072172875489111</c:v>
                </c:pt>
                <c:pt idx="3222">
                  <c:v>13.179181817185361</c:v>
                </c:pt>
                <c:pt idx="3223">
                  <c:v>13.267855679195476</c:v>
                </c:pt>
                <c:pt idx="3224">
                  <c:v>13.212678822204373</c:v>
                </c:pt>
                <c:pt idx="3225">
                  <c:v>13.298196772388083</c:v>
                </c:pt>
                <c:pt idx="3226">
                  <c:v>13.262952167429251</c:v>
                </c:pt>
                <c:pt idx="3227">
                  <c:v>13.297127099069003</c:v>
                </c:pt>
                <c:pt idx="3228">
                  <c:v>13.374733765794089</c:v>
                </c:pt>
                <c:pt idx="3229">
                  <c:v>13.390776804187892</c:v>
                </c:pt>
                <c:pt idx="3230">
                  <c:v>13.466034566936068</c:v>
                </c:pt>
                <c:pt idx="3231">
                  <c:v>13.509881424571075</c:v>
                </c:pt>
                <c:pt idx="3232">
                  <c:v>13.745152659051412</c:v>
                </c:pt>
                <c:pt idx="3233">
                  <c:v>13.880860675465957</c:v>
                </c:pt>
                <c:pt idx="3234">
                  <c:v>14.072174140200953</c:v>
                </c:pt>
                <c:pt idx="3235">
                  <c:v>14.077530725854853</c:v>
                </c:pt>
                <c:pt idx="3236">
                  <c:v>14.198745766295476</c:v>
                </c:pt>
                <c:pt idx="3237">
                  <c:v>14.241827070740099</c:v>
                </c:pt>
                <c:pt idx="3238">
                  <c:v>14.461518159536443</c:v>
                </c:pt>
                <c:pt idx="3239">
                  <c:v>14.522614647256496</c:v>
                </c:pt>
                <c:pt idx="3240">
                  <c:v>14.48536191435112</c:v>
                </c:pt>
                <c:pt idx="3241">
                  <c:v>14.473752896430403</c:v>
                </c:pt>
                <c:pt idx="3242">
                  <c:v>14.455511762568197</c:v>
                </c:pt>
                <c:pt idx="3243">
                  <c:v>14.427362244249842</c:v>
                </c:pt>
                <c:pt idx="3244">
                  <c:v>14.168221724190058</c:v>
                </c:pt>
                <c:pt idx="3245">
                  <c:v>14.221497556951908</c:v>
                </c:pt>
                <c:pt idx="3246">
                  <c:v>14.118525833680165</c:v>
                </c:pt>
                <c:pt idx="3247">
                  <c:v>14.115413466395909</c:v>
                </c:pt>
                <c:pt idx="3248">
                  <c:v>14.278541713055803</c:v>
                </c:pt>
                <c:pt idx="3249">
                  <c:v>14.273832355799502</c:v>
                </c:pt>
                <c:pt idx="3250">
                  <c:v>14.531331262770525</c:v>
                </c:pt>
                <c:pt idx="3251">
                  <c:v>14.60173998733441</c:v>
                </c:pt>
                <c:pt idx="3252">
                  <c:v>14.589279707064376</c:v>
                </c:pt>
                <c:pt idx="3253">
                  <c:v>14.597807357014092</c:v>
                </c:pt>
                <c:pt idx="3254">
                  <c:v>14.575716687772079</c:v>
                </c:pt>
                <c:pt idx="3255">
                  <c:v>14.749814174201898</c:v>
                </c:pt>
                <c:pt idx="3256">
                  <c:v>14.726913119795503</c:v>
                </c:pt>
                <c:pt idx="3257">
                  <c:v>14.765611961616926</c:v>
                </c:pt>
                <c:pt idx="3258">
                  <c:v>14.712601261842185</c:v>
                </c:pt>
                <c:pt idx="3259">
                  <c:v>14.548793578734676</c:v>
                </c:pt>
                <c:pt idx="3260">
                  <c:v>14.777332432788274</c:v>
                </c:pt>
                <c:pt idx="3261">
                  <c:v>14.754406885377829</c:v>
                </c:pt>
                <c:pt idx="3262">
                  <c:v>14.788696527569984</c:v>
                </c:pt>
                <c:pt idx="3263">
                  <c:v>14.656146700267744</c:v>
                </c:pt>
                <c:pt idx="3264">
                  <c:v>14.83923475251011</c:v>
                </c:pt>
                <c:pt idx="3265">
                  <c:v>14.874378480153535</c:v>
                </c:pt>
                <c:pt idx="3266">
                  <c:v>14.800720840030266</c:v>
                </c:pt>
                <c:pt idx="3267">
                  <c:v>14.803721289379542</c:v>
                </c:pt>
                <c:pt idx="3268">
                  <c:v>14.616106691504818</c:v>
                </c:pt>
                <c:pt idx="3269">
                  <c:v>14.53441326936017</c:v>
                </c:pt>
                <c:pt idx="3270">
                  <c:v>14.504697272301085</c:v>
                </c:pt>
                <c:pt idx="3271">
                  <c:v>14.471197987332005</c:v>
                </c:pt>
                <c:pt idx="3272">
                  <c:v>14.471614501298385</c:v>
                </c:pt>
                <c:pt idx="3273">
                  <c:v>14.121450999356762</c:v>
                </c:pt>
                <c:pt idx="3274">
                  <c:v>14.43580995000652</c:v>
                </c:pt>
                <c:pt idx="3275">
                  <c:v>14.206060265574779</c:v>
                </c:pt>
                <c:pt idx="3276">
                  <c:v>14.038966255209257</c:v>
                </c:pt>
                <c:pt idx="3277">
                  <c:v>14.101342083779359</c:v>
                </c:pt>
                <c:pt idx="3278">
                  <c:v>13.944103430327761</c:v>
                </c:pt>
                <c:pt idx="3279">
                  <c:v>14.317219898518889</c:v>
                </c:pt>
                <c:pt idx="3280">
                  <c:v>14.499882716776739</c:v>
                </c:pt>
                <c:pt idx="3281">
                  <c:v>14.498743244334657</c:v>
                </c:pt>
                <c:pt idx="3282">
                  <c:v>14.751602721739836</c:v>
                </c:pt>
                <c:pt idx="3283">
                  <c:v>14.725731785158979</c:v>
                </c:pt>
                <c:pt idx="3284">
                  <c:v>14.736073836929451</c:v>
                </c:pt>
                <c:pt idx="3285">
                  <c:v>14.685402935639093</c:v>
                </c:pt>
                <c:pt idx="3286">
                  <c:v>14.630491382406442</c:v>
                </c:pt>
                <c:pt idx="3287">
                  <c:v>14.618207264872783</c:v>
                </c:pt>
                <c:pt idx="3288">
                  <c:v>14.397046589097805</c:v>
                </c:pt>
                <c:pt idx="3289">
                  <c:v>14.186121148793815</c:v>
                </c:pt>
                <c:pt idx="3290">
                  <c:v>14.272185217264459</c:v>
                </c:pt>
                <c:pt idx="3291">
                  <c:v>14.335039888583719</c:v>
                </c:pt>
                <c:pt idx="3292">
                  <c:v>14.258552249232652</c:v>
                </c:pt>
                <c:pt idx="3293">
                  <c:v>14.316698617236852</c:v>
                </c:pt>
                <c:pt idx="3294">
                  <c:v>14.235187732629845</c:v>
                </c:pt>
                <c:pt idx="3295">
                  <c:v>14.368502778704968</c:v>
                </c:pt>
                <c:pt idx="3296">
                  <c:v>14.324225603211689</c:v>
                </c:pt>
                <c:pt idx="3297">
                  <c:v>14.425452913912139</c:v>
                </c:pt>
                <c:pt idx="3298">
                  <c:v>14.368225787555678</c:v>
                </c:pt>
                <c:pt idx="3299">
                  <c:v>14.283026977255485</c:v>
                </c:pt>
                <c:pt idx="3300">
                  <c:v>14.415568330300248</c:v>
                </c:pt>
                <c:pt idx="3301">
                  <c:v>14.513181473891239</c:v>
                </c:pt>
                <c:pt idx="3302">
                  <c:v>14.460156699626296</c:v>
                </c:pt>
                <c:pt idx="3303">
                  <c:v>14.542693879406041</c:v>
                </c:pt>
                <c:pt idx="3304">
                  <c:v>14.817477791730685</c:v>
                </c:pt>
                <c:pt idx="3305">
                  <c:v>14.896442769413424</c:v>
                </c:pt>
                <c:pt idx="3306">
                  <c:v>14.979527337207687</c:v>
                </c:pt>
                <c:pt idx="3307">
                  <c:v>15.118137220153873</c:v>
                </c:pt>
                <c:pt idx="3308">
                  <c:v>15.248859269664413</c:v>
                </c:pt>
                <c:pt idx="3309">
                  <c:v>15.241729847568115</c:v>
                </c:pt>
                <c:pt idx="3310">
                  <c:v>15.529377663277673</c:v>
                </c:pt>
                <c:pt idx="3311">
                  <c:v>15.638971653997062</c:v>
                </c:pt>
                <c:pt idx="3312">
                  <c:v>15.782948829443436</c:v>
                </c:pt>
                <c:pt idx="3313">
                  <c:v>15.844682734331391</c:v>
                </c:pt>
                <c:pt idx="3314">
                  <c:v>15.895090212536246</c:v>
                </c:pt>
                <c:pt idx="3315">
                  <c:v>15.786096749463997</c:v>
                </c:pt>
                <c:pt idx="3316">
                  <c:v>15.747650417995461</c:v>
                </c:pt>
                <c:pt idx="3317">
                  <c:v>15.865684244037135</c:v>
                </c:pt>
                <c:pt idx="3318">
                  <c:v>15.880164806624508</c:v>
                </c:pt>
                <c:pt idx="3319">
                  <c:v>16.03238798876426</c:v>
                </c:pt>
                <c:pt idx="3320">
                  <c:v>15.932422302906032</c:v>
                </c:pt>
                <c:pt idx="3321">
                  <c:v>16.028134172838943</c:v>
                </c:pt>
                <c:pt idx="3322">
                  <c:v>15.906433166121689</c:v>
                </c:pt>
                <c:pt idx="3323">
                  <c:v>15.94923227257755</c:v>
                </c:pt>
                <c:pt idx="3324">
                  <c:v>15.871925189874595</c:v>
                </c:pt>
                <c:pt idx="3325">
                  <c:v>15.668095786277881</c:v>
                </c:pt>
                <c:pt idx="3326">
                  <c:v>16.149069880007765</c:v>
                </c:pt>
                <c:pt idx="3327">
                  <c:v>16.147800806288139</c:v>
                </c:pt>
                <c:pt idx="3328">
                  <c:v>16.377063500058501</c:v>
                </c:pt>
                <c:pt idx="3329">
                  <c:v>16.327586603677265</c:v>
                </c:pt>
                <c:pt idx="3330">
                  <c:v>16.214419280426473</c:v>
                </c:pt>
                <c:pt idx="3331">
                  <c:v>16.30591870277679</c:v>
                </c:pt>
                <c:pt idx="3332">
                  <c:v>16.430005111808409</c:v>
                </c:pt>
                <c:pt idx="3333">
                  <c:v>16.283525608203057</c:v>
                </c:pt>
                <c:pt idx="3334">
                  <c:v>15.969045571921352</c:v>
                </c:pt>
                <c:pt idx="3335">
                  <c:v>16.164714016833091</c:v>
                </c:pt>
                <c:pt idx="3336">
                  <c:v>16.098618698443012</c:v>
                </c:pt>
                <c:pt idx="3337">
                  <c:v>15.921169011035637</c:v>
                </c:pt>
                <c:pt idx="3338">
                  <c:v>15.798600418522303</c:v>
                </c:pt>
                <c:pt idx="3339">
                  <c:v>16.249085098312822</c:v>
                </c:pt>
                <c:pt idx="3340">
                  <c:v>16.267009499136773</c:v>
                </c:pt>
                <c:pt idx="3341">
                  <c:v>16.287893058215495</c:v>
                </c:pt>
                <c:pt idx="3342">
                  <c:v>16.471762882030941</c:v>
                </c:pt>
                <c:pt idx="3343">
                  <c:v>16.502369414275492</c:v>
                </c:pt>
                <c:pt idx="3344">
                  <c:v>16.589309913445526</c:v>
                </c:pt>
                <c:pt idx="3345">
                  <c:v>16.616103105290307</c:v>
                </c:pt>
                <c:pt idx="3346">
                  <c:v>16.761665971438937</c:v>
                </c:pt>
                <c:pt idx="3347">
                  <c:v>16.874878782962007</c:v>
                </c:pt>
                <c:pt idx="3348">
                  <c:v>16.837640069073512</c:v>
                </c:pt>
                <c:pt idx="3349">
                  <c:v>16.617612954206557</c:v>
                </c:pt>
                <c:pt idx="3350">
                  <c:v>16.684601345523305</c:v>
                </c:pt>
                <c:pt idx="3351">
                  <c:v>16.673461069965352</c:v>
                </c:pt>
                <c:pt idx="3352">
                  <c:v>16.754581586401461</c:v>
                </c:pt>
                <c:pt idx="3353">
                  <c:v>16.626435779117752</c:v>
                </c:pt>
                <c:pt idx="3354">
                  <c:v>16.644434615704032</c:v>
                </c:pt>
                <c:pt idx="3355">
                  <c:v>16.617828336735062</c:v>
                </c:pt>
                <c:pt idx="3356">
                  <c:v>16.804337293415269</c:v>
                </c:pt>
                <c:pt idx="3357">
                  <c:v>16.857046694979111</c:v>
                </c:pt>
                <c:pt idx="3358">
                  <c:v>16.792739188849438</c:v>
                </c:pt>
                <c:pt idx="3359">
                  <c:v>16.734331628640597</c:v>
                </c:pt>
                <c:pt idx="3360">
                  <c:v>16.613046645361845</c:v>
                </c:pt>
                <c:pt idx="3361">
                  <c:v>16.560015404301105</c:v>
                </c:pt>
                <c:pt idx="3362">
                  <c:v>16.496827205308058</c:v>
                </c:pt>
                <c:pt idx="3363">
                  <c:v>16.542728680749278</c:v>
                </c:pt>
                <c:pt idx="3364">
                  <c:v>16.55681701152395</c:v>
                </c:pt>
                <c:pt idx="3365">
                  <c:v>16.592787321351253</c:v>
                </c:pt>
                <c:pt idx="3366">
                  <c:v>16.476381493228747</c:v>
                </c:pt>
                <c:pt idx="3367">
                  <c:v>16.498441494263524</c:v>
                </c:pt>
                <c:pt idx="3368">
                  <c:v>16.373351564033808</c:v>
                </c:pt>
                <c:pt idx="3369">
                  <c:v>16.293610269730564</c:v>
                </c:pt>
                <c:pt idx="3370">
                  <c:v>16.509881578931374</c:v>
                </c:pt>
                <c:pt idx="3371">
                  <c:v>16.242489864215838</c:v>
                </c:pt>
                <c:pt idx="3372">
                  <c:v>16.232273525524263</c:v>
                </c:pt>
                <c:pt idx="3373">
                  <c:v>16.201629380173973</c:v>
                </c:pt>
                <c:pt idx="3374">
                  <c:v>16.341013504840152</c:v>
                </c:pt>
                <c:pt idx="3375">
                  <c:v>16.188047484053293</c:v>
                </c:pt>
                <c:pt idx="3376">
                  <c:v>15.981519901859055</c:v>
                </c:pt>
                <c:pt idx="3377">
                  <c:v>16.096203944413976</c:v>
                </c:pt>
                <c:pt idx="3378">
                  <c:v>16.09493902516083</c:v>
                </c:pt>
                <c:pt idx="3379">
                  <c:v>16.210856741850069</c:v>
                </c:pt>
                <c:pt idx="3380">
                  <c:v>16.119887824010743</c:v>
                </c:pt>
                <c:pt idx="3381">
                  <c:v>15.975112390303424</c:v>
                </c:pt>
                <c:pt idx="3382">
                  <c:v>16.132242033733579</c:v>
                </c:pt>
                <c:pt idx="3383">
                  <c:v>16.377302756052121</c:v>
                </c:pt>
                <c:pt idx="3384">
                  <c:v>16.344390808776858</c:v>
                </c:pt>
                <c:pt idx="3385">
                  <c:v>16.361925523456659</c:v>
                </c:pt>
                <c:pt idx="3386">
                  <c:v>16.374042792259225</c:v>
                </c:pt>
                <c:pt idx="3387">
                  <c:v>16.32639600823866</c:v>
                </c:pt>
                <c:pt idx="3388">
                  <c:v>16.337305308342334</c:v>
                </c:pt>
                <c:pt idx="3389">
                  <c:v>16.419279328600751</c:v>
                </c:pt>
                <c:pt idx="3390">
                  <c:v>16.342176107217931</c:v>
                </c:pt>
                <c:pt idx="3391">
                  <c:v>16.321227208468141</c:v>
                </c:pt>
                <c:pt idx="3392">
                  <c:v>16.154260426097114</c:v>
                </c:pt>
                <c:pt idx="3393">
                  <c:v>15.963886165468962</c:v>
                </c:pt>
                <c:pt idx="3394">
                  <c:v>15.876890367209706</c:v>
                </c:pt>
                <c:pt idx="3395">
                  <c:v>15.87092556994444</c:v>
                </c:pt>
                <c:pt idx="3396">
                  <c:v>15.95105083221384</c:v>
                </c:pt>
                <c:pt idx="3397">
                  <c:v>16.029547137595362</c:v>
                </c:pt>
                <c:pt idx="3398">
                  <c:v>16.073250969528381</c:v>
                </c:pt>
                <c:pt idx="3399">
                  <c:v>16.050864199846366</c:v>
                </c:pt>
                <c:pt idx="3400">
                  <c:v>15.809018038524002</c:v>
                </c:pt>
                <c:pt idx="3401">
                  <c:v>15.725338117993735</c:v>
                </c:pt>
                <c:pt idx="3402">
                  <c:v>15.900302137616691</c:v>
                </c:pt>
                <c:pt idx="3403">
                  <c:v>15.48268103034737</c:v>
                </c:pt>
                <c:pt idx="3404">
                  <c:v>15.443378674422165</c:v>
                </c:pt>
                <c:pt idx="3405">
                  <c:v>15.480634280138133</c:v>
                </c:pt>
                <c:pt idx="3406">
                  <c:v>15.708416982274894</c:v>
                </c:pt>
                <c:pt idx="3407">
                  <c:v>15.552841487788823</c:v>
                </c:pt>
                <c:pt idx="3408">
                  <c:v>15.537586611116465</c:v>
                </c:pt>
                <c:pt idx="3409">
                  <c:v>15.279813651146304</c:v>
                </c:pt>
                <c:pt idx="3410">
                  <c:v>14.573601947445285</c:v>
                </c:pt>
                <c:pt idx="3411">
                  <c:v>14.693724359505635</c:v>
                </c:pt>
                <c:pt idx="3412">
                  <c:v>15.054551097431071</c:v>
                </c:pt>
                <c:pt idx="3413">
                  <c:v>15.236332442825665</c:v>
                </c:pt>
                <c:pt idx="3414">
                  <c:v>15.39098626884704</c:v>
                </c:pt>
                <c:pt idx="3415">
                  <c:v>15.110417565703036</c:v>
                </c:pt>
                <c:pt idx="3416">
                  <c:v>14.81908641293343</c:v>
                </c:pt>
                <c:pt idx="3417">
                  <c:v>14.385953198746604</c:v>
                </c:pt>
                <c:pt idx="3418">
                  <c:v>14.42151871724773</c:v>
                </c:pt>
                <c:pt idx="3419">
                  <c:v>14.290851278879645</c:v>
                </c:pt>
                <c:pt idx="3420">
                  <c:v>14.342726517751599</c:v>
                </c:pt>
                <c:pt idx="3421">
                  <c:v>14.324676291616251</c:v>
                </c:pt>
                <c:pt idx="3422">
                  <c:v>14.193748765370747</c:v>
                </c:pt>
                <c:pt idx="3423">
                  <c:v>14.137777292093391</c:v>
                </c:pt>
                <c:pt idx="3424">
                  <c:v>14.01545175303062</c:v>
                </c:pt>
                <c:pt idx="3425">
                  <c:v>14.231304679517285</c:v>
                </c:pt>
                <c:pt idx="3426">
                  <c:v>14.322405240963182</c:v>
                </c:pt>
                <c:pt idx="3427">
                  <c:v>14.107559252047627</c:v>
                </c:pt>
                <c:pt idx="3428">
                  <c:v>14.231442128024126</c:v>
                </c:pt>
                <c:pt idx="3429">
                  <c:v>14.288892695815395</c:v>
                </c:pt>
                <c:pt idx="3430">
                  <c:v>14.380393466510437</c:v>
                </c:pt>
                <c:pt idx="3431">
                  <c:v>14.291658863295986</c:v>
                </c:pt>
                <c:pt idx="3432">
                  <c:v>14.298754378577719</c:v>
                </c:pt>
                <c:pt idx="3433">
                  <c:v>14.443228472942653</c:v>
                </c:pt>
                <c:pt idx="3434">
                  <c:v>14.412035132271903</c:v>
                </c:pt>
                <c:pt idx="3435">
                  <c:v>14.514118888397922</c:v>
                </c:pt>
                <c:pt idx="3436">
                  <c:v>14.650977094350587</c:v>
                </c:pt>
                <c:pt idx="3437">
                  <c:v>14.636581264966322</c:v>
                </c:pt>
                <c:pt idx="3438">
                  <c:v>14.819454320365899</c:v>
                </c:pt>
                <c:pt idx="3439">
                  <c:v>14.951404080112034</c:v>
                </c:pt>
                <c:pt idx="3440">
                  <c:v>14.834245428064284</c:v>
                </c:pt>
                <c:pt idx="3441">
                  <c:v>15.028702716085196</c:v>
                </c:pt>
                <c:pt idx="3442">
                  <c:v>15.198108768429861</c:v>
                </c:pt>
                <c:pt idx="3443">
                  <c:v>15.251441503290593</c:v>
                </c:pt>
                <c:pt idx="3444">
                  <c:v>15.369536673704207</c:v>
                </c:pt>
                <c:pt idx="3445">
                  <c:v>15.284527798001227</c:v>
                </c:pt>
                <c:pt idx="3446">
                  <c:v>15.321211432145045</c:v>
                </c:pt>
                <c:pt idx="3447">
                  <c:v>15.46932073784224</c:v>
                </c:pt>
                <c:pt idx="3448">
                  <c:v>15.375596571383698</c:v>
                </c:pt>
                <c:pt idx="3449">
                  <c:v>15.50521929255342</c:v>
                </c:pt>
                <c:pt idx="3450">
                  <c:v>15.574044407123379</c:v>
                </c:pt>
                <c:pt idx="3451">
                  <c:v>15.411673115755319</c:v>
                </c:pt>
                <c:pt idx="3452">
                  <c:v>15.40917910388276</c:v>
                </c:pt>
                <c:pt idx="3453">
                  <c:v>15.437919332817637</c:v>
                </c:pt>
                <c:pt idx="3454">
                  <c:v>15.343926355324509</c:v>
                </c:pt>
                <c:pt idx="3455">
                  <c:v>15.449965238308959</c:v>
                </c:pt>
                <c:pt idx="3456">
                  <c:v>15.482202543179277</c:v>
                </c:pt>
                <c:pt idx="3457">
                  <c:v>15.671981229548386</c:v>
                </c:pt>
                <c:pt idx="3458">
                  <c:v>15.708171207574612</c:v>
                </c:pt>
                <c:pt idx="3459">
                  <c:v>15.61256890890701</c:v>
                </c:pt>
                <c:pt idx="3460">
                  <c:v>15.537738526721773</c:v>
                </c:pt>
                <c:pt idx="3461">
                  <c:v>15.347415039615859</c:v>
                </c:pt>
                <c:pt idx="3462">
                  <c:v>15.037880686481788</c:v>
                </c:pt>
                <c:pt idx="3463">
                  <c:v>15.143181331128181</c:v>
                </c:pt>
                <c:pt idx="3464">
                  <c:v>15.370768150022256</c:v>
                </c:pt>
                <c:pt idx="3465">
                  <c:v>15.238263655528444</c:v>
                </c:pt>
                <c:pt idx="3466">
                  <c:v>15.216991073010396</c:v>
                </c:pt>
                <c:pt idx="3467">
                  <c:v>15.119389581774962</c:v>
                </c:pt>
                <c:pt idx="3468">
                  <c:v>15.195642168761891</c:v>
                </c:pt>
                <c:pt idx="3469">
                  <c:v>14.973264803964533</c:v>
                </c:pt>
                <c:pt idx="3470">
                  <c:v>15.178655030513875</c:v>
                </c:pt>
                <c:pt idx="3471">
                  <c:v>14.967694743752674</c:v>
                </c:pt>
                <c:pt idx="3472">
                  <c:v>14.981183716503399</c:v>
                </c:pt>
                <c:pt idx="3473">
                  <c:v>15.242438481928298</c:v>
                </c:pt>
                <c:pt idx="3474">
                  <c:v>15.185169913314327</c:v>
                </c:pt>
                <c:pt idx="3475">
                  <c:v>15.277417478171479</c:v>
                </c:pt>
                <c:pt idx="3476">
                  <c:v>15.073771679432189</c:v>
                </c:pt>
                <c:pt idx="3477">
                  <c:v>15.088946530265799</c:v>
                </c:pt>
                <c:pt idx="3478">
                  <c:v>15.048044824654596</c:v>
                </c:pt>
                <c:pt idx="3479">
                  <c:v>14.77525956334167</c:v>
                </c:pt>
                <c:pt idx="3480">
                  <c:v>14.788549504623081</c:v>
                </c:pt>
                <c:pt idx="3481">
                  <c:v>14.911821386895905</c:v>
                </c:pt>
                <c:pt idx="3482">
                  <c:v>14.887875531048101</c:v>
                </c:pt>
                <c:pt idx="3483">
                  <c:v>14.636917917506148</c:v>
                </c:pt>
                <c:pt idx="3484">
                  <c:v>14.620741475908821</c:v>
                </c:pt>
                <c:pt idx="3485">
                  <c:v>14.489277181090236</c:v>
                </c:pt>
                <c:pt idx="3486">
                  <c:v>14.542720408401292</c:v>
                </c:pt>
                <c:pt idx="3487">
                  <c:v>14.640636377801865</c:v>
                </c:pt>
                <c:pt idx="3488">
                  <c:v>14.791910911292446</c:v>
                </c:pt>
                <c:pt idx="3489">
                  <c:v>14.700014405492844</c:v>
                </c:pt>
                <c:pt idx="3490">
                  <c:v>14.648462178409122</c:v>
                </c:pt>
                <c:pt idx="3491">
                  <c:v>14.799518223379073</c:v>
                </c:pt>
                <c:pt idx="3492">
                  <c:v>14.62602309477348</c:v>
                </c:pt>
                <c:pt idx="3493">
                  <c:v>14.671725010242021</c:v>
                </c:pt>
                <c:pt idx="3494">
                  <c:v>14.647112967353738</c:v>
                </c:pt>
                <c:pt idx="3495">
                  <c:v>14.791610331124943</c:v>
                </c:pt>
                <c:pt idx="3496">
                  <c:v>14.745172120796946</c:v>
                </c:pt>
                <c:pt idx="3497">
                  <c:v>14.578586318515285</c:v>
                </c:pt>
                <c:pt idx="3498">
                  <c:v>14.988583422587922</c:v>
                </c:pt>
                <c:pt idx="3499">
                  <c:v>15.256691188907856</c:v>
                </c:pt>
                <c:pt idx="3500">
                  <c:v>15.326843635050993</c:v>
                </c:pt>
                <c:pt idx="3501">
                  <c:v>15.283090044989827</c:v>
                </c:pt>
                <c:pt idx="3502">
                  <c:v>15.749975351503506</c:v>
                </c:pt>
                <c:pt idx="3503">
                  <c:v>15.780528916466887</c:v>
                </c:pt>
                <c:pt idx="3504">
                  <c:v>15.396916196760037</c:v>
                </c:pt>
                <c:pt idx="3505">
                  <c:v>15.2953746764065</c:v>
                </c:pt>
                <c:pt idx="3506">
                  <c:v>15.32254282006471</c:v>
                </c:pt>
                <c:pt idx="3507">
                  <c:v>15.687154642931475</c:v>
                </c:pt>
                <c:pt idx="3508">
                  <c:v>15.699875977821037</c:v>
                </c:pt>
                <c:pt idx="3509">
                  <c:v>15.610721754577622</c:v>
                </c:pt>
                <c:pt idx="3510">
                  <c:v>15.648654109111737</c:v>
                </c:pt>
                <c:pt idx="3511">
                  <c:v>15.817189232374414</c:v>
                </c:pt>
                <c:pt idx="3512">
                  <c:v>15.851401118374588</c:v>
                </c:pt>
                <c:pt idx="3513">
                  <c:v>15.607016133858744</c:v>
                </c:pt>
                <c:pt idx="3514">
                  <c:v>15.754129393536317</c:v>
                </c:pt>
                <c:pt idx="3515">
                  <c:v>15.895557864587282</c:v>
                </c:pt>
                <c:pt idx="3516">
                  <c:v>15.696893080237937</c:v>
                </c:pt>
                <c:pt idx="3517">
                  <c:v>16.032371173510121</c:v>
                </c:pt>
                <c:pt idx="3518">
                  <c:v>16.097926423413458</c:v>
                </c:pt>
                <c:pt idx="3519">
                  <c:v>16.424298259711236</c:v>
                </c:pt>
                <c:pt idx="3520">
                  <c:v>16.587501957886129</c:v>
                </c:pt>
                <c:pt idx="3521">
                  <c:v>16.528197367335878</c:v>
                </c:pt>
                <c:pt idx="3522">
                  <c:v>16.455905039330258</c:v>
                </c:pt>
                <c:pt idx="3523">
                  <c:v>16.264808369245035</c:v>
                </c:pt>
                <c:pt idx="3524">
                  <c:v>16.296400854474257</c:v>
                </c:pt>
                <c:pt idx="3525">
                  <c:v>16.331369561908623</c:v>
                </c:pt>
                <c:pt idx="3526">
                  <c:v>16.253240396821308</c:v>
                </c:pt>
                <c:pt idx="3527">
                  <c:v>16.38346308237432</c:v>
                </c:pt>
                <c:pt idx="3528">
                  <c:v>16.711355377753591</c:v>
                </c:pt>
                <c:pt idx="3529">
                  <c:v>16.552335778726512</c:v>
                </c:pt>
                <c:pt idx="3530">
                  <c:v>16.551035014379629</c:v>
                </c:pt>
                <c:pt idx="3531">
                  <c:v>16.495450569176732</c:v>
                </c:pt>
                <c:pt idx="3532">
                  <c:v>16.581241634693264</c:v>
                </c:pt>
                <c:pt idx="3533">
                  <c:v>16.400164147983002</c:v>
                </c:pt>
                <c:pt idx="3534">
                  <c:v>16.400030364245765</c:v>
                </c:pt>
                <c:pt idx="3535">
                  <c:v>16.696473956900949</c:v>
                </c:pt>
                <c:pt idx="3536">
                  <c:v>16.871607007595216</c:v>
                </c:pt>
                <c:pt idx="3537">
                  <c:v>16.936855681898937</c:v>
                </c:pt>
                <c:pt idx="3538">
                  <c:v>16.850472165788933</c:v>
                </c:pt>
                <c:pt idx="3539">
                  <c:v>16.957987494434715</c:v>
                </c:pt>
                <c:pt idx="3540">
                  <c:v>16.840673184273964</c:v>
                </c:pt>
                <c:pt idx="3541">
                  <c:v>16.98807637330151</c:v>
                </c:pt>
                <c:pt idx="3542">
                  <c:v>16.997303896827031</c:v>
                </c:pt>
                <c:pt idx="3543">
                  <c:v>16.866604846943712</c:v>
                </c:pt>
                <c:pt idx="3544">
                  <c:v>16.682234497588809</c:v>
                </c:pt>
                <c:pt idx="3545">
                  <c:v>16.861547681981612</c:v>
                </c:pt>
                <c:pt idx="3546">
                  <c:v>17.004876713775605</c:v>
                </c:pt>
                <c:pt idx="3547">
                  <c:v>17.15039779407476</c:v>
                </c:pt>
                <c:pt idx="3548">
                  <c:v>17.181650699396723</c:v>
                </c:pt>
                <c:pt idx="3549">
                  <c:v>16.995586353463281</c:v>
                </c:pt>
                <c:pt idx="3550">
                  <c:v>17.181730577198042</c:v>
                </c:pt>
                <c:pt idx="3551">
                  <c:v>17.061678776054553</c:v>
                </c:pt>
                <c:pt idx="3552">
                  <c:v>17.088322884924498</c:v>
                </c:pt>
                <c:pt idx="3553">
                  <c:v>17.103789946795978</c:v>
                </c:pt>
                <c:pt idx="3554">
                  <c:v>17.102445846455289</c:v>
                </c:pt>
                <c:pt idx="3555">
                  <c:v>17.027300415579219</c:v>
                </c:pt>
                <c:pt idx="3556">
                  <c:v>17.188895972057058</c:v>
                </c:pt>
                <c:pt idx="3557">
                  <c:v>17.542098591768919</c:v>
                </c:pt>
                <c:pt idx="3558">
                  <c:v>17.534351802398319</c:v>
                </c:pt>
                <c:pt idx="3559">
                  <c:v>17.932508377200826</c:v>
                </c:pt>
                <c:pt idx="3560">
                  <c:v>17.991770329917735</c:v>
                </c:pt>
                <c:pt idx="3561">
                  <c:v>17.970521055880699</c:v>
                </c:pt>
                <c:pt idx="3562">
                  <c:v>17.964609668379413</c:v>
                </c:pt>
                <c:pt idx="3563">
                  <c:v>18.024534006036664</c:v>
                </c:pt>
                <c:pt idx="3564">
                  <c:v>18.180987786511345</c:v>
                </c:pt>
                <c:pt idx="3565">
                  <c:v>18.212959714624663</c:v>
                </c:pt>
                <c:pt idx="3566">
                  <c:v>18.302363060263485</c:v>
                </c:pt>
                <c:pt idx="3567">
                  <c:v>18.43470710604722</c:v>
                </c:pt>
                <c:pt idx="3568">
                  <c:v>18.379980563419075</c:v>
                </c:pt>
                <c:pt idx="3569">
                  <c:v>18.389034800320537</c:v>
                </c:pt>
                <c:pt idx="3570">
                  <c:v>18.509590368259591</c:v>
                </c:pt>
                <c:pt idx="3571">
                  <c:v>18.581585608229378</c:v>
                </c:pt>
                <c:pt idx="3572">
                  <c:v>18.661850109707334</c:v>
                </c:pt>
                <c:pt idx="3573">
                  <c:v>18.623234096785591</c:v>
                </c:pt>
                <c:pt idx="3574">
                  <c:v>18.78793011666901</c:v>
                </c:pt>
                <c:pt idx="3575">
                  <c:v>19.035430624771777</c:v>
                </c:pt>
                <c:pt idx="3576">
                  <c:v>19.033934726560478</c:v>
                </c:pt>
                <c:pt idx="3577">
                  <c:v>19.05992563316682</c:v>
                </c:pt>
                <c:pt idx="3578">
                  <c:v>19.064932586601945</c:v>
                </c:pt>
                <c:pt idx="3579">
                  <c:v>19.196602880253593</c:v>
                </c:pt>
                <c:pt idx="3580">
                  <c:v>19.155939405154754</c:v>
                </c:pt>
                <c:pt idx="3581">
                  <c:v>19.258072000580935</c:v>
                </c:pt>
                <c:pt idx="3582">
                  <c:v>19.381720346714257</c:v>
                </c:pt>
                <c:pt idx="3583">
                  <c:v>19.350071130801972</c:v>
                </c:pt>
                <c:pt idx="3584">
                  <c:v>18.896838511269781</c:v>
                </c:pt>
                <c:pt idx="3585">
                  <c:v>18.764552269229377</c:v>
                </c:pt>
                <c:pt idx="3586">
                  <c:v>18.966962087820736</c:v>
                </c:pt>
                <c:pt idx="3587">
                  <c:v>18.864223649410075</c:v>
                </c:pt>
                <c:pt idx="3588">
                  <c:v>19.100584471948377</c:v>
                </c:pt>
                <c:pt idx="3589">
                  <c:v>19.092678357951055</c:v>
                </c:pt>
                <c:pt idx="3590">
                  <c:v>19.401391074290384</c:v>
                </c:pt>
                <c:pt idx="3591">
                  <c:v>19.402011648217176</c:v>
                </c:pt>
                <c:pt idx="3592">
                  <c:v>19.3527487471125</c:v>
                </c:pt>
                <c:pt idx="3593">
                  <c:v>19.486641041691044</c:v>
                </c:pt>
                <c:pt idx="3594">
                  <c:v>19.288540326945498</c:v>
                </c:pt>
                <c:pt idx="3595">
                  <c:v>19.27927088133584</c:v>
                </c:pt>
                <c:pt idx="3596">
                  <c:v>19.355052618187155</c:v>
                </c:pt>
                <c:pt idx="3597">
                  <c:v>19.449440639835778</c:v>
                </c:pt>
                <c:pt idx="3598">
                  <c:v>19.349637372335661</c:v>
                </c:pt>
                <c:pt idx="3599">
                  <c:v>19.342244354072474</c:v>
                </c:pt>
                <c:pt idx="3600">
                  <c:v>19.135216543658427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B1-4E2B-8497-DD81883824B8}"/>
            </c:ext>
          </c:extLst>
        </c:ser>
        <c:ser>
          <c:idx val="1"/>
          <c:order val="1"/>
          <c:tx>
            <c:strRef>
              <c:f>F!$H$3</c:f>
              <c:strCache>
                <c:ptCount val="1"/>
                <c:pt idx="0">
                  <c:v>Universo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numRef>
              <c:f>F!$B$4:$B$10000</c:f>
              <c:numCache>
                <c:formatCode>m/d/yyyy</c:formatCode>
                <c:ptCount val="9997"/>
                <c:pt idx="0">
                  <c:v>38231</c:v>
                </c:pt>
                <c:pt idx="1">
                  <c:v>38232</c:v>
                </c:pt>
                <c:pt idx="2">
                  <c:v>38233</c:v>
                </c:pt>
                <c:pt idx="3">
                  <c:v>38236</c:v>
                </c:pt>
                <c:pt idx="4">
                  <c:v>38238</c:v>
                </c:pt>
                <c:pt idx="5">
                  <c:v>38239</c:v>
                </c:pt>
                <c:pt idx="6">
                  <c:v>38240</c:v>
                </c:pt>
                <c:pt idx="7">
                  <c:v>38243</c:v>
                </c:pt>
                <c:pt idx="8">
                  <c:v>38244</c:v>
                </c:pt>
                <c:pt idx="9">
                  <c:v>38245</c:v>
                </c:pt>
                <c:pt idx="10">
                  <c:v>38246</c:v>
                </c:pt>
                <c:pt idx="11">
                  <c:v>38247</c:v>
                </c:pt>
                <c:pt idx="12">
                  <c:v>38250</c:v>
                </c:pt>
                <c:pt idx="13">
                  <c:v>38251</c:v>
                </c:pt>
                <c:pt idx="14">
                  <c:v>38252</c:v>
                </c:pt>
                <c:pt idx="15">
                  <c:v>38253</c:v>
                </c:pt>
                <c:pt idx="16">
                  <c:v>38254</c:v>
                </c:pt>
                <c:pt idx="17">
                  <c:v>38257</c:v>
                </c:pt>
                <c:pt idx="18">
                  <c:v>38258</c:v>
                </c:pt>
                <c:pt idx="19">
                  <c:v>38259</c:v>
                </c:pt>
                <c:pt idx="20">
                  <c:v>38260</c:v>
                </c:pt>
                <c:pt idx="21">
                  <c:v>38261</c:v>
                </c:pt>
                <c:pt idx="22">
                  <c:v>38264</c:v>
                </c:pt>
                <c:pt idx="23">
                  <c:v>38265</c:v>
                </c:pt>
                <c:pt idx="24">
                  <c:v>38266</c:v>
                </c:pt>
                <c:pt idx="25">
                  <c:v>38267</c:v>
                </c:pt>
                <c:pt idx="26">
                  <c:v>38268</c:v>
                </c:pt>
                <c:pt idx="27">
                  <c:v>38271</c:v>
                </c:pt>
                <c:pt idx="28">
                  <c:v>38273</c:v>
                </c:pt>
                <c:pt idx="29">
                  <c:v>38274</c:v>
                </c:pt>
                <c:pt idx="30">
                  <c:v>38275</c:v>
                </c:pt>
                <c:pt idx="31">
                  <c:v>38278</c:v>
                </c:pt>
                <c:pt idx="32">
                  <c:v>38279</c:v>
                </c:pt>
                <c:pt idx="33">
                  <c:v>38280</c:v>
                </c:pt>
                <c:pt idx="34">
                  <c:v>38281</c:v>
                </c:pt>
                <c:pt idx="35">
                  <c:v>38282</c:v>
                </c:pt>
                <c:pt idx="36">
                  <c:v>38285</c:v>
                </c:pt>
                <c:pt idx="37">
                  <c:v>38286</c:v>
                </c:pt>
                <c:pt idx="38">
                  <c:v>38287</c:v>
                </c:pt>
                <c:pt idx="39">
                  <c:v>38288</c:v>
                </c:pt>
                <c:pt idx="40">
                  <c:v>38289</c:v>
                </c:pt>
                <c:pt idx="41">
                  <c:v>38292</c:v>
                </c:pt>
                <c:pt idx="42">
                  <c:v>38294</c:v>
                </c:pt>
                <c:pt idx="43">
                  <c:v>38295</c:v>
                </c:pt>
                <c:pt idx="44">
                  <c:v>38296</c:v>
                </c:pt>
                <c:pt idx="45">
                  <c:v>38299</c:v>
                </c:pt>
                <c:pt idx="46">
                  <c:v>38300</c:v>
                </c:pt>
                <c:pt idx="47">
                  <c:v>38301</c:v>
                </c:pt>
                <c:pt idx="48">
                  <c:v>38302</c:v>
                </c:pt>
                <c:pt idx="49">
                  <c:v>38303</c:v>
                </c:pt>
                <c:pt idx="50">
                  <c:v>38307</c:v>
                </c:pt>
                <c:pt idx="51">
                  <c:v>38308</c:v>
                </c:pt>
                <c:pt idx="52">
                  <c:v>38309</c:v>
                </c:pt>
                <c:pt idx="53">
                  <c:v>38310</c:v>
                </c:pt>
                <c:pt idx="54">
                  <c:v>38313</c:v>
                </c:pt>
                <c:pt idx="55">
                  <c:v>38314</c:v>
                </c:pt>
                <c:pt idx="56">
                  <c:v>38315</c:v>
                </c:pt>
                <c:pt idx="57">
                  <c:v>38316</c:v>
                </c:pt>
                <c:pt idx="58">
                  <c:v>38317</c:v>
                </c:pt>
                <c:pt idx="59">
                  <c:v>38320</c:v>
                </c:pt>
                <c:pt idx="60">
                  <c:v>38321</c:v>
                </c:pt>
                <c:pt idx="61">
                  <c:v>38322</c:v>
                </c:pt>
                <c:pt idx="62">
                  <c:v>38323</c:v>
                </c:pt>
                <c:pt idx="63">
                  <c:v>38324</c:v>
                </c:pt>
                <c:pt idx="64">
                  <c:v>38327</c:v>
                </c:pt>
                <c:pt idx="65">
                  <c:v>38328</c:v>
                </c:pt>
                <c:pt idx="66">
                  <c:v>38329</c:v>
                </c:pt>
                <c:pt idx="67">
                  <c:v>38330</c:v>
                </c:pt>
                <c:pt idx="68">
                  <c:v>38331</c:v>
                </c:pt>
                <c:pt idx="69">
                  <c:v>38334</c:v>
                </c:pt>
                <c:pt idx="70">
                  <c:v>38335</c:v>
                </c:pt>
                <c:pt idx="71">
                  <c:v>38336</c:v>
                </c:pt>
                <c:pt idx="72">
                  <c:v>38337</c:v>
                </c:pt>
                <c:pt idx="73">
                  <c:v>38338</c:v>
                </c:pt>
                <c:pt idx="74">
                  <c:v>38341</c:v>
                </c:pt>
                <c:pt idx="75">
                  <c:v>38342</c:v>
                </c:pt>
                <c:pt idx="76">
                  <c:v>38343</c:v>
                </c:pt>
                <c:pt idx="77">
                  <c:v>38344</c:v>
                </c:pt>
                <c:pt idx="78">
                  <c:v>38348</c:v>
                </c:pt>
                <c:pt idx="79">
                  <c:v>38349</c:v>
                </c:pt>
                <c:pt idx="80">
                  <c:v>38350</c:v>
                </c:pt>
                <c:pt idx="81">
                  <c:v>38351</c:v>
                </c:pt>
                <c:pt idx="82">
                  <c:v>38355</c:v>
                </c:pt>
                <c:pt idx="83">
                  <c:v>38356</c:v>
                </c:pt>
                <c:pt idx="84">
                  <c:v>38357</c:v>
                </c:pt>
                <c:pt idx="85">
                  <c:v>38358</c:v>
                </c:pt>
                <c:pt idx="86">
                  <c:v>38359</c:v>
                </c:pt>
                <c:pt idx="87">
                  <c:v>38362</c:v>
                </c:pt>
                <c:pt idx="88">
                  <c:v>38363</c:v>
                </c:pt>
                <c:pt idx="89">
                  <c:v>38364</c:v>
                </c:pt>
                <c:pt idx="90">
                  <c:v>38365</c:v>
                </c:pt>
                <c:pt idx="91">
                  <c:v>38366</c:v>
                </c:pt>
                <c:pt idx="92">
                  <c:v>38369</c:v>
                </c:pt>
                <c:pt idx="93">
                  <c:v>38370</c:v>
                </c:pt>
                <c:pt idx="94">
                  <c:v>38371</c:v>
                </c:pt>
                <c:pt idx="95">
                  <c:v>38372</c:v>
                </c:pt>
                <c:pt idx="96">
                  <c:v>38373</c:v>
                </c:pt>
                <c:pt idx="97">
                  <c:v>38376</c:v>
                </c:pt>
                <c:pt idx="98">
                  <c:v>38378</c:v>
                </c:pt>
                <c:pt idx="99">
                  <c:v>38379</c:v>
                </c:pt>
                <c:pt idx="100">
                  <c:v>38380</c:v>
                </c:pt>
                <c:pt idx="101">
                  <c:v>38383</c:v>
                </c:pt>
                <c:pt idx="102">
                  <c:v>38384</c:v>
                </c:pt>
                <c:pt idx="103">
                  <c:v>38385</c:v>
                </c:pt>
                <c:pt idx="104">
                  <c:v>38386</c:v>
                </c:pt>
                <c:pt idx="105">
                  <c:v>38387</c:v>
                </c:pt>
                <c:pt idx="106">
                  <c:v>38392</c:v>
                </c:pt>
                <c:pt idx="107">
                  <c:v>38393</c:v>
                </c:pt>
                <c:pt idx="108">
                  <c:v>38394</c:v>
                </c:pt>
                <c:pt idx="109">
                  <c:v>38397</c:v>
                </c:pt>
                <c:pt idx="110">
                  <c:v>38398</c:v>
                </c:pt>
                <c:pt idx="111">
                  <c:v>38399</c:v>
                </c:pt>
                <c:pt idx="112">
                  <c:v>38400</c:v>
                </c:pt>
                <c:pt idx="113">
                  <c:v>38401</c:v>
                </c:pt>
                <c:pt idx="114">
                  <c:v>38404</c:v>
                </c:pt>
                <c:pt idx="115">
                  <c:v>38405</c:v>
                </c:pt>
                <c:pt idx="116">
                  <c:v>38406</c:v>
                </c:pt>
                <c:pt idx="117">
                  <c:v>38407</c:v>
                </c:pt>
                <c:pt idx="118">
                  <c:v>38408</c:v>
                </c:pt>
                <c:pt idx="119">
                  <c:v>38411</c:v>
                </c:pt>
                <c:pt idx="120">
                  <c:v>38412</c:v>
                </c:pt>
                <c:pt idx="121">
                  <c:v>38413</c:v>
                </c:pt>
                <c:pt idx="122">
                  <c:v>38414</c:v>
                </c:pt>
                <c:pt idx="123">
                  <c:v>38415</c:v>
                </c:pt>
                <c:pt idx="124">
                  <c:v>38418</c:v>
                </c:pt>
                <c:pt idx="125">
                  <c:v>38419</c:v>
                </c:pt>
                <c:pt idx="126">
                  <c:v>38420</c:v>
                </c:pt>
                <c:pt idx="127">
                  <c:v>38421</c:v>
                </c:pt>
                <c:pt idx="128">
                  <c:v>38422</c:v>
                </c:pt>
                <c:pt idx="129">
                  <c:v>38425</c:v>
                </c:pt>
                <c:pt idx="130">
                  <c:v>38426</c:v>
                </c:pt>
                <c:pt idx="131">
                  <c:v>38427</c:v>
                </c:pt>
                <c:pt idx="132">
                  <c:v>38428</c:v>
                </c:pt>
                <c:pt idx="133">
                  <c:v>38429</c:v>
                </c:pt>
                <c:pt idx="134">
                  <c:v>38432</c:v>
                </c:pt>
                <c:pt idx="135">
                  <c:v>38433</c:v>
                </c:pt>
                <c:pt idx="136">
                  <c:v>38434</c:v>
                </c:pt>
                <c:pt idx="137">
                  <c:v>38435</c:v>
                </c:pt>
                <c:pt idx="138">
                  <c:v>38439</c:v>
                </c:pt>
                <c:pt idx="139">
                  <c:v>38440</c:v>
                </c:pt>
                <c:pt idx="140">
                  <c:v>38441</c:v>
                </c:pt>
                <c:pt idx="141">
                  <c:v>38442</c:v>
                </c:pt>
                <c:pt idx="142">
                  <c:v>38443</c:v>
                </c:pt>
                <c:pt idx="143">
                  <c:v>38446</c:v>
                </c:pt>
                <c:pt idx="144">
                  <c:v>38447</c:v>
                </c:pt>
                <c:pt idx="145">
                  <c:v>38448</c:v>
                </c:pt>
                <c:pt idx="146">
                  <c:v>38449</c:v>
                </c:pt>
                <c:pt idx="147">
                  <c:v>38450</c:v>
                </c:pt>
                <c:pt idx="148">
                  <c:v>38453</c:v>
                </c:pt>
                <c:pt idx="149">
                  <c:v>38454</c:v>
                </c:pt>
                <c:pt idx="150">
                  <c:v>38455</c:v>
                </c:pt>
                <c:pt idx="151">
                  <c:v>38456</c:v>
                </c:pt>
                <c:pt idx="152">
                  <c:v>38457</c:v>
                </c:pt>
                <c:pt idx="153">
                  <c:v>38460</c:v>
                </c:pt>
                <c:pt idx="154">
                  <c:v>38461</c:v>
                </c:pt>
                <c:pt idx="155">
                  <c:v>38462</c:v>
                </c:pt>
                <c:pt idx="156">
                  <c:v>38464</c:v>
                </c:pt>
                <c:pt idx="157">
                  <c:v>38467</c:v>
                </c:pt>
                <c:pt idx="158">
                  <c:v>38468</c:v>
                </c:pt>
                <c:pt idx="159">
                  <c:v>38469</c:v>
                </c:pt>
                <c:pt idx="160">
                  <c:v>38470</c:v>
                </c:pt>
                <c:pt idx="161">
                  <c:v>38471</c:v>
                </c:pt>
                <c:pt idx="162">
                  <c:v>38474</c:v>
                </c:pt>
                <c:pt idx="163">
                  <c:v>38475</c:v>
                </c:pt>
                <c:pt idx="164">
                  <c:v>38476</c:v>
                </c:pt>
                <c:pt idx="165">
                  <c:v>38477</c:v>
                </c:pt>
                <c:pt idx="166">
                  <c:v>38478</c:v>
                </c:pt>
                <c:pt idx="167">
                  <c:v>38481</c:v>
                </c:pt>
                <c:pt idx="168">
                  <c:v>38482</c:v>
                </c:pt>
                <c:pt idx="169">
                  <c:v>38483</c:v>
                </c:pt>
                <c:pt idx="170">
                  <c:v>38484</c:v>
                </c:pt>
                <c:pt idx="171">
                  <c:v>38485</c:v>
                </c:pt>
                <c:pt idx="172">
                  <c:v>38488</c:v>
                </c:pt>
                <c:pt idx="173">
                  <c:v>38489</c:v>
                </c:pt>
                <c:pt idx="174">
                  <c:v>38490</c:v>
                </c:pt>
                <c:pt idx="175">
                  <c:v>38491</c:v>
                </c:pt>
                <c:pt idx="176">
                  <c:v>38492</c:v>
                </c:pt>
                <c:pt idx="177">
                  <c:v>38495</c:v>
                </c:pt>
                <c:pt idx="178">
                  <c:v>38496</c:v>
                </c:pt>
                <c:pt idx="179">
                  <c:v>38497</c:v>
                </c:pt>
                <c:pt idx="180">
                  <c:v>38499</c:v>
                </c:pt>
                <c:pt idx="181">
                  <c:v>38502</c:v>
                </c:pt>
                <c:pt idx="182">
                  <c:v>38503</c:v>
                </c:pt>
                <c:pt idx="183">
                  <c:v>38504</c:v>
                </c:pt>
                <c:pt idx="184">
                  <c:v>38505</c:v>
                </c:pt>
                <c:pt idx="185">
                  <c:v>38506</c:v>
                </c:pt>
                <c:pt idx="186">
                  <c:v>38509</c:v>
                </c:pt>
                <c:pt idx="187">
                  <c:v>38510</c:v>
                </c:pt>
                <c:pt idx="188">
                  <c:v>38511</c:v>
                </c:pt>
                <c:pt idx="189">
                  <c:v>38512</c:v>
                </c:pt>
                <c:pt idx="190">
                  <c:v>38513</c:v>
                </c:pt>
                <c:pt idx="191">
                  <c:v>38516</c:v>
                </c:pt>
                <c:pt idx="192">
                  <c:v>38517</c:v>
                </c:pt>
                <c:pt idx="193">
                  <c:v>38518</c:v>
                </c:pt>
                <c:pt idx="194">
                  <c:v>38519</c:v>
                </c:pt>
                <c:pt idx="195">
                  <c:v>38520</c:v>
                </c:pt>
                <c:pt idx="196">
                  <c:v>38523</c:v>
                </c:pt>
                <c:pt idx="197">
                  <c:v>38524</c:v>
                </c:pt>
                <c:pt idx="198">
                  <c:v>38525</c:v>
                </c:pt>
                <c:pt idx="199">
                  <c:v>38526</c:v>
                </c:pt>
                <c:pt idx="200">
                  <c:v>38527</c:v>
                </c:pt>
                <c:pt idx="201">
                  <c:v>38530</c:v>
                </c:pt>
                <c:pt idx="202">
                  <c:v>38531</c:v>
                </c:pt>
                <c:pt idx="203">
                  <c:v>38532</c:v>
                </c:pt>
                <c:pt idx="204">
                  <c:v>38533</c:v>
                </c:pt>
                <c:pt idx="205">
                  <c:v>38534</c:v>
                </c:pt>
                <c:pt idx="206">
                  <c:v>38537</c:v>
                </c:pt>
                <c:pt idx="207">
                  <c:v>38538</c:v>
                </c:pt>
                <c:pt idx="208">
                  <c:v>38539</c:v>
                </c:pt>
                <c:pt idx="209">
                  <c:v>38540</c:v>
                </c:pt>
                <c:pt idx="210">
                  <c:v>38541</c:v>
                </c:pt>
                <c:pt idx="211">
                  <c:v>38544</c:v>
                </c:pt>
                <c:pt idx="212">
                  <c:v>38545</c:v>
                </c:pt>
                <c:pt idx="213">
                  <c:v>38546</c:v>
                </c:pt>
                <c:pt idx="214">
                  <c:v>38547</c:v>
                </c:pt>
                <c:pt idx="215">
                  <c:v>38548</c:v>
                </c:pt>
                <c:pt idx="216">
                  <c:v>38551</c:v>
                </c:pt>
                <c:pt idx="217">
                  <c:v>38552</c:v>
                </c:pt>
                <c:pt idx="218">
                  <c:v>38553</c:v>
                </c:pt>
                <c:pt idx="219">
                  <c:v>38554</c:v>
                </c:pt>
                <c:pt idx="220">
                  <c:v>38555</c:v>
                </c:pt>
                <c:pt idx="221">
                  <c:v>38558</c:v>
                </c:pt>
                <c:pt idx="222">
                  <c:v>38559</c:v>
                </c:pt>
                <c:pt idx="223">
                  <c:v>38560</c:v>
                </c:pt>
                <c:pt idx="224">
                  <c:v>38561</c:v>
                </c:pt>
                <c:pt idx="225">
                  <c:v>38562</c:v>
                </c:pt>
                <c:pt idx="226">
                  <c:v>38565</c:v>
                </c:pt>
                <c:pt idx="227">
                  <c:v>38566</c:v>
                </c:pt>
                <c:pt idx="228">
                  <c:v>38567</c:v>
                </c:pt>
                <c:pt idx="229">
                  <c:v>38568</c:v>
                </c:pt>
                <c:pt idx="230">
                  <c:v>38569</c:v>
                </c:pt>
                <c:pt idx="231">
                  <c:v>38572</c:v>
                </c:pt>
                <c:pt idx="232">
                  <c:v>38573</c:v>
                </c:pt>
                <c:pt idx="233">
                  <c:v>38574</c:v>
                </c:pt>
                <c:pt idx="234">
                  <c:v>38575</c:v>
                </c:pt>
                <c:pt idx="235">
                  <c:v>38576</c:v>
                </c:pt>
                <c:pt idx="236">
                  <c:v>38579</c:v>
                </c:pt>
                <c:pt idx="237">
                  <c:v>38580</c:v>
                </c:pt>
                <c:pt idx="238">
                  <c:v>38581</c:v>
                </c:pt>
                <c:pt idx="239">
                  <c:v>38582</c:v>
                </c:pt>
                <c:pt idx="240">
                  <c:v>38583</c:v>
                </c:pt>
                <c:pt idx="241">
                  <c:v>38586</c:v>
                </c:pt>
                <c:pt idx="242">
                  <c:v>38587</c:v>
                </c:pt>
                <c:pt idx="243">
                  <c:v>38588</c:v>
                </c:pt>
                <c:pt idx="244">
                  <c:v>38589</c:v>
                </c:pt>
                <c:pt idx="245">
                  <c:v>38590</c:v>
                </c:pt>
                <c:pt idx="246">
                  <c:v>38593</c:v>
                </c:pt>
                <c:pt idx="247">
                  <c:v>38594</c:v>
                </c:pt>
                <c:pt idx="248">
                  <c:v>38595</c:v>
                </c:pt>
                <c:pt idx="249">
                  <c:v>38596</c:v>
                </c:pt>
                <c:pt idx="250">
                  <c:v>38597</c:v>
                </c:pt>
                <c:pt idx="251">
                  <c:v>38600</c:v>
                </c:pt>
                <c:pt idx="252">
                  <c:v>38601</c:v>
                </c:pt>
                <c:pt idx="253">
                  <c:v>38603</c:v>
                </c:pt>
                <c:pt idx="254">
                  <c:v>38604</c:v>
                </c:pt>
                <c:pt idx="255">
                  <c:v>38607</c:v>
                </c:pt>
                <c:pt idx="256">
                  <c:v>38608</c:v>
                </c:pt>
                <c:pt idx="257">
                  <c:v>38609</c:v>
                </c:pt>
                <c:pt idx="258">
                  <c:v>38610</c:v>
                </c:pt>
                <c:pt idx="259">
                  <c:v>38611</c:v>
                </c:pt>
                <c:pt idx="260">
                  <c:v>38614</c:v>
                </c:pt>
                <c:pt idx="261">
                  <c:v>38615</c:v>
                </c:pt>
                <c:pt idx="262">
                  <c:v>38616</c:v>
                </c:pt>
                <c:pt idx="263">
                  <c:v>38617</c:v>
                </c:pt>
                <c:pt idx="264">
                  <c:v>38618</c:v>
                </c:pt>
                <c:pt idx="265">
                  <c:v>38621</c:v>
                </c:pt>
                <c:pt idx="266">
                  <c:v>38622</c:v>
                </c:pt>
                <c:pt idx="267">
                  <c:v>38623</c:v>
                </c:pt>
                <c:pt idx="268">
                  <c:v>38624</c:v>
                </c:pt>
                <c:pt idx="269">
                  <c:v>38625</c:v>
                </c:pt>
                <c:pt idx="270">
                  <c:v>38628</c:v>
                </c:pt>
                <c:pt idx="271">
                  <c:v>38629</c:v>
                </c:pt>
                <c:pt idx="272">
                  <c:v>38630</c:v>
                </c:pt>
                <c:pt idx="273">
                  <c:v>38631</c:v>
                </c:pt>
                <c:pt idx="274">
                  <c:v>38632</c:v>
                </c:pt>
                <c:pt idx="275">
                  <c:v>38635</c:v>
                </c:pt>
                <c:pt idx="276">
                  <c:v>38636</c:v>
                </c:pt>
                <c:pt idx="277">
                  <c:v>38638</c:v>
                </c:pt>
                <c:pt idx="278">
                  <c:v>38639</c:v>
                </c:pt>
                <c:pt idx="279">
                  <c:v>38642</c:v>
                </c:pt>
                <c:pt idx="280">
                  <c:v>38643</c:v>
                </c:pt>
                <c:pt idx="281">
                  <c:v>38644</c:v>
                </c:pt>
                <c:pt idx="282">
                  <c:v>38645</c:v>
                </c:pt>
                <c:pt idx="283">
                  <c:v>38646</c:v>
                </c:pt>
                <c:pt idx="284">
                  <c:v>38649</c:v>
                </c:pt>
                <c:pt idx="285">
                  <c:v>38650</c:v>
                </c:pt>
                <c:pt idx="286">
                  <c:v>38651</c:v>
                </c:pt>
                <c:pt idx="287">
                  <c:v>38652</c:v>
                </c:pt>
                <c:pt idx="288">
                  <c:v>38653</c:v>
                </c:pt>
                <c:pt idx="289">
                  <c:v>38656</c:v>
                </c:pt>
                <c:pt idx="290">
                  <c:v>38657</c:v>
                </c:pt>
                <c:pt idx="291">
                  <c:v>38659</c:v>
                </c:pt>
                <c:pt idx="292">
                  <c:v>38660</c:v>
                </c:pt>
                <c:pt idx="293">
                  <c:v>38663</c:v>
                </c:pt>
                <c:pt idx="294">
                  <c:v>38664</c:v>
                </c:pt>
                <c:pt idx="295">
                  <c:v>38665</c:v>
                </c:pt>
                <c:pt idx="296">
                  <c:v>38666</c:v>
                </c:pt>
                <c:pt idx="297">
                  <c:v>38667</c:v>
                </c:pt>
                <c:pt idx="298">
                  <c:v>38670</c:v>
                </c:pt>
                <c:pt idx="299">
                  <c:v>38672</c:v>
                </c:pt>
                <c:pt idx="300">
                  <c:v>38673</c:v>
                </c:pt>
                <c:pt idx="301">
                  <c:v>38674</c:v>
                </c:pt>
                <c:pt idx="302">
                  <c:v>38677</c:v>
                </c:pt>
                <c:pt idx="303">
                  <c:v>38678</c:v>
                </c:pt>
                <c:pt idx="304">
                  <c:v>38679</c:v>
                </c:pt>
                <c:pt idx="305">
                  <c:v>38680</c:v>
                </c:pt>
                <c:pt idx="306">
                  <c:v>38681</c:v>
                </c:pt>
                <c:pt idx="307">
                  <c:v>38684</c:v>
                </c:pt>
                <c:pt idx="308">
                  <c:v>38685</c:v>
                </c:pt>
                <c:pt idx="309">
                  <c:v>38686</c:v>
                </c:pt>
                <c:pt idx="310">
                  <c:v>38687</c:v>
                </c:pt>
                <c:pt idx="311">
                  <c:v>38688</c:v>
                </c:pt>
                <c:pt idx="312">
                  <c:v>38691</c:v>
                </c:pt>
                <c:pt idx="313">
                  <c:v>38692</c:v>
                </c:pt>
                <c:pt idx="314">
                  <c:v>38693</c:v>
                </c:pt>
                <c:pt idx="315">
                  <c:v>38694</c:v>
                </c:pt>
                <c:pt idx="316">
                  <c:v>38695</c:v>
                </c:pt>
                <c:pt idx="317">
                  <c:v>38698</c:v>
                </c:pt>
                <c:pt idx="318">
                  <c:v>38699</c:v>
                </c:pt>
                <c:pt idx="319">
                  <c:v>38700</c:v>
                </c:pt>
                <c:pt idx="320">
                  <c:v>38701</c:v>
                </c:pt>
                <c:pt idx="321">
                  <c:v>38702</c:v>
                </c:pt>
                <c:pt idx="322">
                  <c:v>38705</c:v>
                </c:pt>
                <c:pt idx="323">
                  <c:v>38706</c:v>
                </c:pt>
                <c:pt idx="324">
                  <c:v>38707</c:v>
                </c:pt>
                <c:pt idx="325">
                  <c:v>38708</c:v>
                </c:pt>
                <c:pt idx="326">
                  <c:v>38709</c:v>
                </c:pt>
                <c:pt idx="327">
                  <c:v>38712</c:v>
                </c:pt>
                <c:pt idx="328">
                  <c:v>38713</c:v>
                </c:pt>
                <c:pt idx="329">
                  <c:v>38714</c:v>
                </c:pt>
                <c:pt idx="330">
                  <c:v>38715</c:v>
                </c:pt>
                <c:pt idx="331">
                  <c:v>38719</c:v>
                </c:pt>
                <c:pt idx="332">
                  <c:v>38720</c:v>
                </c:pt>
                <c:pt idx="333">
                  <c:v>38721</c:v>
                </c:pt>
                <c:pt idx="334">
                  <c:v>38722</c:v>
                </c:pt>
                <c:pt idx="335">
                  <c:v>38723</c:v>
                </c:pt>
                <c:pt idx="336">
                  <c:v>38726</c:v>
                </c:pt>
                <c:pt idx="337">
                  <c:v>38727</c:v>
                </c:pt>
                <c:pt idx="338">
                  <c:v>38728</c:v>
                </c:pt>
                <c:pt idx="339">
                  <c:v>38729</c:v>
                </c:pt>
                <c:pt idx="340">
                  <c:v>38730</c:v>
                </c:pt>
                <c:pt idx="341">
                  <c:v>38733</c:v>
                </c:pt>
                <c:pt idx="342">
                  <c:v>38734</c:v>
                </c:pt>
                <c:pt idx="343">
                  <c:v>38735</c:v>
                </c:pt>
                <c:pt idx="344">
                  <c:v>38736</c:v>
                </c:pt>
                <c:pt idx="345">
                  <c:v>38737</c:v>
                </c:pt>
                <c:pt idx="346">
                  <c:v>38740</c:v>
                </c:pt>
                <c:pt idx="347">
                  <c:v>38741</c:v>
                </c:pt>
                <c:pt idx="348">
                  <c:v>38743</c:v>
                </c:pt>
                <c:pt idx="349">
                  <c:v>38744</c:v>
                </c:pt>
                <c:pt idx="350">
                  <c:v>38747</c:v>
                </c:pt>
                <c:pt idx="351">
                  <c:v>38748</c:v>
                </c:pt>
                <c:pt idx="352">
                  <c:v>38749</c:v>
                </c:pt>
                <c:pt idx="353">
                  <c:v>38750</c:v>
                </c:pt>
                <c:pt idx="354">
                  <c:v>38751</c:v>
                </c:pt>
                <c:pt idx="355">
                  <c:v>38754</c:v>
                </c:pt>
                <c:pt idx="356">
                  <c:v>38755</c:v>
                </c:pt>
                <c:pt idx="357">
                  <c:v>38756</c:v>
                </c:pt>
                <c:pt idx="358">
                  <c:v>38757</c:v>
                </c:pt>
                <c:pt idx="359">
                  <c:v>38758</c:v>
                </c:pt>
                <c:pt idx="360">
                  <c:v>38761</c:v>
                </c:pt>
                <c:pt idx="361">
                  <c:v>38762</c:v>
                </c:pt>
                <c:pt idx="362">
                  <c:v>38763</c:v>
                </c:pt>
                <c:pt idx="363">
                  <c:v>38764</c:v>
                </c:pt>
                <c:pt idx="364">
                  <c:v>38765</c:v>
                </c:pt>
                <c:pt idx="365">
                  <c:v>38768</c:v>
                </c:pt>
                <c:pt idx="366">
                  <c:v>38769</c:v>
                </c:pt>
                <c:pt idx="367">
                  <c:v>38770</c:v>
                </c:pt>
                <c:pt idx="368">
                  <c:v>38771</c:v>
                </c:pt>
                <c:pt idx="369">
                  <c:v>38772</c:v>
                </c:pt>
                <c:pt idx="370">
                  <c:v>38777</c:v>
                </c:pt>
                <c:pt idx="371">
                  <c:v>38778</c:v>
                </c:pt>
                <c:pt idx="372">
                  <c:v>38779</c:v>
                </c:pt>
                <c:pt idx="373">
                  <c:v>38782</c:v>
                </c:pt>
                <c:pt idx="374">
                  <c:v>38783</c:v>
                </c:pt>
                <c:pt idx="375">
                  <c:v>38784</c:v>
                </c:pt>
                <c:pt idx="376">
                  <c:v>38785</c:v>
                </c:pt>
                <c:pt idx="377">
                  <c:v>38786</c:v>
                </c:pt>
                <c:pt idx="378">
                  <c:v>38789</c:v>
                </c:pt>
                <c:pt idx="379">
                  <c:v>38790</c:v>
                </c:pt>
                <c:pt idx="380">
                  <c:v>38791</c:v>
                </c:pt>
                <c:pt idx="381">
                  <c:v>38792</c:v>
                </c:pt>
                <c:pt idx="382">
                  <c:v>38793</c:v>
                </c:pt>
                <c:pt idx="383">
                  <c:v>38796</c:v>
                </c:pt>
                <c:pt idx="384">
                  <c:v>38797</c:v>
                </c:pt>
                <c:pt idx="385">
                  <c:v>38798</c:v>
                </c:pt>
                <c:pt idx="386">
                  <c:v>38799</c:v>
                </c:pt>
                <c:pt idx="387">
                  <c:v>38800</c:v>
                </c:pt>
                <c:pt idx="388">
                  <c:v>38803</c:v>
                </c:pt>
                <c:pt idx="389">
                  <c:v>38804</c:v>
                </c:pt>
                <c:pt idx="390">
                  <c:v>38805</c:v>
                </c:pt>
                <c:pt idx="391">
                  <c:v>38806</c:v>
                </c:pt>
                <c:pt idx="392">
                  <c:v>38807</c:v>
                </c:pt>
                <c:pt idx="393">
                  <c:v>38810</c:v>
                </c:pt>
                <c:pt idx="394">
                  <c:v>38811</c:v>
                </c:pt>
                <c:pt idx="395">
                  <c:v>38812</c:v>
                </c:pt>
                <c:pt idx="396">
                  <c:v>38813</c:v>
                </c:pt>
                <c:pt idx="397">
                  <c:v>38814</c:v>
                </c:pt>
                <c:pt idx="398">
                  <c:v>38817</c:v>
                </c:pt>
                <c:pt idx="399">
                  <c:v>38818</c:v>
                </c:pt>
                <c:pt idx="400">
                  <c:v>38819</c:v>
                </c:pt>
                <c:pt idx="401">
                  <c:v>38820</c:v>
                </c:pt>
                <c:pt idx="402">
                  <c:v>38824</c:v>
                </c:pt>
                <c:pt idx="403">
                  <c:v>38825</c:v>
                </c:pt>
                <c:pt idx="404">
                  <c:v>38826</c:v>
                </c:pt>
                <c:pt idx="405">
                  <c:v>38827</c:v>
                </c:pt>
                <c:pt idx="406">
                  <c:v>38831</c:v>
                </c:pt>
                <c:pt idx="407">
                  <c:v>38832</c:v>
                </c:pt>
                <c:pt idx="408">
                  <c:v>38833</c:v>
                </c:pt>
                <c:pt idx="409">
                  <c:v>38834</c:v>
                </c:pt>
                <c:pt idx="410">
                  <c:v>38835</c:v>
                </c:pt>
                <c:pt idx="411">
                  <c:v>38839</c:v>
                </c:pt>
                <c:pt idx="412">
                  <c:v>38840</c:v>
                </c:pt>
                <c:pt idx="413">
                  <c:v>38841</c:v>
                </c:pt>
                <c:pt idx="414">
                  <c:v>38842</c:v>
                </c:pt>
                <c:pt idx="415">
                  <c:v>38845</c:v>
                </c:pt>
                <c:pt idx="416">
                  <c:v>38846</c:v>
                </c:pt>
                <c:pt idx="417">
                  <c:v>38847</c:v>
                </c:pt>
                <c:pt idx="418">
                  <c:v>38848</c:v>
                </c:pt>
                <c:pt idx="419">
                  <c:v>38849</c:v>
                </c:pt>
                <c:pt idx="420">
                  <c:v>38852</c:v>
                </c:pt>
                <c:pt idx="421">
                  <c:v>38853</c:v>
                </c:pt>
                <c:pt idx="422">
                  <c:v>38854</c:v>
                </c:pt>
                <c:pt idx="423">
                  <c:v>38855</c:v>
                </c:pt>
                <c:pt idx="424">
                  <c:v>38856</c:v>
                </c:pt>
                <c:pt idx="425">
                  <c:v>38859</c:v>
                </c:pt>
                <c:pt idx="426">
                  <c:v>38860</c:v>
                </c:pt>
                <c:pt idx="427">
                  <c:v>38861</c:v>
                </c:pt>
                <c:pt idx="428">
                  <c:v>38862</c:v>
                </c:pt>
                <c:pt idx="429">
                  <c:v>38863</c:v>
                </c:pt>
                <c:pt idx="430">
                  <c:v>38866</c:v>
                </c:pt>
                <c:pt idx="431">
                  <c:v>38867</c:v>
                </c:pt>
                <c:pt idx="432">
                  <c:v>38868</c:v>
                </c:pt>
                <c:pt idx="433">
                  <c:v>38869</c:v>
                </c:pt>
                <c:pt idx="434">
                  <c:v>38870</c:v>
                </c:pt>
                <c:pt idx="435">
                  <c:v>38873</c:v>
                </c:pt>
                <c:pt idx="436">
                  <c:v>38874</c:v>
                </c:pt>
                <c:pt idx="437">
                  <c:v>38875</c:v>
                </c:pt>
                <c:pt idx="438">
                  <c:v>38876</c:v>
                </c:pt>
                <c:pt idx="439">
                  <c:v>38877</c:v>
                </c:pt>
                <c:pt idx="440">
                  <c:v>38880</c:v>
                </c:pt>
                <c:pt idx="441">
                  <c:v>38881</c:v>
                </c:pt>
                <c:pt idx="442">
                  <c:v>38882</c:v>
                </c:pt>
                <c:pt idx="443">
                  <c:v>38884</c:v>
                </c:pt>
                <c:pt idx="444">
                  <c:v>38887</c:v>
                </c:pt>
                <c:pt idx="445">
                  <c:v>38888</c:v>
                </c:pt>
                <c:pt idx="446">
                  <c:v>38889</c:v>
                </c:pt>
                <c:pt idx="447">
                  <c:v>38890</c:v>
                </c:pt>
                <c:pt idx="448">
                  <c:v>38891</c:v>
                </c:pt>
                <c:pt idx="449">
                  <c:v>38894</c:v>
                </c:pt>
                <c:pt idx="450">
                  <c:v>38895</c:v>
                </c:pt>
                <c:pt idx="451">
                  <c:v>38896</c:v>
                </c:pt>
                <c:pt idx="452">
                  <c:v>38897</c:v>
                </c:pt>
                <c:pt idx="453">
                  <c:v>38898</c:v>
                </c:pt>
                <c:pt idx="454">
                  <c:v>38901</c:v>
                </c:pt>
                <c:pt idx="455">
                  <c:v>38902</c:v>
                </c:pt>
                <c:pt idx="456">
                  <c:v>38903</c:v>
                </c:pt>
                <c:pt idx="457">
                  <c:v>38904</c:v>
                </c:pt>
                <c:pt idx="458">
                  <c:v>38905</c:v>
                </c:pt>
                <c:pt idx="459">
                  <c:v>38908</c:v>
                </c:pt>
                <c:pt idx="460">
                  <c:v>38909</c:v>
                </c:pt>
                <c:pt idx="461">
                  <c:v>38910</c:v>
                </c:pt>
                <c:pt idx="462">
                  <c:v>38911</c:v>
                </c:pt>
                <c:pt idx="463">
                  <c:v>38912</c:v>
                </c:pt>
                <c:pt idx="464">
                  <c:v>38915</c:v>
                </c:pt>
                <c:pt idx="465">
                  <c:v>38916</c:v>
                </c:pt>
                <c:pt idx="466">
                  <c:v>38917</c:v>
                </c:pt>
                <c:pt idx="467">
                  <c:v>38918</c:v>
                </c:pt>
                <c:pt idx="468">
                  <c:v>38919</c:v>
                </c:pt>
                <c:pt idx="469">
                  <c:v>38922</c:v>
                </c:pt>
                <c:pt idx="470">
                  <c:v>38923</c:v>
                </c:pt>
                <c:pt idx="471">
                  <c:v>38924</c:v>
                </c:pt>
                <c:pt idx="472">
                  <c:v>38925</c:v>
                </c:pt>
                <c:pt idx="473">
                  <c:v>38926</c:v>
                </c:pt>
                <c:pt idx="474">
                  <c:v>38929</c:v>
                </c:pt>
                <c:pt idx="475">
                  <c:v>38930</c:v>
                </c:pt>
                <c:pt idx="476">
                  <c:v>38931</c:v>
                </c:pt>
                <c:pt idx="477">
                  <c:v>38932</c:v>
                </c:pt>
                <c:pt idx="478">
                  <c:v>38933</c:v>
                </c:pt>
                <c:pt idx="479">
                  <c:v>38936</c:v>
                </c:pt>
                <c:pt idx="480">
                  <c:v>38937</c:v>
                </c:pt>
                <c:pt idx="481">
                  <c:v>38938</c:v>
                </c:pt>
                <c:pt idx="482">
                  <c:v>38939</c:v>
                </c:pt>
                <c:pt idx="483">
                  <c:v>38940</c:v>
                </c:pt>
                <c:pt idx="484">
                  <c:v>38943</c:v>
                </c:pt>
                <c:pt idx="485">
                  <c:v>38944</c:v>
                </c:pt>
                <c:pt idx="486">
                  <c:v>38945</c:v>
                </c:pt>
                <c:pt idx="487">
                  <c:v>38946</c:v>
                </c:pt>
                <c:pt idx="488">
                  <c:v>38947</c:v>
                </c:pt>
                <c:pt idx="489">
                  <c:v>38950</c:v>
                </c:pt>
                <c:pt idx="490">
                  <c:v>38951</c:v>
                </c:pt>
                <c:pt idx="491">
                  <c:v>38952</c:v>
                </c:pt>
                <c:pt idx="492">
                  <c:v>38953</c:v>
                </c:pt>
                <c:pt idx="493">
                  <c:v>38954</c:v>
                </c:pt>
                <c:pt idx="494">
                  <c:v>38957</c:v>
                </c:pt>
                <c:pt idx="495">
                  <c:v>38958</c:v>
                </c:pt>
                <c:pt idx="496">
                  <c:v>38959</c:v>
                </c:pt>
                <c:pt idx="497">
                  <c:v>38960</c:v>
                </c:pt>
                <c:pt idx="498">
                  <c:v>38961</c:v>
                </c:pt>
                <c:pt idx="499">
                  <c:v>38964</c:v>
                </c:pt>
                <c:pt idx="500">
                  <c:v>38965</c:v>
                </c:pt>
                <c:pt idx="501">
                  <c:v>38966</c:v>
                </c:pt>
                <c:pt idx="502">
                  <c:v>38968</c:v>
                </c:pt>
                <c:pt idx="503">
                  <c:v>38971</c:v>
                </c:pt>
                <c:pt idx="504">
                  <c:v>38972</c:v>
                </c:pt>
                <c:pt idx="505">
                  <c:v>38973</c:v>
                </c:pt>
                <c:pt idx="506">
                  <c:v>38974</c:v>
                </c:pt>
                <c:pt idx="507">
                  <c:v>38975</c:v>
                </c:pt>
                <c:pt idx="508">
                  <c:v>38978</c:v>
                </c:pt>
                <c:pt idx="509">
                  <c:v>38979</c:v>
                </c:pt>
                <c:pt idx="510">
                  <c:v>38980</c:v>
                </c:pt>
                <c:pt idx="511">
                  <c:v>38981</c:v>
                </c:pt>
                <c:pt idx="512">
                  <c:v>38982</c:v>
                </c:pt>
                <c:pt idx="513">
                  <c:v>38985</c:v>
                </c:pt>
                <c:pt idx="514">
                  <c:v>38986</c:v>
                </c:pt>
                <c:pt idx="515">
                  <c:v>38987</c:v>
                </c:pt>
                <c:pt idx="516">
                  <c:v>38988</c:v>
                </c:pt>
                <c:pt idx="517">
                  <c:v>38989</c:v>
                </c:pt>
                <c:pt idx="518">
                  <c:v>38992</c:v>
                </c:pt>
                <c:pt idx="519">
                  <c:v>38993</c:v>
                </c:pt>
                <c:pt idx="520">
                  <c:v>38994</c:v>
                </c:pt>
                <c:pt idx="521">
                  <c:v>38995</c:v>
                </c:pt>
                <c:pt idx="522">
                  <c:v>38996</c:v>
                </c:pt>
                <c:pt idx="523">
                  <c:v>38999</c:v>
                </c:pt>
                <c:pt idx="524">
                  <c:v>39000</c:v>
                </c:pt>
                <c:pt idx="525">
                  <c:v>39001</c:v>
                </c:pt>
                <c:pt idx="526">
                  <c:v>39003</c:v>
                </c:pt>
                <c:pt idx="527">
                  <c:v>39006</c:v>
                </c:pt>
                <c:pt idx="528">
                  <c:v>39007</c:v>
                </c:pt>
                <c:pt idx="529">
                  <c:v>39008</c:v>
                </c:pt>
                <c:pt idx="530">
                  <c:v>39009</c:v>
                </c:pt>
                <c:pt idx="531">
                  <c:v>39010</c:v>
                </c:pt>
                <c:pt idx="532">
                  <c:v>39013</c:v>
                </c:pt>
                <c:pt idx="533">
                  <c:v>39014</c:v>
                </c:pt>
                <c:pt idx="534">
                  <c:v>39015</c:v>
                </c:pt>
                <c:pt idx="535">
                  <c:v>39016</c:v>
                </c:pt>
                <c:pt idx="536">
                  <c:v>39017</c:v>
                </c:pt>
                <c:pt idx="537">
                  <c:v>39020</c:v>
                </c:pt>
                <c:pt idx="538">
                  <c:v>39021</c:v>
                </c:pt>
                <c:pt idx="539">
                  <c:v>39022</c:v>
                </c:pt>
                <c:pt idx="540">
                  <c:v>39024</c:v>
                </c:pt>
                <c:pt idx="541">
                  <c:v>39027</c:v>
                </c:pt>
                <c:pt idx="542">
                  <c:v>39028</c:v>
                </c:pt>
                <c:pt idx="543">
                  <c:v>39029</c:v>
                </c:pt>
                <c:pt idx="544">
                  <c:v>39030</c:v>
                </c:pt>
                <c:pt idx="545">
                  <c:v>39031</c:v>
                </c:pt>
                <c:pt idx="546">
                  <c:v>39034</c:v>
                </c:pt>
                <c:pt idx="547">
                  <c:v>39035</c:v>
                </c:pt>
                <c:pt idx="548">
                  <c:v>39037</c:v>
                </c:pt>
                <c:pt idx="549">
                  <c:v>39038</c:v>
                </c:pt>
                <c:pt idx="550">
                  <c:v>39042</c:v>
                </c:pt>
                <c:pt idx="551">
                  <c:v>39043</c:v>
                </c:pt>
                <c:pt idx="552">
                  <c:v>39044</c:v>
                </c:pt>
                <c:pt idx="553">
                  <c:v>39045</c:v>
                </c:pt>
                <c:pt idx="554">
                  <c:v>39048</c:v>
                </c:pt>
                <c:pt idx="555">
                  <c:v>39049</c:v>
                </c:pt>
                <c:pt idx="556">
                  <c:v>39050</c:v>
                </c:pt>
                <c:pt idx="557">
                  <c:v>39051</c:v>
                </c:pt>
                <c:pt idx="558">
                  <c:v>39052</c:v>
                </c:pt>
                <c:pt idx="559">
                  <c:v>39055</c:v>
                </c:pt>
                <c:pt idx="560">
                  <c:v>39056</c:v>
                </c:pt>
                <c:pt idx="561">
                  <c:v>39057</c:v>
                </c:pt>
                <c:pt idx="562">
                  <c:v>39058</c:v>
                </c:pt>
                <c:pt idx="563">
                  <c:v>39059</c:v>
                </c:pt>
                <c:pt idx="564">
                  <c:v>39062</c:v>
                </c:pt>
                <c:pt idx="565">
                  <c:v>39063</c:v>
                </c:pt>
                <c:pt idx="566">
                  <c:v>39064</c:v>
                </c:pt>
                <c:pt idx="567">
                  <c:v>39065</c:v>
                </c:pt>
                <c:pt idx="568">
                  <c:v>39066</c:v>
                </c:pt>
                <c:pt idx="569">
                  <c:v>39069</c:v>
                </c:pt>
                <c:pt idx="570">
                  <c:v>39070</c:v>
                </c:pt>
                <c:pt idx="571">
                  <c:v>39071</c:v>
                </c:pt>
                <c:pt idx="572">
                  <c:v>39072</c:v>
                </c:pt>
                <c:pt idx="573">
                  <c:v>39073</c:v>
                </c:pt>
                <c:pt idx="574">
                  <c:v>39077</c:v>
                </c:pt>
                <c:pt idx="575">
                  <c:v>39078</c:v>
                </c:pt>
                <c:pt idx="576">
                  <c:v>39079</c:v>
                </c:pt>
                <c:pt idx="577">
                  <c:v>39084</c:v>
                </c:pt>
                <c:pt idx="578">
                  <c:v>39085</c:v>
                </c:pt>
                <c:pt idx="579">
                  <c:v>39086</c:v>
                </c:pt>
                <c:pt idx="580">
                  <c:v>39087</c:v>
                </c:pt>
                <c:pt idx="581">
                  <c:v>39090</c:v>
                </c:pt>
                <c:pt idx="582">
                  <c:v>39091</c:v>
                </c:pt>
                <c:pt idx="583">
                  <c:v>39092</c:v>
                </c:pt>
                <c:pt idx="584">
                  <c:v>39093</c:v>
                </c:pt>
                <c:pt idx="585">
                  <c:v>39094</c:v>
                </c:pt>
                <c:pt idx="586">
                  <c:v>39097</c:v>
                </c:pt>
                <c:pt idx="587">
                  <c:v>39098</c:v>
                </c:pt>
                <c:pt idx="588">
                  <c:v>39099</c:v>
                </c:pt>
                <c:pt idx="589">
                  <c:v>39100</c:v>
                </c:pt>
                <c:pt idx="590">
                  <c:v>39101</c:v>
                </c:pt>
                <c:pt idx="591">
                  <c:v>39104</c:v>
                </c:pt>
                <c:pt idx="592">
                  <c:v>39105</c:v>
                </c:pt>
                <c:pt idx="593">
                  <c:v>39106</c:v>
                </c:pt>
                <c:pt idx="594">
                  <c:v>39108</c:v>
                </c:pt>
                <c:pt idx="595">
                  <c:v>39111</c:v>
                </c:pt>
                <c:pt idx="596">
                  <c:v>39112</c:v>
                </c:pt>
                <c:pt idx="597">
                  <c:v>39113</c:v>
                </c:pt>
                <c:pt idx="598">
                  <c:v>39114</c:v>
                </c:pt>
                <c:pt idx="599">
                  <c:v>39115</c:v>
                </c:pt>
                <c:pt idx="600">
                  <c:v>39118</c:v>
                </c:pt>
                <c:pt idx="601">
                  <c:v>39119</c:v>
                </c:pt>
                <c:pt idx="602">
                  <c:v>39120</c:v>
                </c:pt>
                <c:pt idx="603">
                  <c:v>39121</c:v>
                </c:pt>
                <c:pt idx="604">
                  <c:v>39122</c:v>
                </c:pt>
                <c:pt idx="605">
                  <c:v>39125</c:v>
                </c:pt>
                <c:pt idx="606">
                  <c:v>39126</c:v>
                </c:pt>
                <c:pt idx="607">
                  <c:v>39127</c:v>
                </c:pt>
                <c:pt idx="608">
                  <c:v>39128</c:v>
                </c:pt>
                <c:pt idx="609">
                  <c:v>39129</c:v>
                </c:pt>
                <c:pt idx="610">
                  <c:v>39134</c:v>
                </c:pt>
                <c:pt idx="611">
                  <c:v>39135</c:v>
                </c:pt>
                <c:pt idx="612">
                  <c:v>39136</c:v>
                </c:pt>
                <c:pt idx="613">
                  <c:v>39139</c:v>
                </c:pt>
                <c:pt idx="614">
                  <c:v>39140</c:v>
                </c:pt>
                <c:pt idx="615">
                  <c:v>39141</c:v>
                </c:pt>
                <c:pt idx="616">
                  <c:v>39142</c:v>
                </c:pt>
                <c:pt idx="617">
                  <c:v>39143</c:v>
                </c:pt>
                <c:pt idx="618">
                  <c:v>39146</c:v>
                </c:pt>
                <c:pt idx="619">
                  <c:v>39147</c:v>
                </c:pt>
                <c:pt idx="620">
                  <c:v>39148</c:v>
                </c:pt>
                <c:pt idx="621">
                  <c:v>39149</c:v>
                </c:pt>
                <c:pt idx="622">
                  <c:v>39150</c:v>
                </c:pt>
                <c:pt idx="623">
                  <c:v>39153</c:v>
                </c:pt>
                <c:pt idx="624">
                  <c:v>39154</c:v>
                </c:pt>
                <c:pt idx="625">
                  <c:v>39155</c:v>
                </c:pt>
                <c:pt idx="626">
                  <c:v>39156</c:v>
                </c:pt>
                <c:pt idx="627">
                  <c:v>39157</c:v>
                </c:pt>
                <c:pt idx="628">
                  <c:v>39160</c:v>
                </c:pt>
                <c:pt idx="629">
                  <c:v>39161</c:v>
                </c:pt>
                <c:pt idx="630">
                  <c:v>39162</c:v>
                </c:pt>
                <c:pt idx="631">
                  <c:v>39163</c:v>
                </c:pt>
                <c:pt idx="632">
                  <c:v>39164</c:v>
                </c:pt>
                <c:pt idx="633">
                  <c:v>39167</c:v>
                </c:pt>
                <c:pt idx="634">
                  <c:v>39168</c:v>
                </c:pt>
                <c:pt idx="635">
                  <c:v>39169</c:v>
                </c:pt>
                <c:pt idx="636">
                  <c:v>39170</c:v>
                </c:pt>
                <c:pt idx="637">
                  <c:v>39171</c:v>
                </c:pt>
                <c:pt idx="638">
                  <c:v>39174</c:v>
                </c:pt>
                <c:pt idx="639">
                  <c:v>39175</c:v>
                </c:pt>
                <c:pt idx="640">
                  <c:v>39176</c:v>
                </c:pt>
                <c:pt idx="641">
                  <c:v>39177</c:v>
                </c:pt>
                <c:pt idx="642">
                  <c:v>39181</c:v>
                </c:pt>
                <c:pt idx="643">
                  <c:v>39182</c:v>
                </c:pt>
                <c:pt idx="644">
                  <c:v>39183</c:v>
                </c:pt>
                <c:pt idx="645">
                  <c:v>39184</c:v>
                </c:pt>
                <c:pt idx="646">
                  <c:v>39185</c:v>
                </c:pt>
                <c:pt idx="647">
                  <c:v>39188</c:v>
                </c:pt>
                <c:pt idx="648">
                  <c:v>39189</c:v>
                </c:pt>
                <c:pt idx="649">
                  <c:v>39190</c:v>
                </c:pt>
                <c:pt idx="650">
                  <c:v>39191</c:v>
                </c:pt>
                <c:pt idx="651">
                  <c:v>39192</c:v>
                </c:pt>
                <c:pt idx="652">
                  <c:v>39195</c:v>
                </c:pt>
                <c:pt idx="653">
                  <c:v>39196</c:v>
                </c:pt>
                <c:pt idx="654">
                  <c:v>39197</c:v>
                </c:pt>
                <c:pt idx="655">
                  <c:v>39198</c:v>
                </c:pt>
                <c:pt idx="656">
                  <c:v>39199</c:v>
                </c:pt>
                <c:pt idx="657">
                  <c:v>39202</c:v>
                </c:pt>
                <c:pt idx="658">
                  <c:v>39204</c:v>
                </c:pt>
                <c:pt idx="659">
                  <c:v>39205</c:v>
                </c:pt>
                <c:pt idx="660">
                  <c:v>39206</c:v>
                </c:pt>
                <c:pt idx="661">
                  <c:v>39209</c:v>
                </c:pt>
                <c:pt idx="662">
                  <c:v>39210</c:v>
                </c:pt>
                <c:pt idx="663">
                  <c:v>39211</c:v>
                </c:pt>
                <c:pt idx="664">
                  <c:v>39212</c:v>
                </c:pt>
                <c:pt idx="665">
                  <c:v>39213</c:v>
                </c:pt>
                <c:pt idx="666">
                  <c:v>39216</c:v>
                </c:pt>
                <c:pt idx="667">
                  <c:v>39217</c:v>
                </c:pt>
                <c:pt idx="668">
                  <c:v>39218</c:v>
                </c:pt>
                <c:pt idx="669">
                  <c:v>39219</c:v>
                </c:pt>
                <c:pt idx="670">
                  <c:v>39220</c:v>
                </c:pt>
                <c:pt idx="671">
                  <c:v>39223</c:v>
                </c:pt>
                <c:pt idx="672">
                  <c:v>39224</c:v>
                </c:pt>
                <c:pt idx="673">
                  <c:v>39225</c:v>
                </c:pt>
                <c:pt idx="674">
                  <c:v>39226</c:v>
                </c:pt>
                <c:pt idx="675">
                  <c:v>39227</c:v>
                </c:pt>
                <c:pt idx="676">
                  <c:v>39230</c:v>
                </c:pt>
                <c:pt idx="677">
                  <c:v>39231</c:v>
                </c:pt>
                <c:pt idx="678">
                  <c:v>39232</c:v>
                </c:pt>
                <c:pt idx="679">
                  <c:v>39233</c:v>
                </c:pt>
                <c:pt idx="680">
                  <c:v>39234</c:v>
                </c:pt>
                <c:pt idx="681">
                  <c:v>39237</c:v>
                </c:pt>
                <c:pt idx="682">
                  <c:v>39238</c:v>
                </c:pt>
                <c:pt idx="683">
                  <c:v>39239</c:v>
                </c:pt>
                <c:pt idx="684">
                  <c:v>39241</c:v>
                </c:pt>
                <c:pt idx="685">
                  <c:v>39244</c:v>
                </c:pt>
                <c:pt idx="686">
                  <c:v>39245</c:v>
                </c:pt>
                <c:pt idx="687">
                  <c:v>39246</c:v>
                </c:pt>
                <c:pt idx="688">
                  <c:v>39247</c:v>
                </c:pt>
                <c:pt idx="689">
                  <c:v>39248</c:v>
                </c:pt>
                <c:pt idx="690">
                  <c:v>39251</c:v>
                </c:pt>
                <c:pt idx="691">
                  <c:v>39252</c:v>
                </c:pt>
                <c:pt idx="692">
                  <c:v>39253</c:v>
                </c:pt>
                <c:pt idx="693">
                  <c:v>39254</c:v>
                </c:pt>
                <c:pt idx="694">
                  <c:v>39255</c:v>
                </c:pt>
                <c:pt idx="695">
                  <c:v>39258</c:v>
                </c:pt>
                <c:pt idx="696">
                  <c:v>39259</c:v>
                </c:pt>
                <c:pt idx="697">
                  <c:v>39260</c:v>
                </c:pt>
                <c:pt idx="698">
                  <c:v>39261</c:v>
                </c:pt>
                <c:pt idx="699">
                  <c:v>39262</c:v>
                </c:pt>
                <c:pt idx="700">
                  <c:v>39265</c:v>
                </c:pt>
                <c:pt idx="701">
                  <c:v>39266</c:v>
                </c:pt>
                <c:pt idx="702">
                  <c:v>39267</c:v>
                </c:pt>
                <c:pt idx="703">
                  <c:v>39268</c:v>
                </c:pt>
                <c:pt idx="704">
                  <c:v>39269</c:v>
                </c:pt>
                <c:pt idx="705">
                  <c:v>39273</c:v>
                </c:pt>
                <c:pt idx="706">
                  <c:v>39274</c:v>
                </c:pt>
                <c:pt idx="707">
                  <c:v>39275</c:v>
                </c:pt>
                <c:pt idx="708">
                  <c:v>39276</c:v>
                </c:pt>
                <c:pt idx="709">
                  <c:v>39279</c:v>
                </c:pt>
                <c:pt idx="710">
                  <c:v>39280</c:v>
                </c:pt>
                <c:pt idx="711">
                  <c:v>39281</c:v>
                </c:pt>
                <c:pt idx="712">
                  <c:v>39282</c:v>
                </c:pt>
                <c:pt idx="713">
                  <c:v>39283</c:v>
                </c:pt>
                <c:pt idx="714">
                  <c:v>39286</c:v>
                </c:pt>
                <c:pt idx="715">
                  <c:v>39287</c:v>
                </c:pt>
                <c:pt idx="716">
                  <c:v>39288</c:v>
                </c:pt>
                <c:pt idx="717">
                  <c:v>39289</c:v>
                </c:pt>
                <c:pt idx="718">
                  <c:v>39290</c:v>
                </c:pt>
                <c:pt idx="719">
                  <c:v>39293</c:v>
                </c:pt>
                <c:pt idx="720">
                  <c:v>39294</c:v>
                </c:pt>
                <c:pt idx="721">
                  <c:v>39295</c:v>
                </c:pt>
                <c:pt idx="722">
                  <c:v>39296</c:v>
                </c:pt>
                <c:pt idx="723">
                  <c:v>39297</c:v>
                </c:pt>
                <c:pt idx="724">
                  <c:v>39300</c:v>
                </c:pt>
                <c:pt idx="725">
                  <c:v>39301</c:v>
                </c:pt>
                <c:pt idx="726">
                  <c:v>39302</c:v>
                </c:pt>
                <c:pt idx="727">
                  <c:v>39303</c:v>
                </c:pt>
                <c:pt idx="728">
                  <c:v>39304</c:v>
                </c:pt>
                <c:pt idx="729">
                  <c:v>39307</c:v>
                </c:pt>
                <c:pt idx="730">
                  <c:v>39308</c:v>
                </c:pt>
                <c:pt idx="731">
                  <c:v>39309</c:v>
                </c:pt>
                <c:pt idx="732">
                  <c:v>39310</c:v>
                </c:pt>
                <c:pt idx="733">
                  <c:v>39311</c:v>
                </c:pt>
                <c:pt idx="734">
                  <c:v>39314</c:v>
                </c:pt>
                <c:pt idx="735">
                  <c:v>39315</c:v>
                </c:pt>
                <c:pt idx="736">
                  <c:v>39316</c:v>
                </c:pt>
                <c:pt idx="737">
                  <c:v>39317</c:v>
                </c:pt>
                <c:pt idx="738">
                  <c:v>39318</c:v>
                </c:pt>
                <c:pt idx="739">
                  <c:v>39321</c:v>
                </c:pt>
                <c:pt idx="740">
                  <c:v>39322</c:v>
                </c:pt>
                <c:pt idx="741">
                  <c:v>39323</c:v>
                </c:pt>
                <c:pt idx="742">
                  <c:v>39324</c:v>
                </c:pt>
                <c:pt idx="743">
                  <c:v>39325</c:v>
                </c:pt>
                <c:pt idx="744">
                  <c:v>39328</c:v>
                </c:pt>
                <c:pt idx="745">
                  <c:v>39329</c:v>
                </c:pt>
                <c:pt idx="746">
                  <c:v>39330</c:v>
                </c:pt>
                <c:pt idx="747">
                  <c:v>39331</c:v>
                </c:pt>
                <c:pt idx="748">
                  <c:v>39335</c:v>
                </c:pt>
                <c:pt idx="749">
                  <c:v>39336</c:v>
                </c:pt>
                <c:pt idx="750">
                  <c:v>39337</c:v>
                </c:pt>
                <c:pt idx="751">
                  <c:v>39338</c:v>
                </c:pt>
                <c:pt idx="752">
                  <c:v>39339</c:v>
                </c:pt>
                <c:pt idx="753">
                  <c:v>39342</c:v>
                </c:pt>
                <c:pt idx="754">
                  <c:v>39343</c:v>
                </c:pt>
                <c:pt idx="755">
                  <c:v>39344</c:v>
                </c:pt>
                <c:pt idx="756">
                  <c:v>39345</c:v>
                </c:pt>
                <c:pt idx="757">
                  <c:v>39346</c:v>
                </c:pt>
                <c:pt idx="758">
                  <c:v>39349</c:v>
                </c:pt>
                <c:pt idx="759">
                  <c:v>39350</c:v>
                </c:pt>
                <c:pt idx="760">
                  <c:v>39351</c:v>
                </c:pt>
                <c:pt idx="761">
                  <c:v>39352</c:v>
                </c:pt>
                <c:pt idx="762">
                  <c:v>39353</c:v>
                </c:pt>
                <c:pt idx="763">
                  <c:v>39356</c:v>
                </c:pt>
                <c:pt idx="764">
                  <c:v>39357</c:v>
                </c:pt>
                <c:pt idx="765">
                  <c:v>39358</c:v>
                </c:pt>
                <c:pt idx="766">
                  <c:v>39359</c:v>
                </c:pt>
                <c:pt idx="767">
                  <c:v>39360</c:v>
                </c:pt>
                <c:pt idx="768">
                  <c:v>39363</c:v>
                </c:pt>
                <c:pt idx="769">
                  <c:v>39364</c:v>
                </c:pt>
                <c:pt idx="770">
                  <c:v>39365</c:v>
                </c:pt>
                <c:pt idx="771">
                  <c:v>39366</c:v>
                </c:pt>
                <c:pt idx="772">
                  <c:v>39370</c:v>
                </c:pt>
                <c:pt idx="773">
                  <c:v>39371</c:v>
                </c:pt>
                <c:pt idx="774">
                  <c:v>39372</c:v>
                </c:pt>
                <c:pt idx="775">
                  <c:v>39373</c:v>
                </c:pt>
                <c:pt idx="776">
                  <c:v>39374</c:v>
                </c:pt>
                <c:pt idx="777">
                  <c:v>39377</c:v>
                </c:pt>
                <c:pt idx="778">
                  <c:v>39378</c:v>
                </c:pt>
                <c:pt idx="779">
                  <c:v>39379</c:v>
                </c:pt>
                <c:pt idx="780">
                  <c:v>39380</c:v>
                </c:pt>
                <c:pt idx="781">
                  <c:v>39381</c:v>
                </c:pt>
                <c:pt idx="782">
                  <c:v>39384</c:v>
                </c:pt>
                <c:pt idx="783">
                  <c:v>39385</c:v>
                </c:pt>
                <c:pt idx="784">
                  <c:v>39386</c:v>
                </c:pt>
                <c:pt idx="785">
                  <c:v>39387</c:v>
                </c:pt>
                <c:pt idx="786">
                  <c:v>39391</c:v>
                </c:pt>
                <c:pt idx="787">
                  <c:v>39392</c:v>
                </c:pt>
                <c:pt idx="788">
                  <c:v>39393</c:v>
                </c:pt>
                <c:pt idx="789">
                  <c:v>39394</c:v>
                </c:pt>
                <c:pt idx="790">
                  <c:v>39395</c:v>
                </c:pt>
                <c:pt idx="791">
                  <c:v>39398</c:v>
                </c:pt>
                <c:pt idx="792">
                  <c:v>39399</c:v>
                </c:pt>
                <c:pt idx="793">
                  <c:v>39400</c:v>
                </c:pt>
                <c:pt idx="794">
                  <c:v>39402</c:v>
                </c:pt>
                <c:pt idx="795">
                  <c:v>39405</c:v>
                </c:pt>
                <c:pt idx="796">
                  <c:v>39407</c:v>
                </c:pt>
                <c:pt idx="797">
                  <c:v>39408</c:v>
                </c:pt>
                <c:pt idx="798">
                  <c:v>39409</c:v>
                </c:pt>
                <c:pt idx="799">
                  <c:v>39412</c:v>
                </c:pt>
                <c:pt idx="800">
                  <c:v>39413</c:v>
                </c:pt>
                <c:pt idx="801">
                  <c:v>39414</c:v>
                </c:pt>
                <c:pt idx="802">
                  <c:v>39415</c:v>
                </c:pt>
                <c:pt idx="803">
                  <c:v>39416</c:v>
                </c:pt>
                <c:pt idx="804">
                  <c:v>39419</c:v>
                </c:pt>
                <c:pt idx="805">
                  <c:v>39420</c:v>
                </c:pt>
                <c:pt idx="806">
                  <c:v>39421</c:v>
                </c:pt>
                <c:pt idx="807">
                  <c:v>39422</c:v>
                </c:pt>
                <c:pt idx="808">
                  <c:v>39423</c:v>
                </c:pt>
                <c:pt idx="809">
                  <c:v>39426</c:v>
                </c:pt>
                <c:pt idx="810">
                  <c:v>39427</c:v>
                </c:pt>
                <c:pt idx="811">
                  <c:v>39428</c:v>
                </c:pt>
                <c:pt idx="812">
                  <c:v>39429</c:v>
                </c:pt>
                <c:pt idx="813">
                  <c:v>39430</c:v>
                </c:pt>
                <c:pt idx="814">
                  <c:v>39433</c:v>
                </c:pt>
                <c:pt idx="815">
                  <c:v>39434</c:v>
                </c:pt>
                <c:pt idx="816">
                  <c:v>39435</c:v>
                </c:pt>
                <c:pt idx="817">
                  <c:v>39436</c:v>
                </c:pt>
                <c:pt idx="818">
                  <c:v>39437</c:v>
                </c:pt>
                <c:pt idx="819">
                  <c:v>39442</c:v>
                </c:pt>
                <c:pt idx="820">
                  <c:v>39443</c:v>
                </c:pt>
                <c:pt idx="821">
                  <c:v>39444</c:v>
                </c:pt>
                <c:pt idx="822">
                  <c:v>39449</c:v>
                </c:pt>
                <c:pt idx="823">
                  <c:v>39450</c:v>
                </c:pt>
                <c:pt idx="824">
                  <c:v>39451</c:v>
                </c:pt>
                <c:pt idx="825">
                  <c:v>39454</c:v>
                </c:pt>
                <c:pt idx="826">
                  <c:v>39455</c:v>
                </c:pt>
                <c:pt idx="827">
                  <c:v>39456</c:v>
                </c:pt>
                <c:pt idx="828">
                  <c:v>39457</c:v>
                </c:pt>
                <c:pt idx="829">
                  <c:v>39458</c:v>
                </c:pt>
                <c:pt idx="830">
                  <c:v>39461</c:v>
                </c:pt>
                <c:pt idx="831">
                  <c:v>39462</c:v>
                </c:pt>
                <c:pt idx="832">
                  <c:v>39463</c:v>
                </c:pt>
                <c:pt idx="833">
                  <c:v>39464</c:v>
                </c:pt>
                <c:pt idx="834">
                  <c:v>39465</c:v>
                </c:pt>
                <c:pt idx="835">
                  <c:v>39468</c:v>
                </c:pt>
                <c:pt idx="836">
                  <c:v>39469</c:v>
                </c:pt>
                <c:pt idx="837">
                  <c:v>39470</c:v>
                </c:pt>
                <c:pt idx="838">
                  <c:v>39471</c:v>
                </c:pt>
                <c:pt idx="839">
                  <c:v>39475</c:v>
                </c:pt>
                <c:pt idx="840">
                  <c:v>39476</c:v>
                </c:pt>
                <c:pt idx="841">
                  <c:v>39477</c:v>
                </c:pt>
                <c:pt idx="842">
                  <c:v>39478</c:v>
                </c:pt>
                <c:pt idx="843">
                  <c:v>39479</c:v>
                </c:pt>
                <c:pt idx="844">
                  <c:v>39484</c:v>
                </c:pt>
                <c:pt idx="845">
                  <c:v>39485</c:v>
                </c:pt>
                <c:pt idx="846">
                  <c:v>39486</c:v>
                </c:pt>
                <c:pt idx="847">
                  <c:v>39489</c:v>
                </c:pt>
                <c:pt idx="848">
                  <c:v>39490</c:v>
                </c:pt>
                <c:pt idx="849">
                  <c:v>39491</c:v>
                </c:pt>
                <c:pt idx="850">
                  <c:v>39492</c:v>
                </c:pt>
                <c:pt idx="851">
                  <c:v>39493</c:v>
                </c:pt>
                <c:pt idx="852">
                  <c:v>39496</c:v>
                </c:pt>
                <c:pt idx="853">
                  <c:v>39497</c:v>
                </c:pt>
                <c:pt idx="854">
                  <c:v>39498</c:v>
                </c:pt>
                <c:pt idx="855">
                  <c:v>39499</c:v>
                </c:pt>
                <c:pt idx="856">
                  <c:v>39500</c:v>
                </c:pt>
                <c:pt idx="857">
                  <c:v>39503</c:v>
                </c:pt>
                <c:pt idx="858">
                  <c:v>39504</c:v>
                </c:pt>
                <c:pt idx="859">
                  <c:v>39505</c:v>
                </c:pt>
                <c:pt idx="860">
                  <c:v>39506</c:v>
                </c:pt>
                <c:pt idx="861">
                  <c:v>39507</c:v>
                </c:pt>
                <c:pt idx="862">
                  <c:v>39510</c:v>
                </c:pt>
                <c:pt idx="863">
                  <c:v>39511</c:v>
                </c:pt>
                <c:pt idx="864">
                  <c:v>39512</c:v>
                </c:pt>
                <c:pt idx="865">
                  <c:v>39513</c:v>
                </c:pt>
                <c:pt idx="866">
                  <c:v>39514</c:v>
                </c:pt>
                <c:pt idx="867">
                  <c:v>39517</c:v>
                </c:pt>
                <c:pt idx="868">
                  <c:v>39518</c:v>
                </c:pt>
                <c:pt idx="869">
                  <c:v>39519</c:v>
                </c:pt>
                <c:pt idx="870">
                  <c:v>39520</c:v>
                </c:pt>
                <c:pt idx="871">
                  <c:v>39521</c:v>
                </c:pt>
                <c:pt idx="872">
                  <c:v>39524</c:v>
                </c:pt>
                <c:pt idx="873">
                  <c:v>39525</c:v>
                </c:pt>
                <c:pt idx="874">
                  <c:v>39526</c:v>
                </c:pt>
                <c:pt idx="875">
                  <c:v>39527</c:v>
                </c:pt>
                <c:pt idx="876">
                  <c:v>39531</c:v>
                </c:pt>
                <c:pt idx="877">
                  <c:v>39532</c:v>
                </c:pt>
                <c:pt idx="878">
                  <c:v>39533</c:v>
                </c:pt>
                <c:pt idx="879">
                  <c:v>39534</c:v>
                </c:pt>
                <c:pt idx="880">
                  <c:v>39535</c:v>
                </c:pt>
                <c:pt idx="881">
                  <c:v>39538</c:v>
                </c:pt>
                <c:pt idx="882">
                  <c:v>39539</c:v>
                </c:pt>
                <c:pt idx="883">
                  <c:v>39540</c:v>
                </c:pt>
                <c:pt idx="884">
                  <c:v>39541</c:v>
                </c:pt>
                <c:pt idx="885">
                  <c:v>39542</c:v>
                </c:pt>
                <c:pt idx="886">
                  <c:v>39545</c:v>
                </c:pt>
                <c:pt idx="887">
                  <c:v>39546</c:v>
                </c:pt>
                <c:pt idx="888">
                  <c:v>39547</c:v>
                </c:pt>
                <c:pt idx="889">
                  <c:v>39548</c:v>
                </c:pt>
                <c:pt idx="890">
                  <c:v>39549</c:v>
                </c:pt>
                <c:pt idx="891">
                  <c:v>39552</c:v>
                </c:pt>
                <c:pt idx="892">
                  <c:v>39553</c:v>
                </c:pt>
                <c:pt idx="893">
                  <c:v>39554</c:v>
                </c:pt>
                <c:pt idx="894">
                  <c:v>39555</c:v>
                </c:pt>
                <c:pt idx="895">
                  <c:v>39556</c:v>
                </c:pt>
                <c:pt idx="896">
                  <c:v>39560</c:v>
                </c:pt>
                <c:pt idx="897">
                  <c:v>39561</c:v>
                </c:pt>
                <c:pt idx="898">
                  <c:v>39562</c:v>
                </c:pt>
                <c:pt idx="899">
                  <c:v>39563</c:v>
                </c:pt>
                <c:pt idx="900">
                  <c:v>39566</c:v>
                </c:pt>
                <c:pt idx="901">
                  <c:v>39567</c:v>
                </c:pt>
                <c:pt idx="902">
                  <c:v>39568</c:v>
                </c:pt>
                <c:pt idx="903">
                  <c:v>39570</c:v>
                </c:pt>
                <c:pt idx="904">
                  <c:v>39573</c:v>
                </c:pt>
                <c:pt idx="905">
                  <c:v>39574</c:v>
                </c:pt>
                <c:pt idx="906">
                  <c:v>39575</c:v>
                </c:pt>
                <c:pt idx="907">
                  <c:v>39576</c:v>
                </c:pt>
                <c:pt idx="908">
                  <c:v>39577</c:v>
                </c:pt>
                <c:pt idx="909">
                  <c:v>39580</c:v>
                </c:pt>
                <c:pt idx="910">
                  <c:v>39581</c:v>
                </c:pt>
                <c:pt idx="911">
                  <c:v>39582</c:v>
                </c:pt>
                <c:pt idx="912">
                  <c:v>39583</c:v>
                </c:pt>
                <c:pt idx="913">
                  <c:v>39584</c:v>
                </c:pt>
                <c:pt idx="914">
                  <c:v>39587</c:v>
                </c:pt>
                <c:pt idx="915">
                  <c:v>39588</c:v>
                </c:pt>
                <c:pt idx="916">
                  <c:v>39589</c:v>
                </c:pt>
                <c:pt idx="917">
                  <c:v>39591</c:v>
                </c:pt>
                <c:pt idx="918">
                  <c:v>39594</c:v>
                </c:pt>
                <c:pt idx="919">
                  <c:v>39595</c:v>
                </c:pt>
                <c:pt idx="920">
                  <c:v>39596</c:v>
                </c:pt>
                <c:pt idx="921">
                  <c:v>39597</c:v>
                </c:pt>
                <c:pt idx="922">
                  <c:v>39598</c:v>
                </c:pt>
                <c:pt idx="923">
                  <c:v>39601</c:v>
                </c:pt>
                <c:pt idx="924">
                  <c:v>39602</c:v>
                </c:pt>
                <c:pt idx="925">
                  <c:v>39603</c:v>
                </c:pt>
                <c:pt idx="926">
                  <c:v>39604</c:v>
                </c:pt>
                <c:pt idx="927">
                  <c:v>39605</c:v>
                </c:pt>
                <c:pt idx="928">
                  <c:v>39608</c:v>
                </c:pt>
                <c:pt idx="929">
                  <c:v>39609</c:v>
                </c:pt>
                <c:pt idx="930">
                  <c:v>39610</c:v>
                </c:pt>
                <c:pt idx="931">
                  <c:v>39611</c:v>
                </c:pt>
                <c:pt idx="932">
                  <c:v>39612</c:v>
                </c:pt>
                <c:pt idx="933">
                  <c:v>39615</c:v>
                </c:pt>
                <c:pt idx="934">
                  <c:v>39616</c:v>
                </c:pt>
                <c:pt idx="935">
                  <c:v>39617</c:v>
                </c:pt>
                <c:pt idx="936">
                  <c:v>39618</c:v>
                </c:pt>
                <c:pt idx="937">
                  <c:v>39619</c:v>
                </c:pt>
                <c:pt idx="938">
                  <c:v>39622</c:v>
                </c:pt>
                <c:pt idx="939">
                  <c:v>39623</c:v>
                </c:pt>
                <c:pt idx="940">
                  <c:v>39624</c:v>
                </c:pt>
                <c:pt idx="941">
                  <c:v>39625</c:v>
                </c:pt>
                <c:pt idx="942">
                  <c:v>39626</c:v>
                </c:pt>
                <c:pt idx="943">
                  <c:v>39629</c:v>
                </c:pt>
                <c:pt idx="944">
                  <c:v>39630</c:v>
                </c:pt>
                <c:pt idx="945">
                  <c:v>39631</c:v>
                </c:pt>
                <c:pt idx="946">
                  <c:v>39632</c:v>
                </c:pt>
                <c:pt idx="947">
                  <c:v>39633</c:v>
                </c:pt>
                <c:pt idx="948">
                  <c:v>39636</c:v>
                </c:pt>
                <c:pt idx="949">
                  <c:v>39637</c:v>
                </c:pt>
                <c:pt idx="950">
                  <c:v>39639</c:v>
                </c:pt>
                <c:pt idx="951">
                  <c:v>39640</c:v>
                </c:pt>
                <c:pt idx="952">
                  <c:v>39643</c:v>
                </c:pt>
                <c:pt idx="953">
                  <c:v>39644</c:v>
                </c:pt>
                <c:pt idx="954">
                  <c:v>39645</c:v>
                </c:pt>
                <c:pt idx="955">
                  <c:v>39646</c:v>
                </c:pt>
                <c:pt idx="956">
                  <c:v>39647</c:v>
                </c:pt>
                <c:pt idx="957">
                  <c:v>39650</c:v>
                </c:pt>
                <c:pt idx="958">
                  <c:v>39651</c:v>
                </c:pt>
                <c:pt idx="959">
                  <c:v>39652</c:v>
                </c:pt>
                <c:pt idx="960">
                  <c:v>39653</c:v>
                </c:pt>
                <c:pt idx="961">
                  <c:v>39654</c:v>
                </c:pt>
                <c:pt idx="962">
                  <c:v>39657</c:v>
                </c:pt>
                <c:pt idx="963">
                  <c:v>39658</c:v>
                </c:pt>
                <c:pt idx="964">
                  <c:v>39659</c:v>
                </c:pt>
                <c:pt idx="965">
                  <c:v>39660</c:v>
                </c:pt>
                <c:pt idx="966">
                  <c:v>39661</c:v>
                </c:pt>
                <c:pt idx="967">
                  <c:v>39664</c:v>
                </c:pt>
                <c:pt idx="968">
                  <c:v>39665</c:v>
                </c:pt>
                <c:pt idx="969">
                  <c:v>39666</c:v>
                </c:pt>
                <c:pt idx="970">
                  <c:v>39667</c:v>
                </c:pt>
                <c:pt idx="971">
                  <c:v>39668</c:v>
                </c:pt>
                <c:pt idx="972">
                  <c:v>39671</c:v>
                </c:pt>
                <c:pt idx="973">
                  <c:v>39672</c:v>
                </c:pt>
                <c:pt idx="974">
                  <c:v>39673</c:v>
                </c:pt>
                <c:pt idx="975">
                  <c:v>39674</c:v>
                </c:pt>
                <c:pt idx="976">
                  <c:v>39675</c:v>
                </c:pt>
                <c:pt idx="977">
                  <c:v>39678</c:v>
                </c:pt>
                <c:pt idx="978">
                  <c:v>39679</c:v>
                </c:pt>
                <c:pt idx="979">
                  <c:v>39680</c:v>
                </c:pt>
                <c:pt idx="980">
                  <c:v>39681</c:v>
                </c:pt>
                <c:pt idx="981">
                  <c:v>39682</c:v>
                </c:pt>
                <c:pt idx="982">
                  <c:v>39685</c:v>
                </c:pt>
                <c:pt idx="983">
                  <c:v>39686</c:v>
                </c:pt>
                <c:pt idx="984">
                  <c:v>39687</c:v>
                </c:pt>
                <c:pt idx="985">
                  <c:v>39688</c:v>
                </c:pt>
                <c:pt idx="986">
                  <c:v>39689</c:v>
                </c:pt>
                <c:pt idx="987">
                  <c:v>39692</c:v>
                </c:pt>
                <c:pt idx="988">
                  <c:v>39693</c:v>
                </c:pt>
                <c:pt idx="989">
                  <c:v>39694</c:v>
                </c:pt>
                <c:pt idx="990">
                  <c:v>39695</c:v>
                </c:pt>
                <c:pt idx="991">
                  <c:v>39696</c:v>
                </c:pt>
                <c:pt idx="992">
                  <c:v>39699</c:v>
                </c:pt>
                <c:pt idx="993">
                  <c:v>39700</c:v>
                </c:pt>
                <c:pt idx="994">
                  <c:v>39701</c:v>
                </c:pt>
                <c:pt idx="995">
                  <c:v>39702</c:v>
                </c:pt>
                <c:pt idx="996">
                  <c:v>39703</c:v>
                </c:pt>
                <c:pt idx="997">
                  <c:v>39706</c:v>
                </c:pt>
                <c:pt idx="998">
                  <c:v>39707</c:v>
                </c:pt>
                <c:pt idx="999">
                  <c:v>39708</c:v>
                </c:pt>
                <c:pt idx="1000">
                  <c:v>39709</c:v>
                </c:pt>
                <c:pt idx="1001">
                  <c:v>39710</c:v>
                </c:pt>
                <c:pt idx="1002">
                  <c:v>39713</c:v>
                </c:pt>
                <c:pt idx="1003">
                  <c:v>39714</c:v>
                </c:pt>
                <c:pt idx="1004">
                  <c:v>39715</c:v>
                </c:pt>
                <c:pt idx="1005">
                  <c:v>39716</c:v>
                </c:pt>
                <c:pt idx="1006">
                  <c:v>39717</c:v>
                </c:pt>
                <c:pt idx="1007">
                  <c:v>39720</c:v>
                </c:pt>
                <c:pt idx="1008">
                  <c:v>39721</c:v>
                </c:pt>
                <c:pt idx="1009">
                  <c:v>39722</c:v>
                </c:pt>
                <c:pt idx="1010">
                  <c:v>39723</c:v>
                </c:pt>
                <c:pt idx="1011">
                  <c:v>39724</c:v>
                </c:pt>
                <c:pt idx="1012">
                  <c:v>39727</c:v>
                </c:pt>
                <c:pt idx="1013">
                  <c:v>39728</c:v>
                </c:pt>
                <c:pt idx="1014">
                  <c:v>39729</c:v>
                </c:pt>
                <c:pt idx="1015">
                  <c:v>39730</c:v>
                </c:pt>
                <c:pt idx="1016">
                  <c:v>39731</c:v>
                </c:pt>
                <c:pt idx="1017">
                  <c:v>39734</c:v>
                </c:pt>
                <c:pt idx="1018">
                  <c:v>39735</c:v>
                </c:pt>
                <c:pt idx="1019">
                  <c:v>39736</c:v>
                </c:pt>
                <c:pt idx="1020">
                  <c:v>39737</c:v>
                </c:pt>
                <c:pt idx="1021">
                  <c:v>39738</c:v>
                </c:pt>
                <c:pt idx="1022">
                  <c:v>39741</c:v>
                </c:pt>
                <c:pt idx="1023">
                  <c:v>39742</c:v>
                </c:pt>
                <c:pt idx="1024">
                  <c:v>39743</c:v>
                </c:pt>
                <c:pt idx="1025">
                  <c:v>39744</c:v>
                </c:pt>
                <c:pt idx="1026">
                  <c:v>39745</c:v>
                </c:pt>
                <c:pt idx="1027">
                  <c:v>39748</c:v>
                </c:pt>
                <c:pt idx="1028">
                  <c:v>39749</c:v>
                </c:pt>
                <c:pt idx="1029">
                  <c:v>39750</c:v>
                </c:pt>
                <c:pt idx="1030">
                  <c:v>39751</c:v>
                </c:pt>
                <c:pt idx="1031">
                  <c:v>39752</c:v>
                </c:pt>
                <c:pt idx="1032">
                  <c:v>39755</c:v>
                </c:pt>
                <c:pt idx="1033">
                  <c:v>39756</c:v>
                </c:pt>
                <c:pt idx="1034">
                  <c:v>39757</c:v>
                </c:pt>
                <c:pt idx="1035">
                  <c:v>39758</c:v>
                </c:pt>
                <c:pt idx="1036">
                  <c:v>39759</c:v>
                </c:pt>
                <c:pt idx="1037">
                  <c:v>39762</c:v>
                </c:pt>
                <c:pt idx="1038">
                  <c:v>39763</c:v>
                </c:pt>
                <c:pt idx="1039">
                  <c:v>39764</c:v>
                </c:pt>
                <c:pt idx="1040">
                  <c:v>39765</c:v>
                </c:pt>
                <c:pt idx="1041">
                  <c:v>39766</c:v>
                </c:pt>
                <c:pt idx="1042">
                  <c:v>39769</c:v>
                </c:pt>
                <c:pt idx="1043">
                  <c:v>39770</c:v>
                </c:pt>
                <c:pt idx="1044">
                  <c:v>39771</c:v>
                </c:pt>
                <c:pt idx="1045">
                  <c:v>39773</c:v>
                </c:pt>
                <c:pt idx="1046">
                  <c:v>39776</c:v>
                </c:pt>
                <c:pt idx="1047">
                  <c:v>39777</c:v>
                </c:pt>
                <c:pt idx="1048">
                  <c:v>39778</c:v>
                </c:pt>
                <c:pt idx="1049">
                  <c:v>39779</c:v>
                </c:pt>
                <c:pt idx="1050">
                  <c:v>39780</c:v>
                </c:pt>
                <c:pt idx="1051">
                  <c:v>39783</c:v>
                </c:pt>
                <c:pt idx="1052">
                  <c:v>39784</c:v>
                </c:pt>
                <c:pt idx="1053">
                  <c:v>39785</c:v>
                </c:pt>
                <c:pt idx="1054">
                  <c:v>39786</c:v>
                </c:pt>
                <c:pt idx="1055">
                  <c:v>39787</c:v>
                </c:pt>
                <c:pt idx="1056">
                  <c:v>39790</c:v>
                </c:pt>
                <c:pt idx="1057">
                  <c:v>39791</c:v>
                </c:pt>
                <c:pt idx="1058">
                  <c:v>39792</c:v>
                </c:pt>
                <c:pt idx="1059">
                  <c:v>39793</c:v>
                </c:pt>
                <c:pt idx="1060">
                  <c:v>39794</c:v>
                </c:pt>
                <c:pt idx="1061">
                  <c:v>39797</c:v>
                </c:pt>
                <c:pt idx="1062">
                  <c:v>39798</c:v>
                </c:pt>
                <c:pt idx="1063">
                  <c:v>39799</c:v>
                </c:pt>
                <c:pt idx="1064">
                  <c:v>39800</c:v>
                </c:pt>
                <c:pt idx="1065">
                  <c:v>39801</c:v>
                </c:pt>
                <c:pt idx="1066">
                  <c:v>39804</c:v>
                </c:pt>
                <c:pt idx="1067">
                  <c:v>39805</c:v>
                </c:pt>
                <c:pt idx="1068">
                  <c:v>39808</c:v>
                </c:pt>
                <c:pt idx="1069">
                  <c:v>39811</c:v>
                </c:pt>
                <c:pt idx="1070">
                  <c:v>39812</c:v>
                </c:pt>
                <c:pt idx="1071">
                  <c:v>39815</c:v>
                </c:pt>
                <c:pt idx="1072">
                  <c:v>39818</c:v>
                </c:pt>
                <c:pt idx="1073">
                  <c:v>39819</c:v>
                </c:pt>
                <c:pt idx="1074">
                  <c:v>39820</c:v>
                </c:pt>
                <c:pt idx="1075">
                  <c:v>39821</c:v>
                </c:pt>
                <c:pt idx="1076">
                  <c:v>39822</c:v>
                </c:pt>
                <c:pt idx="1077">
                  <c:v>39825</c:v>
                </c:pt>
                <c:pt idx="1078">
                  <c:v>39826</c:v>
                </c:pt>
                <c:pt idx="1079">
                  <c:v>39827</c:v>
                </c:pt>
                <c:pt idx="1080">
                  <c:v>39828</c:v>
                </c:pt>
                <c:pt idx="1081">
                  <c:v>39829</c:v>
                </c:pt>
                <c:pt idx="1082">
                  <c:v>39832</c:v>
                </c:pt>
                <c:pt idx="1083">
                  <c:v>39833</c:v>
                </c:pt>
                <c:pt idx="1084">
                  <c:v>39834</c:v>
                </c:pt>
                <c:pt idx="1085">
                  <c:v>39835</c:v>
                </c:pt>
                <c:pt idx="1086">
                  <c:v>39836</c:v>
                </c:pt>
                <c:pt idx="1087">
                  <c:v>39839</c:v>
                </c:pt>
                <c:pt idx="1088">
                  <c:v>39840</c:v>
                </c:pt>
                <c:pt idx="1089">
                  <c:v>39841</c:v>
                </c:pt>
                <c:pt idx="1090">
                  <c:v>39842</c:v>
                </c:pt>
                <c:pt idx="1091">
                  <c:v>39843</c:v>
                </c:pt>
                <c:pt idx="1092">
                  <c:v>39846</c:v>
                </c:pt>
                <c:pt idx="1093">
                  <c:v>39847</c:v>
                </c:pt>
                <c:pt idx="1094">
                  <c:v>39848</c:v>
                </c:pt>
                <c:pt idx="1095">
                  <c:v>39849</c:v>
                </c:pt>
                <c:pt idx="1096">
                  <c:v>39850</c:v>
                </c:pt>
                <c:pt idx="1097">
                  <c:v>39853</c:v>
                </c:pt>
                <c:pt idx="1098">
                  <c:v>39854</c:v>
                </c:pt>
                <c:pt idx="1099">
                  <c:v>39855</c:v>
                </c:pt>
                <c:pt idx="1100">
                  <c:v>39856</c:v>
                </c:pt>
                <c:pt idx="1101">
                  <c:v>39857</c:v>
                </c:pt>
                <c:pt idx="1102">
                  <c:v>39860</c:v>
                </c:pt>
                <c:pt idx="1103">
                  <c:v>39861</c:v>
                </c:pt>
                <c:pt idx="1104">
                  <c:v>39862</c:v>
                </c:pt>
                <c:pt idx="1105">
                  <c:v>39863</c:v>
                </c:pt>
                <c:pt idx="1106">
                  <c:v>39864</c:v>
                </c:pt>
                <c:pt idx="1107">
                  <c:v>39869</c:v>
                </c:pt>
                <c:pt idx="1108">
                  <c:v>39870</c:v>
                </c:pt>
                <c:pt idx="1109">
                  <c:v>39871</c:v>
                </c:pt>
                <c:pt idx="1110">
                  <c:v>39874</c:v>
                </c:pt>
                <c:pt idx="1111">
                  <c:v>39875</c:v>
                </c:pt>
                <c:pt idx="1112">
                  <c:v>39876</c:v>
                </c:pt>
                <c:pt idx="1113">
                  <c:v>39877</c:v>
                </c:pt>
                <c:pt idx="1114">
                  <c:v>39878</c:v>
                </c:pt>
                <c:pt idx="1115">
                  <c:v>39881</c:v>
                </c:pt>
                <c:pt idx="1116">
                  <c:v>39882</c:v>
                </c:pt>
                <c:pt idx="1117">
                  <c:v>39883</c:v>
                </c:pt>
                <c:pt idx="1118">
                  <c:v>39884</c:v>
                </c:pt>
                <c:pt idx="1119">
                  <c:v>39885</c:v>
                </c:pt>
                <c:pt idx="1120">
                  <c:v>39888</c:v>
                </c:pt>
                <c:pt idx="1121">
                  <c:v>39889</c:v>
                </c:pt>
                <c:pt idx="1122">
                  <c:v>39890</c:v>
                </c:pt>
                <c:pt idx="1123">
                  <c:v>39891</c:v>
                </c:pt>
                <c:pt idx="1124">
                  <c:v>39892</c:v>
                </c:pt>
                <c:pt idx="1125">
                  <c:v>39895</c:v>
                </c:pt>
                <c:pt idx="1126">
                  <c:v>39896</c:v>
                </c:pt>
                <c:pt idx="1127">
                  <c:v>39897</c:v>
                </c:pt>
                <c:pt idx="1128">
                  <c:v>39898</c:v>
                </c:pt>
                <c:pt idx="1129">
                  <c:v>39899</c:v>
                </c:pt>
                <c:pt idx="1130">
                  <c:v>39902</c:v>
                </c:pt>
                <c:pt idx="1131">
                  <c:v>39903</c:v>
                </c:pt>
                <c:pt idx="1132">
                  <c:v>39904</c:v>
                </c:pt>
                <c:pt idx="1133">
                  <c:v>39905</c:v>
                </c:pt>
                <c:pt idx="1134">
                  <c:v>39906</c:v>
                </c:pt>
                <c:pt idx="1135">
                  <c:v>39909</c:v>
                </c:pt>
                <c:pt idx="1136">
                  <c:v>39910</c:v>
                </c:pt>
                <c:pt idx="1137">
                  <c:v>39911</c:v>
                </c:pt>
                <c:pt idx="1138">
                  <c:v>39912</c:v>
                </c:pt>
                <c:pt idx="1139">
                  <c:v>39916</c:v>
                </c:pt>
                <c:pt idx="1140">
                  <c:v>39917</c:v>
                </c:pt>
                <c:pt idx="1141">
                  <c:v>39918</c:v>
                </c:pt>
                <c:pt idx="1142">
                  <c:v>39919</c:v>
                </c:pt>
                <c:pt idx="1143">
                  <c:v>39920</c:v>
                </c:pt>
                <c:pt idx="1144">
                  <c:v>39923</c:v>
                </c:pt>
                <c:pt idx="1145">
                  <c:v>39925</c:v>
                </c:pt>
                <c:pt idx="1146">
                  <c:v>39926</c:v>
                </c:pt>
                <c:pt idx="1147">
                  <c:v>39927</c:v>
                </c:pt>
                <c:pt idx="1148">
                  <c:v>39930</c:v>
                </c:pt>
                <c:pt idx="1149">
                  <c:v>39931</c:v>
                </c:pt>
                <c:pt idx="1150">
                  <c:v>39932</c:v>
                </c:pt>
                <c:pt idx="1151">
                  <c:v>39933</c:v>
                </c:pt>
                <c:pt idx="1152">
                  <c:v>39937</c:v>
                </c:pt>
                <c:pt idx="1153">
                  <c:v>39938</c:v>
                </c:pt>
                <c:pt idx="1154">
                  <c:v>39939</c:v>
                </c:pt>
                <c:pt idx="1155">
                  <c:v>39940</c:v>
                </c:pt>
                <c:pt idx="1156">
                  <c:v>39941</c:v>
                </c:pt>
                <c:pt idx="1157">
                  <c:v>39944</c:v>
                </c:pt>
                <c:pt idx="1158">
                  <c:v>39945</c:v>
                </c:pt>
                <c:pt idx="1159">
                  <c:v>39946</c:v>
                </c:pt>
                <c:pt idx="1160">
                  <c:v>39947</c:v>
                </c:pt>
                <c:pt idx="1161">
                  <c:v>39948</c:v>
                </c:pt>
                <c:pt idx="1162">
                  <c:v>39951</c:v>
                </c:pt>
                <c:pt idx="1163">
                  <c:v>39952</c:v>
                </c:pt>
                <c:pt idx="1164">
                  <c:v>39953</c:v>
                </c:pt>
                <c:pt idx="1165">
                  <c:v>39954</c:v>
                </c:pt>
                <c:pt idx="1166">
                  <c:v>39955</c:v>
                </c:pt>
                <c:pt idx="1167">
                  <c:v>39958</c:v>
                </c:pt>
                <c:pt idx="1168">
                  <c:v>39959</c:v>
                </c:pt>
                <c:pt idx="1169">
                  <c:v>39960</c:v>
                </c:pt>
                <c:pt idx="1170">
                  <c:v>39961</c:v>
                </c:pt>
                <c:pt idx="1171">
                  <c:v>39962</c:v>
                </c:pt>
                <c:pt idx="1172">
                  <c:v>39965</c:v>
                </c:pt>
                <c:pt idx="1173">
                  <c:v>39966</c:v>
                </c:pt>
                <c:pt idx="1174">
                  <c:v>39967</c:v>
                </c:pt>
                <c:pt idx="1175">
                  <c:v>39968</c:v>
                </c:pt>
                <c:pt idx="1176">
                  <c:v>39969</c:v>
                </c:pt>
                <c:pt idx="1177">
                  <c:v>39972</c:v>
                </c:pt>
                <c:pt idx="1178">
                  <c:v>39973</c:v>
                </c:pt>
                <c:pt idx="1179">
                  <c:v>39974</c:v>
                </c:pt>
                <c:pt idx="1180">
                  <c:v>39976</c:v>
                </c:pt>
                <c:pt idx="1181">
                  <c:v>39979</c:v>
                </c:pt>
                <c:pt idx="1182">
                  <c:v>39980</c:v>
                </c:pt>
                <c:pt idx="1183">
                  <c:v>39981</c:v>
                </c:pt>
                <c:pt idx="1184">
                  <c:v>39982</c:v>
                </c:pt>
                <c:pt idx="1185">
                  <c:v>39983</c:v>
                </c:pt>
                <c:pt idx="1186">
                  <c:v>39986</c:v>
                </c:pt>
                <c:pt idx="1187">
                  <c:v>39987</c:v>
                </c:pt>
                <c:pt idx="1188">
                  <c:v>39988</c:v>
                </c:pt>
                <c:pt idx="1189">
                  <c:v>39989</c:v>
                </c:pt>
                <c:pt idx="1190">
                  <c:v>39990</c:v>
                </c:pt>
                <c:pt idx="1191">
                  <c:v>39993</c:v>
                </c:pt>
                <c:pt idx="1192">
                  <c:v>39994</c:v>
                </c:pt>
                <c:pt idx="1193">
                  <c:v>39995</c:v>
                </c:pt>
                <c:pt idx="1194">
                  <c:v>39996</c:v>
                </c:pt>
                <c:pt idx="1195">
                  <c:v>39997</c:v>
                </c:pt>
                <c:pt idx="1196">
                  <c:v>40000</c:v>
                </c:pt>
                <c:pt idx="1197">
                  <c:v>40001</c:v>
                </c:pt>
                <c:pt idx="1198">
                  <c:v>40002</c:v>
                </c:pt>
                <c:pt idx="1199">
                  <c:v>40004</c:v>
                </c:pt>
                <c:pt idx="1200">
                  <c:v>40007</c:v>
                </c:pt>
                <c:pt idx="1201">
                  <c:v>40008</c:v>
                </c:pt>
                <c:pt idx="1202">
                  <c:v>40009</c:v>
                </c:pt>
                <c:pt idx="1203">
                  <c:v>40010</c:v>
                </c:pt>
                <c:pt idx="1204">
                  <c:v>40011</c:v>
                </c:pt>
                <c:pt idx="1205">
                  <c:v>40014</c:v>
                </c:pt>
                <c:pt idx="1206">
                  <c:v>40015</c:v>
                </c:pt>
                <c:pt idx="1207">
                  <c:v>40016</c:v>
                </c:pt>
                <c:pt idx="1208">
                  <c:v>40017</c:v>
                </c:pt>
                <c:pt idx="1209">
                  <c:v>40018</c:v>
                </c:pt>
                <c:pt idx="1210">
                  <c:v>40021</c:v>
                </c:pt>
                <c:pt idx="1211">
                  <c:v>40022</c:v>
                </c:pt>
                <c:pt idx="1212">
                  <c:v>40023</c:v>
                </c:pt>
                <c:pt idx="1213">
                  <c:v>40024</c:v>
                </c:pt>
                <c:pt idx="1214">
                  <c:v>40025</c:v>
                </c:pt>
                <c:pt idx="1215">
                  <c:v>40028</c:v>
                </c:pt>
                <c:pt idx="1216">
                  <c:v>40029</c:v>
                </c:pt>
                <c:pt idx="1217">
                  <c:v>40030</c:v>
                </c:pt>
                <c:pt idx="1218">
                  <c:v>40031</c:v>
                </c:pt>
                <c:pt idx="1219">
                  <c:v>40032</c:v>
                </c:pt>
                <c:pt idx="1220">
                  <c:v>40035</c:v>
                </c:pt>
                <c:pt idx="1221">
                  <c:v>40036</c:v>
                </c:pt>
                <c:pt idx="1222">
                  <c:v>40037</c:v>
                </c:pt>
                <c:pt idx="1223">
                  <c:v>40038</c:v>
                </c:pt>
                <c:pt idx="1224">
                  <c:v>40039</c:v>
                </c:pt>
                <c:pt idx="1225">
                  <c:v>40042</c:v>
                </c:pt>
                <c:pt idx="1226">
                  <c:v>40043</c:v>
                </c:pt>
                <c:pt idx="1227">
                  <c:v>40044</c:v>
                </c:pt>
                <c:pt idx="1228">
                  <c:v>40045</c:v>
                </c:pt>
                <c:pt idx="1229">
                  <c:v>40046</c:v>
                </c:pt>
                <c:pt idx="1230">
                  <c:v>40049</c:v>
                </c:pt>
                <c:pt idx="1231">
                  <c:v>40050</c:v>
                </c:pt>
                <c:pt idx="1232">
                  <c:v>40051</c:v>
                </c:pt>
                <c:pt idx="1233">
                  <c:v>40052</c:v>
                </c:pt>
                <c:pt idx="1234">
                  <c:v>40053</c:v>
                </c:pt>
                <c:pt idx="1235">
                  <c:v>40056</c:v>
                </c:pt>
                <c:pt idx="1236">
                  <c:v>40057</c:v>
                </c:pt>
                <c:pt idx="1237">
                  <c:v>40058</c:v>
                </c:pt>
                <c:pt idx="1238">
                  <c:v>40059</c:v>
                </c:pt>
                <c:pt idx="1239">
                  <c:v>40060</c:v>
                </c:pt>
                <c:pt idx="1240">
                  <c:v>40064</c:v>
                </c:pt>
                <c:pt idx="1241">
                  <c:v>40065</c:v>
                </c:pt>
                <c:pt idx="1242">
                  <c:v>40066</c:v>
                </c:pt>
                <c:pt idx="1243">
                  <c:v>40067</c:v>
                </c:pt>
                <c:pt idx="1244">
                  <c:v>40070</c:v>
                </c:pt>
                <c:pt idx="1245">
                  <c:v>40071</c:v>
                </c:pt>
                <c:pt idx="1246">
                  <c:v>40072</c:v>
                </c:pt>
                <c:pt idx="1247">
                  <c:v>40073</c:v>
                </c:pt>
                <c:pt idx="1248">
                  <c:v>40074</c:v>
                </c:pt>
                <c:pt idx="1249">
                  <c:v>40077</c:v>
                </c:pt>
                <c:pt idx="1250">
                  <c:v>40078</c:v>
                </c:pt>
                <c:pt idx="1251">
                  <c:v>40079</c:v>
                </c:pt>
                <c:pt idx="1252">
                  <c:v>40080</c:v>
                </c:pt>
                <c:pt idx="1253">
                  <c:v>40081</c:v>
                </c:pt>
                <c:pt idx="1254">
                  <c:v>40084</c:v>
                </c:pt>
                <c:pt idx="1255">
                  <c:v>40085</c:v>
                </c:pt>
                <c:pt idx="1256">
                  <c:v>40086</c:v>
                </c:pt>
                <c:pt idx="1257">
                  <c:v>40087</c:v>
                </c:pt>
                <c:pt idx="1258">
                  <c:v>40088</c:v>
                </c:pt>
                <c:pt idx="1259">
                  <c:v>40091</c:v>
                </c:pt>
                <c:pt idx="1260">
                  <c:v>40092</c:v>
                </c:pt>
                <c:pt idx="1261">
                  <c:v>40093</c:v>
                </c:pt>
                <c:pt idx="1262">
                  <c:v>40094</c:v>
                </c:pt>
                <c:pt idx="1263">
                  <c:v>40095</c:v>
                </c:pt>
                <c:pt idx="1264">
                  <c:v>40099</c:v>
                </c:pt>
                <c:pt idx="1265">
                  <c:v>40100</c:v>
                </c:pt>
                <c:pt idx="1266">
                  <c:v>40101</c:v>
                </c:pt>
                <c:pt idx="1267">
                  <c:v>40102</c:v>
                </c:pt>
                <c:pt idx="1268">
                  <c:v>40105</c:v>
                </c:pt>
                <c:pt idx="1269">
                  <c:v>40106</c:v>
                </c:pt>
                <c:pt idx="1270">
                  <c:v>40107</c:v>
                </c:pt>
                <c:pt idx="1271">
                  <c:v>40108</c:v>
                </c:pt>
                <c:pt idx="1272">
                  <c:v>40109</c:v>
                </c:pt>
                <c:pt idx="1273">
                  <c:v>40112</c:v>
                </c:pt>
                <c:pt idx="1274">
                  <c:v>40113</c:v>
                </c:pt>
                <c:pt idx="1275">
                  <c:v>40114</c:v>
                </c:pt>
                <c:pt idx="1276">
                  <c:v>40115</c:v>
                </c:pt>
                <c:pt idx="1277">
                  <c:v>40116</c:v>
                </c:pt>
                <c:pt idx="1278">
                  <c:v>40120</c:v>
                </c:pt>
                <c:pt idx="1279">
                  <c:v>40121</c:v>
                </c:pt>
                <c:pt idx="1280">
                  <c:v>40122</c:v>
                </c:pt>
                <c:pt idx="1281">
                  <c:v>40123</c:v>
                </c:pt>
                <c:pt idx="1282">
                  <c:v>40126</c:v>
                </c:pt>
                <c:pt idx="1283">
                  <c:v>40127</c:v>
                </c:pt>
                <c:pt idx="1284">
                  <c:v>40128</c:v>
                </c:pt>
                <c:pt idx="1285">
                  <c:v>40129</c:v>
                </c:pt>
                <c:pt idx="1286">
                  <c:v>40130</c:v>
                </c:pt>
                <c:pt idx="1287">
                  <c:v>40133</c:v>
                </c:pt>
                <c:pt idx="1288">
                  <c:v>40134</c:v>
                </c:pt>
                <c:pt idx="1289">
                  <c:v>40135</c:v>
                </c:pt>
                <c:pt idx="1290">
                  <c:v>40136</c:v>
                </c:pt>
                <c:pt idx="1291">
                  <c:v>40140</c:v>
                </c:pt>
                <c:pt idx="1292">
                  <c:v>40141</c:v>
                </c:pt>
                <c:pt idx="1293">
                  <c:v>40142</c:v>
                </c:pt>
                <c:pt idx="1294">
                  <c:v>40143</c:v>
                </c:pt>
                <c:pt idx="1295">
                  <c:v>40144</c:v>
                </c:pt>
                <c:pt idx="1296">
                  <c:v>40147</c:v>
                </c:pt>
                <c:pt idx="1297">
                  <c:v>40148</c:v>
                </c:pt>
                <c:pt idx="1298">
                  <c:v>40149</c:v>
                </c:pt>
                <c:pt idx="1299">
                  <c:v>40150</c:v>
                </c:pt>
                <c:pt idx="1300">
                  <c:v>40151</c:v>
                </c:pt>
                <c:pt idx="1301">
                  <c:v>40154</c:v>
                </c:pt>
                <c:pt idx="1302">
                  <c:v>40155</c:v>
                </c:pt>
                <c:pt idx="1303">
                  <c:v>40156</c:v>
                </c:pt>
                <c:pt idx="1304">
                  <c:v>40157</c:v>
                </c:pt>
                <c:pt idx="1305">
                  <c:v>40158</c:v>
                </c:pt>
                <c:pt idx="1306">
                  <c:v>40161</c:v>
                </c:pt>
                <c:pt idx="1307">
                  <c:v>40162</c:v>
                </c:pt>
                <c:pt idx="1308">
                  <c:v>40163</c:v>
                </c:pt>
                <c:pt idx="1309">
                  <c:v>40164</c:v>
                </c:pt>
                <c:pt idx="1310">
                  <c:v>40165</c:v>
                </c:pt>
                <c:pt idx="1311">
                  <c:v>40168</c:v>
                </c:pt>
                <c:pt idx="1312">
                  <c:v>40169</c:v>
                </c:pt>
                <c:pt idx="1313">
                  <c:v>40170</c:v>
                </c:pt>
                <c:pt idx="1314">
                  <c:v>40175</c:v>
                </c:pt>
                <c:pt idx="1315">
                  <c:v>40176</c:v>
                </c:pt>
                <c:pt idx="1316">
                  <c:v>40177</c:v>
                </c:pt>
                <c:pt idx="1317">
                  <c:v>40182</c:v>
                </c:pt>
                <c:pt idx="1318">
                  <c:v>40183</c:v>
                </c:pt>
                <c:pt idx="1319">
                  <c:v>40184</c:v>
                </c:pt>
                <c:pt idx="1320">
                  <c:v>40185</c:v>
                </c:pt>
                <c:pt idx="1321">
                  <c:v>40186</c:v>
                </c:pt>
                <c:pt idx="1322">
                  <c:v>40189</c:v>
                </c:pt>
                <c:pt idx="1323">
                  <c:v>40190</c:v>
                </c:pt>
                <c:pt idx="1324">
                  <c:v>40191</c:v>
                </c:pt>
                <c:pt idx="1325">
                  <c:v>40192</c:v>
                </c:pt>
                <c:pt idx="1326">
                  <c:v>40193</c:v>
                </c:pt>
                <c:pt idx="1327">
                  <c:v>40196</c:v>
                </c:pt>
                <c:pt idx="1328">
                  <c:v>40197</c:v>
                </c:pt>
                <c:pt idx="1329">
                  <c:v>40198</c:v>
                </c:pt>
                <c:pt idx="1330">
                  <c:v>40199</c:v>
                </c:pt>
                <c:pt idx="1331">
                  <c:v>40200</c:v>
                </c:pt>
                <c:pt idx="1332">
                  <c:v>40204</c:v>
                </c:pt>
                <c:pt idx="1333">
                  <c:v>40205</c:v>
                </c:pt>
                <c:pt idx="1334">
                  <c:v>40206</c:v>
                </c:pt>
                <c:pt idx="1335">
                  <c:v>40207</c:v>
                </c:pt>
                <c:pt idx="1336">
                  <c:v>40210</c:v>
                </c:pt>
                <c:pt idx="1337">
                  <c:v>40211</c:v>
                </c:pt>
                <c:pt idx="1338">
                  <c:v>40212</c:v>
                </c:pt>
                <c:pt idx="1339">
                  <c:v>40213</c:v>
                </c:pt>
                <c:pt idx="1340">
                  <c:v>40214</c:v>
                </c:pt>
                <c:pt idx="1341">
                  <c:v>40217</c:v>
                </c:pt>
                <c:pt idx="1342">
                  <c:v>40218</c:v>
                </c:pt>
                <c:pt idx="1343">
                  <c:v>40219</c:v>
                </c:pt>
                <c:pt idx="1344">
                  <c:v>40220</c:v>
                </c:pt>
                <c:pt idx="1345">
                  <c:v>40221</c:v>
                </c:pt>
                <c:pt idx="1346">
                  <c:v>40226</c:v>
                </c:pt>
                <c:pt idx="1347">
                  <c:v>40227</c:v>
                </c:pt>
                <c:pt idx="1348">
                  <c:v>40228</c:v>
                </c:pt>
                <c:pt idx="1349">
                  <c:v>40231</c:v>
                </c:pt>
                <c:pt idx="1350">
                  <c:v>40232</c:v>
                </c:pt>
                <c:pt idx="1351">
                  <c:v>40233</c:v>
                </c:pt>
                <c:pt idx="1352">
                  <c:v>40234</c:v>
                </c:pt>
                <c:pt idx="1353">
                  <c:v>40235</c:v>
                </c:pt>
                <c:pt idx="1354">
                  <c:v>40238</c:v>
                </c:pt>
                <c:pt idx="1355">
                  <c:v>40239</c:v>
                </c:pt>
                <c:pt idx="1356">
                  <c:v>40240</c:v>
                </c:pt>
                <c:pt idx="1357">
                  <c:v>40241</c:v>
                </c:pt>
                <c:pt idx="1358">
                  <c:v>40242</c:v>
                </c:pt>
                <c:pt idx="1359">
                  <c:v>40245</c:v>
                </c:pt>
                <c:pt idx="1360">
                  <c:v>40246</c:v>
                </c:pt>
                <c:pt idx="1361">
                  <c:v>40247</c:v>
                </c:pt>
                <c:pt idx="1362">
                  <c:v>40248</c:v>
                </c:pt>
                <c:pt idx="1363">
                  <c:v>40249</c:v>
                </c:pt>
                <c:pt idx="1364">
                  <c:v>40252</c:v>
                </c:pt>
                <c:pt idx="1365">
                  <c:v>40253</c:v>
                </c:pt>
                <c:pt idx="1366">
                  <c:v>40254</c:v>
                </c:pt>
                <c:pt idx="1367">
                  <c:v>40255</c:v>
                </c:pt>
                <c:pt idx="1368">
                  <c:v>40256</c:v>
                </c:pt>
                <c:pt idx="1369">
                  <c:v>40259</c:v>
                </c:pt>
                <c:pt idx="1370">
                  <c:v>40260</c:v>
                </c:pt>
                <c:pt idx="1371">
                  <c:v>40261</c:v>
                </c:pt>
                <c:pt idx="1372">
                  <c:v>40262</c:v>
                </c:pt>
                <c:pt idx="1373">
                  <c:v>40263</c:v>
                </c:pt>
                <c:pt idx="1374">
                  <c:v>40266</c:v>
                </c:pt>
                <c:pt idx="1375">
                  <c:v>40267</c:v>
                </c:pt>
                <c:pt idx="1376">
                  <c:v>40268</c:v>
                </c:pt>
                <c:pt idx="1377">
                  <c:v>40269</c:v>
                </c:pt>
                <c:pt idx="1378">
                  <c:v>40273</c:v>
                </c:pt>
                <c:pt idx="1379">
                  <c:v>40274</c:v>
                </c:pt>
                <c:pt idx="1380">
                  <c:v>40275</c:v>
                </c:pt>
                <c:pt idx="1381">
                  <c:v>40276</c:v>
                </c:pt>
                <c:pt idx="1382">
                  <c:v>40277</c:v>
                </c:pt>
                <c:pt idx="1383">
                  <c:v>40280</c:v>
                </c:pt>
                <c:pt idx="1384">
                  <c:v>40281</c:v>
                </c:pt>
                <c:pt idx="1385">
                  <c:v>40282</c:v>
                </c:pt>
                <c:pt idx="1386">
                  <c:v>40283</c:v>
                </c:pt>
                <c:pt idx="1387">
                  <c:v>40284</c:v>
                </c:pt>
                <c:pt idx="1388">
                  <c:v>40287</c:v>
                </c:pt>
                <c:pt idx="1389">
                  <c:v>40288</c:v>
                </c:pt>
                <c:pt idx="1390">
                  <c:v>40290</c:v>
                </c:pt>
                <c:pt idx="1391">
                  <c:v>40291</c:v>
                </c:pt>
                <c:pt idx="1392">
                  <c:v>40294</c:v>
                </c:pt>
                <c:pt idx="1393">
                  <c:v>40295</c:v>
                </c:pt>
                <c:pt idx="1394">
                  <c:v>40296</c:v>
                </c:pt>
                <c:pt idx="1395">
                  <c:v>40297</c:v>
                </c:pt>
                <c:pt idx="1396">
                  <c:v>40298</c:v>
                </c:pt>
                <c:pt idx="1397">
                  <c:v>40301</c:v>
                </c:pt>
                <c:pt idx="1398">
                  <c:v>40302</c:v>
                </c:pt>
                <c:pt idx="1399">
                  <c:v>40303</c:v>
                </c:pt>
                <c:pt idx="1400">
                  <c:v>40304</c:v>
                </c:pt>
                <c:pt idx="1401">
                  <c:v>40305</c:v>
                </c:pt>
                <c:pt idx="1402">
                  <c:v>40308</c:v>
                </c:pt>
                <c:pt idx="1403">
                  <c:v>40309</c:v>
                </c:pt>
                <c:pt idx="1404">
                  <c:v>40310</c:v>
                </c:pt>
                <c:pt idx="1405">
                  <c:v>40311</c:v>
                </c:pt>
                <c:pt idx="1406">
                  <c:v>40312</c:v>
                </c:pt>
                <c:pt idx="1407">
                  <c:v>40315</c:v>
                </c:pt>
                <c:pt idx="1408">
                  <c:v>40316</c:v>
                </c:pt>
                <c:pt idx="1409">
                  <c:v>40317</c:v>
                </c:pt>
                <c:pt idx="1410">
                  <c:v>40318</c:v>
                </c:pt>
                <c:pt idx="1411">
                  <c:v>40319</c:v>
                </c:pt>
                <c:pt idx="1412">
                  <c:v>40322</c:v>
                </c:pt>
                <c:pt idx="1413">
                  <c:v>40323</c:v>
                </c:pt>
                <c:pt idx="1414">
                  <c:v>40324</c:v>
                </c:pt>
                <c:pt idx="1415">
                  <c:v>40325</c:v>
                </c:pt>
                <c:pt idx="1416">
                  <c:v>40326</c:v>
                </c:pt>
                <c:pt idx="1417">
                  <c:v>40329</c:v>
                </c:pt>
                <c:pt idx="1418">
                  <c:v>40330</c:v>
                </c:pt>
                <c:pt idx="1419">
                  <c:v>40331</c:v>
                </c:pt>
                <c:pt idx="1420">
                  <c:v>40333</c:v>
                </c:pt>
                <c:pt idx="1421">
                  <c:v>40336</c:v>
                </c:pt>
                <c:pt idx="1422">
                  <c:v>40337</c:v>
                </c:pt>
                <c:pt idx="1423">
                  <c:v>40338</c:v>
                </c:pt>
                <c:pt idx="1424">
                  <c:v>40339</c:v>
                </c:pt>
                <c:pt idx="1425">
                  <c:v>40340</c:v>
                </c:pt>
                <c:pt idx="1426">
                  <c:v>40343</c:v>
                </c:pt>
                <c:pt idx="1427">
                  <c:v>40344</c:v>
                </c:pt>
                <c:pt idx="1428">
                  <c:v>40345</c:v>
                </c:pt>
                <c:pt idx="1429">
                  <c:v>40346</c:v>
                </c:pt>
                <c:pt idx="1430">
                  <c:v>40347</c:v>
                </c:pt>
                <c:pt idx="1431">
                  <c:v>40350</c:v>
                </c:pt>
                <c:pt idx="1432">
                  <c:v>40351</c:v>
                </c:pt>
                <c:pt idx="1433">
                  <c:v>40352</c:v>
                </c:pt>
                <c:pt idx="1434">
                  <c:v>40353</c:v>
                </c:pt>
                <c:pt idx="1435">
                  <c:v>40354</c:v>
                </c:pt>
                <c:pt idx="1436">
                  <c:v>40357</c:v>
                </c:pt>
                <c:pt idx="1437">
                  <c:v>40358</c:v>
                </c:pt>
                <c:pt idx="1438">
                  <c:v>40359</c:v>
                </c:pt>
                <c:pt idx="1439">
                  <c:v>40360</c:v>
                </c:pt>
                <c:pt idx="1440">
                  <c:v>40361</c:v>
                </c:pt>
                <c:pt idx="1441">
                  <c:v>40364</c:v>
                </c:pt>
                <c:pt idx="1442">
                  <c:v>40365</c:v>
                </c:pt>
                <c:pt idx="1443">
                  <c:v>40366</c:v>
                </c:pt>
                <c:pt idx="1444">
                  <c:v>40367</c:v>
                </c:pt>
                <c:pt idx="1445">
                  <c:v>40371</c:v>
                </c:pt>
                <c:pt idx="1446">
                  <c:v>40372</c:v>
                </c:pt>
                <c:pt idx="1447">
                  <c:v>40373</c:v>
                </c:pt>
                <c:pt idx="1448">
                  <c:v>40374</c:v>
                </c:pt>
                <c:pt idx="1449">
                  <c:v>40375</c:v>
                </c:pt>
                <c:pt idx="1450">
                  <c:v>40378</c:v>
                </c:pt>
                <c:pt idx="1451">
                  <c:v>40379</c:v>
                </c:pt>
                <c:pt idx="1452">
                  <c:v>40380</c:v>
                </c:pt>
                <c:pt idx="1453">
                  <c:v>40381</c:v>
                </c:pt>
                <c:pt idx="1454">
                  <c:v>40382</c:v>
                </c:pt>
                <c:pt idx="1455">
                  <c:v>40385</c:v>
                </c:pt>
                <c:pt idx="1456">
                  <c:v>40386</c:v>
                </c:pt>
                <c:pt idx="1457">
                  <c:v>40387</c:v>
                </c:pt>
                <c:pt idx="1458">
                  <c:v>40388</c:v>
                </c:pt>
                <c:pt idx="1459">
                  <c:v>40389</c:v>
                </c:pt>
                <c:pt idx="1460">
                  <c:v>40392</c:v>
                </c:pt>
                <c:pt idx="1461">
                  <c:v>40393</c:v>
                </c:pt>
                <c:pt idx="1462">
                  <c:v>40394</c:v>
                </c:pt>
                <c:pt idx="1463">
                  <c:v>40395</c:v>
                </c:pt>
                <c:pt idx="1464">
                  <c:v>40396</c:v>
                </c:pt>
                <c:pt idx="1465">
                  <c:v>40399</c:v>
                </c:pt>
                <c:pt idx="1466">
                  <c:v>40400</c:v>
                </c:pt>
                <c:pt idx="1467">
                  <c:v>40401</c:v>
                </c:pt>
                <c:pt idx="1468">
                  <c:v>40402</c:v>
                </c:pt>
                <c:pt idx="1469">
                  <c:v>40403</c:v>
                </c:pt>
                <c:pt idx="1470">
                  <c:v>40406</c:v>
                </c:pt>
                <c:pt idx="1471">
                  <c:v>40407</c:v>
                </c:pt>
                <c:pt idx="1472">
                  <c:v>40408</c:v>
                </c:pt>
                <c:pt idx="1473">
                  <c:v>40409</c:v>
                </c:pt>
                <c:pt idx="1474">
                  <c:v>40410</c:v>
                </c:pt>
                <c:pt idx="1475">
                  <c:v>40413</c:v>
                </c:pt>
                <c:pt idx="1476">
                  <c:v>40414</c:v>
                </c:pt>
                <c:pt idx="1477">
                  <c:v>40415</c:v>
                </c:pt>
                <c:pt idx="1478">
                  <c:v>40416</c:v>
                </c:pt>
                <c:pt idx="1479">
                  <c:v>40417</c:v>
                </c:pt>
                <c:pt idx="1480">
                  <c:v>40420</c:v>
                </c:pt>
                <c:pt idx="1481">
                  <c:v>40421</c:v>
                </c:pt>
                <c:pt idx="1482">
                  <c:v>40422</c:v>
                </c:pt>
                <c:pt idx="1483">
                  <c:v>40423</c:v>
                </c:pt>
                <c:pt idx="1484">
                  <c:v>40424</c:v>
                </c:pt>
                <c:pt idx="1485">
                  <c:v>40427</c:v>
                </c:pt>
                <c:pt idx="1486">
                  <c:v>40429</c:v>
                </c:pt>
                <c:pt idx="1487">
                  <c:v>40430</c:v>
                </c:pt>
                <c:pt idx="1488">
                  <c:v>40431</c:v>
                </c:pt>
                <c:pt idx="1489">
                  <c:v>40434</c:v>
                </c:pt>
                <c:pt idx="1490">
                  <c:v>40435</c:v>
                </c:pt>
                <c:pt idx="1491">
                  <c:v>40436</c:v>
                </c:pt>
                <c:pt idx="1492">
                  <c:v>40437</c:v>
                </c:pt>
                <c:pt idx="1493">
                  <c:v>40438</c:v>
                </c:pt>
                <c:pt idx="1494">
                  <c:v>40441</c:v>
                </c:pt>
                <c:pt idx="1495">
                  <c:v>40442</c:v>
                </c:pt>
                <c:pt idx="1496">
                  <c:v>40443</c:v>
                </c:pt>
                <c:pt idx="1497">
                  <c:v>40444</c:v>
                </c:pt>
                <c:pt idx="1498">
                  <c:v>40445</c:v>
                </c:pt>
                <c:pt idx="1499">
                  <c:v>40448</c:v>
                </c:pt>
                <c:pt idx="1500">
                  <c:v>40449</c:v>
                </c:pt>
                <c:pt idx="1501">
                  <c:v>40450</c:v>
                </c:pt>
                <c:pt idx="1502">
                  <c:v>40451</c:v>
                </c:pt>
                <c:pt idx="1503">
                  <c:v>40452</c:v>
                </c:pt>
                <c:pt idx="1504">
                  <c:v>40455</c:v>
                </c:pt>
                <c:pt idx="1505">
                  <c:v>40456</c:v>
                </c:pt>
                <c:pt idx="1506">
                  <c:v>40457</c:v>
                </c:pt>
                <c:pt idx="1507">
                  <c:v>40458</c:v>
                </c:pt>
                <c:pt idx="1508">
                  <c:v>40459</c:v>
                </c:pt>
                <c:pt idx="1509">
                  <c:v>40462</c:v>
                </c:pt>
                <c:pt idx="1510">
                  <c:v>40464</c:v>
                </c:pt>
                <c:pt idx="1511">
                  <c:v>40465</c:v>
                </c:pt>
                <c:pt idx="1512">
                  <c:v>40466</c:v>
                </c:pt>
                <c:pt idx="1513">
                  <c:v>40469</c:v>
                </c:pt>
                <c:pt idx="1514">
                  <c:v>40470</c:v>
                </c:pt>
                <c:pt idx="1515">
                  <c:v>40471</c:v>
                </c:pt>
                <c:pt idx="1516">
                  <c:v>40472</c:v>
                </c:pt>
                <c:pt idx="1517">
                  <c:v>40473</c:v>
                </c:pt>
                <c:pt idx="1518">
                  <c:v>40476</c:v>
                </c:pt>
                <c:pt idx="1519">
                  <c:v>40477</c:v>
                </c:pt>
                <c:pt idx="1520">
                  <c:v>40478</c:v>
                </c:pt>
                <c:pt idx="1521">
                  <c:v>40479</c:v>
                </c:pt>
                <c:pt idx="1522">
                  <c:v>40480</c:v>
                </c:pt>
                <c:pt idx="1523">
                  <c:v>40483</c:v>
                </c:pt>
                <c:pt idx="1524">
                  <c:v>40485</c:v>
                </c:pt>
                <c:pt idx="1525">
                  <c:v>40486</c:v>
                </c:pt>
                <c:pt idx="1526">
                  <c:v>40487</c:v>
                </c:pt>
                <c:pt idx="1527">
                  <c:v>40490</c:v>
                </c:pt>
                <c:pt idx="1528">
                  <c:v>40491</c:v>
                </c:pt>
                <c:pt idx="1529">
                  <c:v>40492</c:v>
                </c:pt>
                <c:pt idx="1530">
                  <c:v>40493</c:v>
                </c:pt>
                <c:pt idx="1531">
                  <c:v>40494</c:v>
                </c:pt>
                <c:pt idx="1532">
                  <c:v>40498</c:v>
                </c:pt>
                <c:pt idx="1533">
                  <c:v>40499</c:v>
                </c:pt>
                <c:pt idx="1534">
                  <c:v>40500</c:v>
                </c:pt>
                <c:pt idx="1535">
                  <c:v>40501</c:v>
                </c:pt>
                <c:pt idx="1536">
                  <c:v>40504</c:v>
                </c:pt>
                <c:pt idx="1537">
                  <c:v>40505</c:v>
                </c:pt>
                <c:pt idx="1538">
                  <c:v>40506</c:v>
                </c:pt>
                <c:pt idx="1539">
                  <c:v>40507</c:v>
                </c:pt>
                <c:pt idx="1540">
                  <c:v>40508</c:v>
                </c:pt>
                <c:pt idx="1541">
                  <c:v>40511</c:v>
                </c:pt>
                <c:pt idx="1542">
                  <c:v>40512</c:v>
                </c:pt>
                <c:pt idx="1543">
                  <c:v>40513</c:v>
                </c:pt>
                <c:pt idx="1544">
                  <c:v>40514</c:v>
                </c:pt>
                <c:pt idx="1545">
                  <c:v>40515</c:v>
                </c:pt>
                <c:pt idx="1546">
                  <c:v>40518</c:v>
                </c:pt>
                <c:pt idx="1547">
                  <c:v>40519</c:v>
                </c:pt>
                <c:pt idx="1548">
                  <c:v>40520</c:v>
                </c:pt>
                <c:pt idx="1549">
                  <c:v>40521</c:v>
                </c:pt>
                <c:pt idx="1550">
                  <c:v>40522</c:v>
                </c:pt>
                <c:pt idx="1551">
                  <c:v>40525</c:v>
                </c:pt>
                <c:pt idx="1552">
                  <c:v>40526</c:v>
                </c:pt>
                <c:pt idx="1553">
                  <c:v>40527</c:v>
                </c:pt>
                <c:pt idx="1554">
                  <c:v>40528</c:v>
                </c:pt>
                <c:pt idx="1555">
                  <c:v>40529</c:v>
                </c:pt>
                <c:pt idx="1556">
                  <c:v>40532</c:v>
                </c:pt>
                <c:pt idx="1557">
                  <c:v>40533</c:v>
                </c:pt>
                <c:pt idx="1558">
                  <c:v>40534</c:v>
                </c:pt>
                <c:pt idx="1559">
                  <c:v>40535</c:v>
                </c:pt>
                <c:pt idx="1560">
                  <c:v>40539</c:v>
                </c:pt>
                <c:pt idx="1561">
                  <c:v>40540</c:v>
                </c:pt>
                <c:pt idx="1562">
                  <c:v>40541</c:v>
                </c:pt>
                <c:pt idx="1563">
                  <c:v>40542</c:v>
                </c:pt>
                <c:pt idx="1564">
                  <c:v>40546</c:v>
                </c:pt>
                <c:pt idx="1565">
                  <c:v>40547</c:v>
                </c:pt>
                <c:pt idx="1566">
                  <c:v>40548</c:v>
                </c:pt>
                <c:pt idx="1567">
                  <c:v>40549</c:v>
                </c:pt>
                <c:pt idx="1568">
                  <c:v>40550</c:v>
                </c:pt>
                <c:pt idx="1569">
                  <c:v>40553</c:v>
                </c:pt>
                <c:pt idx="1570">
                  <c:v>40554</c:v>
                </c:pt>
                <c:pt idx="1571">
                  <c:v>40555</c:v>
                </c:pt>
                <c:pt idx="1572">
                  <c:v>40556</c:v>
                </c:pt>
                <c:pt idx="1573">
                  <c:v>40557</c:v>
                </c:pt>
                <c:pt idx="1574">
                  <c:v>40560</c:v>
                </c:pt>
                <c:pt idx="1575">
                  <c:v>40561</c:v>
                </c:pt>
                <c:pt idx="1576">
                  <c:v>40562</c:v>
                </c:pt>
                <c:pt idx="1577">
                  <c:v>40563</c:v>
                </c:pt>
                <c:pt idx="1578">
                  <c:v>40564</c:v>
                </c:pt>
                <c:pt idx="1579">
                  <c:v>40567</c:v>
                </c:pt>
                <c:pt idx="1580">
                  <c:v>40569</c:v>
                </c:pt>
                <c:pt idx="1581">
                  <c:v>40570</c:v>
                </c:pt>
                <c:pt idx="1582">
                  <c:v>40571</c:v>
                </c:pt>
                <c:pt idx="1583">
                  <c:v>40574</c:v>
                </c:pt>
                <c:pt idx="1584">
                  <c:v>40575</c:v>
                </c:pt>
                <c:pt idx="1585">
                  <c:v>40576</c:v>
                </c:pt>
                <c:pt idx="1586">
                  <c:v>40577</c:v>
                </c:pt>
                <c:pt idx="1587">
                  <c:v>40578</c:v>
                </c:pt>
                <c:pt idx="1588">
                  <c:v>40581</c:v>
                </c:pt>
                <c:pt idx="1589">
                  <c:v>40582</c:v>
                </c:pt>
                <c:pt idx="1590">
                  <c:v>40583</c:v>
                </c:pt>
                <c:pt idx="1591">
                  <c:v>40584</c:v>
                </c:pt>
                <c:pt idx="1592">
                  <c:v>40585</c:v>
                </c:pt>
                <c:pt idx="1593">
                  <c:v>40588</c:v>
                </c:pt>
                <c:pt idx="1594">
                  <c:v>40589</c:v>
                </c:pt>
                <c:pt idx="1595">
                  <c:v>40590</c:v>
                </c:pt>
                <c:pt idx="1596">
                  <c:v>40591</c:v>
                </c:pt>
                <c:pt idx="1597">
                  <c:v>40592</c:v>
                </c:pt>
                <c:pt idx="1598">
                  <c:v>40595</c:v>
                </c:pt>
                <c:pt idx="1599">
                  <c:v>40596</c:v>
                </c:pt>
                <c:pt idx="1600">
                  <c:v>40597</c:v>
                </c:pt>
                <c:pt idx="1601">
                  <c:v>40598</c:v>
                </c:pt>
                <c:pt idx="1602">
                  <c:v>40599</c:v>
                </c:pt>
                <c:pt idx="1603">
                  <c:v>40602</c:v>
                </c:pt>
                <c:pt idx="1604">
                  <c:v>40603</c:v>
                </c:pt>
                <c:pt idx="1605">
                  <c:v>40604</c:v>
                </c:pt>
                <c:pt idx="1606">
                  <c:v>40605</c:v>
                </c:pt>
                <c:pt idx="1607">
                  <c:v>40606</c:v>
                </c:pt>
                <c:pt idx="1608">
                  <c:v>40611</c:v>
                </c:pt>
                <c:pt idx="1609">
                  <c:v>40612</c:v>
                </c:pt>
                <c:pt idx="1610">
                  <c:v>40613</c:v>
                </c:pt>
                <c:pt idx="1611">
                  <c:v>40616</c:v>
                </c:pt>
                <c:pt idx="1612">
                  <c:v>40617</c:v>
                </c:pt>
                <c:pt idx="1613">
                  <c:v>40618</c:v>
                </c:pt>
                <c:pt idx="1614">
                  <c:v>40619</c:v>
                </c:pt>
                <c:pt idx="1615">
                  <c:v>40620</c:v>
                </c:pt>
                <c:pt idx="1616">
                  <c:v>40623</c:v>
                </c:pt>
                <c:pt idx="1617">
                  <c:v>40624</c:v>
                </c:pt>
                <c:pt idx="1618">
                  <c:v>40625</c:v>
                </c:pt>
                <c:pt idx="1619">
                  <c:v>40626</c:v>
                </c:pt>
                <c:pt idx="1620">
                  <c:v>40627</c:v>
                </c:pt>
                <c:pt idx="1621">
                  <c:v>40630</c:v>
                </c:pt>
                <c:pt idx="1622">
                  <c:v>40631</c:v>
                </c:pt>
                <c:pt idx="1623">
                  <c:v>40632</c:v>
                </c:pt>
                <c:pt idx="1624">
                  <c:v>40633</c:v>
                </c:pt>
                <c:pt idx="1625">
                  <c:v>40634</c:v>
                </c:pt>
                <c:pt idx="1626">
                  <c:v>40637</c:v>
                </c:pt>
                <c:pt idx="1627">
                  <c:v>40638</c:v>
                </c:pt>
                <c:pt idx="1628">
                  <c:v>40639</c:v>
                </c:pt>
                <c:pt idx="1629">
                  <c:v>40640</c:v>
                </c:pt>
                <c:pt idx="1630">
                  <c:v>40641</c:v>
                </c:pt>
                <c:pt idx="1631">
                  <c:v>40644</c:v>
                </c:pt>
                <c:pt idx="1632">
                  <c:v>40645</c:v>
                </c:pt>
                <c:pt idx="1633">
                  <c:v>40646</c:v>
                </c:pt>
                <c:pt idx="1634">
                  <c:v>40647</c:v>
                </c:pt>
                <c:pt idx="1635">
                  <c:v>40648</c:v>
                </c:pt>
                <c:pt idx="1636">
                  <c:v>40651</c:v>
                </c:pt>
                <c:pt idx="1637">
                  <c:v>40652</c:v>
                </c:pt>
                <c:pt idx="1638">
                  <c:v>40653</c:v>
                </c:pt>
                <c:pt idx="1639">
                  <c:v>40658</c:v>
                </c:pt>
                <c:pt idx="1640">
                  <c:v>40659</c:v>
                </c:pt>
                <c:pt idx="1641">
                  <c:v>40660</c:v>
                </c:pt>
                <c:pt idx="1642">
                  <c:v>40661</c:v>
                </c:pt>
                <c:pt idx="1643">
                  <c:v>40662</c:v>
                </c:pt>
                <c:pt idx="1644">
                  <c:v>40665</c:v>
                </c:pt>
                <c:pt idx="1645">
                  <c:v>40666</c:v>
                </c:pt>
                <c:pt idx="1646">
                  <c:v>40667</c:v>
                </c:pt>
                <c:pt idx="1647">
                  <c:v>40668</c:v>
                </c:pt>
                <c:pt idx="1648">
                  <c:v>40669</c:v>
                </c:pt>
                <c:pt idx="1649">
                  <c:v>40672</c:v>
                </c:pt>
                <c:pt idx="1650">
                  <c:v>40673</c:v>
                </c:pt>
                <c:pt idx="1651">
                  <c:v>40674</c:v>
                </c:pt>
                <c:pt idx="1652">
                  <c:v>40675</c:v>
                </c:pt>
                <c:pt idx="1653">
                  <c:v>40676</c:v>
                </c:pt>
                <c:pt idx="1654">
                  <c:v>40679</c:v>
                </c:pt>
                <c:pt idx="1655">
                  <c:v>40680</c:v>
                </c:pt>
                <c:pt idx="1656">
                  <c:v>40681</c:v>
                </c:pt>
                <c:pt idx="1657">
                  <c:v>40682</c:v>
                </c:pt>
                <c:pt idx="1658">
                  <c:v>40683</c:v>
                </c:pt>
                <c:pt idx="1659">
                  <c:v>40686</c:v>
                </c:pt>
                <c:pt idx="1660">
                  <c:v>40687</c:v>
                </c:pt>
                <c:pt idx="1661">
                  <c:v>40688</c:v>
                </c:pt>
                <c:pt idx="1662">
                  <c:v>40689</c:v>
                </c:pt>
                <c:pt idx="1663">
                  <c:v>40690</c:v>
                </c:pt>
                <c:pt idx="1664">
                  <c:v>40693</c:v>
                </c:pt>
                <c:pt idx="1665">
                  <c:v>40694</c:v>
                </c:pt>
                <c:pt idx="1666">
                  <c:v>40695</c:v>
                </c:pt>
                <c:pt idx="1667">
                  <c:v>40696</c:v>
                </c:pt>
                <c:pt idx="1668">
                  <c:v>40697</c:v>
                </c:pt>
                <c:pt idx="1669">
                  <c:v>40700</c:v>
                </c:pt>
                <c:pt idx="1670">
                  <c:v>40701</c:v>
                </c:pt>
                <c:pt idx="1671">
                  <c:v>40702</c:v>
                </c:pt>
                <c:pt idx="1672">
                  <c:v>40703</c:v>
                </c:pt>
                <c:pt idx="1673">
                  <c:v>40704</c:v>
                </c:pt>
                <c:pt idx="1674">
                  <c:v>40707</c:v>
                </c:pt>
                <c:pt idx="1675">
                  <c:v>40708</c:v>
                </c:pt>
                <c:pt idx="1676">
                  <c:v>40709</c:v>
                </c:pt>
                <c:pt idx="1677">
                  <c:v>40710</c:v>
                </c:pt>
                <c:pt idx="1678">
                  <c:v>40711</c:v>
                </c:pt>
                <c:pt idx="1679">
                  <c:v>40714</c:v>
                </c:pt>
                <c:pt idx="1680">
                  <c:v>40715</c:v>
                </c:pt>
                <c:pt idx="1681">
                  <c:v>40716</c:v>
                </c:pt>
                <c:pt idx="1682">
                  <c:v>40718</c:v>
                </c:pt>
                <c:pt idx="1683">
                  <c:v>40721</c:v>
                </c:pt>
                <c:pt idx="1684">
                  <c:v>40722</c:v>
                </c:pt>
                <c:pt idx="1685">
                  <c:v>40723</c:v>
                </c:pt>
                <c:pt idx="1686">
                  <c:v>40724</c:v>
                </c:pt>
                <c:pt idx="1687">
                  <c:v>40725</c:v>
                </c:pt>
                <c:pt idx="1688">
                  <c:v>40728</c:v>
                </c:pt>
                <c:pt idx="1689">
                  <c:v>40729</c:v>
                </c:pt>
                <c:pt idx="1690">
                  <c:v>40730</c:v>
                </c:pt>
                <c:pt idx="1691">
                  <c:v>40731</c:v>
                </c:pt>
                <c:pt idx="1692">
                  <c:v>40732</c:v>
                </c:pt>
                <c:pt idx="1693">
                  <c:v>40735</c:v>
                </c:pt>
                <c:pt idx="1694">
                  <c:v>40736</c:v>
                </c:pt>
                <c:pt idx="1695">
                  <c:v>40737</c:v>
                </c:pt>
                <c:pt idx="1696">
                  <c:v>40738</c:v>
                </c:pt>
                <c:pt idx="1697">
                  <c:v>40739</c:v>
                </c:pt>
                <c:pt idx="1698">
                  <c:v>40742</c:v>
                </c:pt>
                <c:pt idx="1699">
                  <c:v>40743</c:v>
                </c:pt>
                <c:pt idx="1700">
                  <c:v>40744</c:v>
                </c:pt>
                <c:pt idx="1701">
                  <c:v>40745</c:v>
                </c:pt>
                <c:pt idx="1702">
                  <c:v>40746</c:v>
                </c:pt>
                <c:pt idx="1703">
                  <c:v>40749</c:v>
                </c:pt>
                <c:pt idx="1704">
                  <c:v>40750</c:v>
                </c:pt>
                <c:pt idx="1705">
                  <c:v>40751</c:v>
                </c:pt>
                <c:pt idx="1706">
                  <c:v>40752</c:v>
                </c:pt>
                <c:pt idx="1707">
                  <c:v>40753</c:v>
                </c:pt>
                <c:pt idx="1708">
                  <c:v>40756</c:v>
                </c:pt>
                <c:pt idx="1709">
                  <c:v>40757</c:v>
                </c:pt>
                <c:pt idx="1710">
                  <c:v>40758</c:v>
                </c:pt>
                <c:pt idx="1711">
                  <c:v>40759</c:v>
                </c:pt>
                <c:pt idx="1712">
                  <c:v>40760</c:v>
                </c:pt>
                <c:pt idx="1713">
                  <c:v>40763</c:v>
                </c:pt>
                <c:pt idx="1714">
                  <c:v>40764</c:v>
                </c:pt>
                <c:pt idx="1715">
                  <c:v>40765</c:v>
                </c:pt>
                <c:pt idx="1716">
                  <c:v>40766</c:v>
                </c:pt>
                <c:pt idx="1717">
                  <c:v>40767</c:v>
                </c:pt>
                <c:pt idx="1718">
                  <c:v>40770</c:v>
                </c:pt>
                <c:pt idx="1719">
                  <c:v>40771</c:v>
                </c:pt>
                <c:pt idx="1720">
                  <c:v>40772</c:v>
                </c:pt>
                <c:pt idx="1721">
                  <c:v>40773</c:v>
                </c:pt>
                <c:pt idx="1722">
                  <c:v>40774</c:v>
                </c:pt>
                <c:pt idx="1723">
                  <c:v>40777</c:v>
                </c:pt>
                <c:pt idx="1724">
                  <c:v>40778</c:v>
                </c:pt>
                <c:pt idx="1725">
                  <c:v>40779</c:v>
                </c:pt>
                <c:pt idx="1726">
                  <c:v>40780</c:v>
                </c:pt>
                <c:pt idx="1727">
                  <c:v>40781</c:v>
                </c:pt>
                <c:pt idx="1728">
                  <c:v>40784</c:v>
                </c:pt>
                <c:pt idx="1729">
                  <c:v>40785</c:v>
                </c:pt>
                <c:pt idx="1730">
                  <c:v>40786</c:v>
                </c:pt>
                <c:pt idx="1731">
                  <c:v>40787</c:v>
                </c:pt>
                <c:pt idx="1732">
                  <c:v>40788</c:v>
                </c:pt>
                <c:pt idx="1733">
                  <c:v>40791</c:v>
                </c:pt>
                <c:pt idx="1734">
                  <c:v>40792</c:v>
                </c:pt>
                <c:pt idx="1735">
                  <c:v>40794</c:v>
                </c:pt>
                <c:pt idx="1736">
                  <c:v>40795</c:v>
                </c:pt>
                <c:pt idx="1737">
                  <c:v>40798</c:v>
                </c:pt>
                <c:pt idx="1738">
                  <c:v>40799</c:v>
                </c:pt>
                <c:pt idx="1739">
                  <c:v>40800</c:v>
                </c:pt>
                <c:pt idx="1740">
                  <c:v>40801</c:v>
                </c:pt>
                <c:pt idx="1741">
                  <c:v>40802</c:v>
                </c:pt>
                <c:pt idx="1742">
                  <c:v>40805</c:v>
                </c:pt>
                <c:pt idx="1743">
                  <c:v>40806</c:v>
                </c:pt>
                <c:pt idx="1744">
                  <c:v>40807</c:v>
                </c:pt>
                <c:pt idx="1745">
                  <c:v>40808</c:v>
                </c:pt>
                <c:pt idx="1746">
                  <c:v>40809</c:v>
                </c:pt>
                <c:pt idx="1747">
                  <c:v>40812</c:v>
                </c:pt>
                <c:pt idx="1748">
                  <c:v>40813</c:v>
                </c:pt>
                <c:pt idx="1749">
                  <c:v>40814</c:v>
                </c:pt>
                <c:pt idx="1750">
                  <c:v>40815</c:v>
                </c:pt>
                <c:pt idx="1751">
                  <c:v>40816</c:v>
                </c:pt>
                <c:pt idx="1752">
                  <c:v>40819</c:v>
                </c:pt>
                <c:pt idx="1753">
                  <c:v>40820</c:v>
                </c:pt>
                <c:pt idx="1754">
                  <c:v>40821</c:v>
                </c:pt>
                <c:pt idx="1755">
                  <c:v>40822</c:v>
                </c:pt>
                <c:pt idx="1756">
                  <c:v>40823</c:v>
                </c:pt>
                <c:pt idx="1757">
                  <c:v>40826</c:v>
                </c:pt>
                <c:pt idx="1758">
                  <c:v>40827</c:v>
                </c:pt>
                <c:pt idx="1759">
                  <c:v>40829</c:v>
                </c:pt>
                <c:pt idx="1760">
                  <c:v>40830</c:v>
                </c:pt>
                <c:pt idx="1761">
                  <c:v>40833</c:v>
                </c:pt>
                <c:pt idx="1762">
                  <c:v>40834</c:v>
                </c:pt>
                <c:pt idx="1763">
                  <c:v>40835</c:v>
                </c:pt>
                <c:pt idx="1764">
                  <c:v>40836</c:v>
                </c:pt>
                <c:pt idx="1765">
                  <c:v>40837</c:v>
                </c:pt>
                <c:pt idx="1766">
                  <c:v>40840</c:v>
                </c:pt>
                <c:pt idx="1767">
                  <c:v>40841</c:v>
                </c:pt>
                <c:pt idx="1768">
                  <c:v>40842</c:v>
                </c:pt>
                <c:pt idx="1769">
                  <c:v>40843</c:v>
                </c:pt>
                <c:pt idx="1770">
                  <c:v>40844</c:v>
                </c:pt>
                <c:pt idx="1771">
                  <c:v>40847</c:v>
                </c:pt>
                <c:pt idx="1772">
                  <c:v>40848</c:v>
                </c:pt>
                <c:pt idx="1773">
                  <c:v>40850</c:v>
                </c:pt>
                <c:pt idx="1774">
                  <c:v>40851</c:v>
                </c:pt>
                <c:pt idx="1775">
                  <c:v>40854</c:v>
                </c:pt>
                <c:pt idx="1776">
                  <c:v>40855</c:v>
                </c:pt>
                <c:pt idx="1777">
                  <c:v>40856</c:v>
                </c:pt>
                <c:pt idx="1778">
                  <c:v>40857</c:v>
                </c:pt>
                <c:pt idx="1779">
                  <c:v>40858</c:v>
                </c:pt>
                <c:pt idx="1780">
                  <c:v>40861</c:v>
                </c:pt>
                <c:pt idx="1781">
                  <c:v>40863</c:v>
                </c:pt>
                <c:pt idx="1782">
                  <c:v>40864</c:v>
                </c:pt>
                <c:pt idx="1783">
                  <c:v>40865</c:v>
                </c:pt>
                <c:pt idx="1784">
                  <c:v>40868</c:v>
                </c:pt>
                <c:pt idx="1785">
                  <c:v>40869</c:v>
                </c:pt>
                <c:pt idx="1786">
                  <c:v>40870</c:v>
                </c:pt>
                <c:pt idx="1787">
                  <c:v>40871</c:v>
                </c:pt>
                <c:pt idx="1788">
                  <c:v>40872</c:v>
                </c:pt>
                <c:pt idx="1789">
                  <c:v>40875</c:v>
                </c:pt>
                <c:pt idx="1790">
                  <c:v>40876</c:v>
                </c:pt>
                <c:pt idx="1791">
                  <c:v>40877</c:v>
                </c:pt>
                <c:pt idx="1792">
                  <c:v>40878</c:v>
                </c:pt>
                <c:pt idx="1793">
                  <c:v>40879</c:v>
                </c:pt>
                <c:pt idx="1794">
                  <c:v>40882</c:v>
                </c:pt>
                <c:pt idx="1795">
                  <c:v>40883</c:v>
                </c:pt>
                <c:pt idx="1796">
                  <c:v>40884</c:v>
                </c:pt>
                <c:pt idx="1797">
                  <c:v>40885</c:v>
                </c:pt>
                <c:pt idx="1798">
                  <c:v>40886</c:v>
                </c:pt>
                <c:pt idx="1799">
                  <c:v>40889</c:v>
                </c:pt>
                <c:pt idx="1800">
                  <c:v>40890</c:v>
                </c:pt>
                <c:pt idx="1801">
                  <c:v>40891</c:v>
                </c:pt>
                <c:pt idx="1802">
                  <c:v>40892</c:v>
                </c:pt>
                <c:pt idx="1803">
                  <c:v>40893</c:v>
                </c:pt>
                <c:pt idx="1804">
                  <c:v>40896</c:v>
                </c:pt>
                <c:pt idx="1805">
                  <c:v>40897</c:v>
                </c:pt>
                <c:pt idx="1806">
                  <c:v>40898</c:v>
                </c:pt>
                <c:pt idx="1807">
                  <c:v>40899</c:v>
                </c:pt>
                <c:pt idx="1808">
                  <c:v>40900</c:v>
                </c:pt>
                <c:pt idx="1809">
                  <c:v>40903</c:v>
                </c:pt>
                <c:pt idx="1810">
                  <c:v>40904</c:v>
                </c:pt>
                <c:pt idx="1811">
                  <c:v>40905</c:v>
                </c:pt>
                <c:pt idx="1812">
                  <c:v>40906</c:v>
                </c:pt>
                <c:pt idx="1813">
                  <c:v>40910</c:v>
                </c:pt>
                <c:pt idx="1814">
                  <c:v>40911</c:v>
                </c:pt>
                <c:pt idx="1815">
                  <c:v>40912</c:v>
                </c:pt>
                <c:pt idx="1816">
                  <c:v>40913</c:v>
                </c:pt>
                <c:pt idx="1817">
                  <c:v>40914</c:v>
                </c:pt>
                <c:pt idx="1818">
                  <c:v>40917</c:v>
                </c:pt>
                <c:pt idx="1819">
                  <c:v>40918</c:v>
                </c:pt>
                <c:pt idx="1820">
                  <c:v>40919</c:v>
                </c:pt>
                <c:pt idx="1821">
                  <c:v>40920</c:v>
                </c:pt>
                <c:pt idx="1822">
                  <c:v>40921</c:v>
                </c:pt>
                <c:pt idx="1823">
                  <c:v>40924</c:v>
                </c:pt>
                <c:pt idx="1824">
                  <c:v>40925</c:v>
                </c:pt>
                <c:pt idx="1825">
                  <c:v>40926</c:v>
                </c:pt>
                <c:pt idx="1826">
                  <c:v>40927</c:v>
                </c:pt>
                <c:pt idx="1827">
                  <c:v>40928</c:v>
                </c:pt>
                <c:pt idx="1828">
                  <c:v>40931</c:v>
                </c:pt>
                <c:pt idx="1829">
                  <c:v>40932</c:v>
                </c:pt>
                <c:pt idx="1830">
                  <c:v>40934</c:v>
                </c:pt>
                <c:pt idx="1831">
                  <c:v>40935</c:v>
                </c:pt>
                <c:pt idx="1832">
                  <c:v>40938</c:v>
                </c:pt>
                <c:pt idx="1833">
                  <c:v>40939</c:v>
                </c:pt>
                <c:pt idx="1834">
                  <c:v>40940</c:v>
                </c:pt>
                <c:pt idx="1835">
                  <c:v>40941</c:v>
                </c:pt>
                <c:pt idx="1836">
                  <c:v>40942</c:v>
                </c:pt>
                <c:pt idx="1837">
                  <c:v>40945</c:v>
                </c:pt>
                <c:pt idx="1838">
                  <c:v>40946</c:v>
                </c:pt>
                <c:pt idx="1839">
                  <c:v>40947</c:v>
                </c:pt>
                <c:pt idx="1840">
                  <c:v>40948</c:v>
                </c:pt>
                <c:pt idx="1841">
                  <c:v>40949</c:v>
                </c:pt>
                <c:pt idx="1842">
                  <c:v>40952</c:v>
                </c:pt>
                <c:pt idx="1843">
                  <c:v>40953</c:v>
                </c:pt>
                <c:pt idx="1844">
                  <c:v>40954</c:v>
                </c:pt>
                <c:pt idx="1845">
                  <c:v>40955</c:v>
                </c:pt>
                <c:pt idx="1846">
                  <c:v>40956</c:v>
                </c:pt>
                <c:pt idx="1847">
                  <c:v>40961</c:v>
                </c:pt>
                <c:pt idx="1848">
                  <c:v>40962</c:v>
                </c:pt>
                <c:pt idx="1849">
                  <c:v>40963</c:v>
                </c:pt>
                <c:pt idx="1850">
                  <c:v>40966</c:v>
                </c:pt>
                <c:pt idx="1851">
                  <c:v>40967</c:v>
                </c:pt>
                <c:pt idx="1852">
                  <c:v>40968</c:v>
                </c:pt>
                <c:pt idx="1853">
                  <c:v>40969</c:v>
                </c:pt>
                <c:pt idx="1854">
                  <c:v>40970</c:v>
                </c:pt>
                <c:pt idx="1855">
                  <c:v>40973</c:v>
                </c:pt>
                <c:pt idx="1856">
                  <c:v>40974</c:v>
                </c:pt>
                <c:pt idx="1857">
                  <c:v>40975</c:v>
                </c:pt>
                <c:pt idx="1858">
                  <c:v>40976</c:v>
                </c:pt>
                <c:pt idx="1859">
                  <c:v>40977</c:v>
                </c:pt>
                <c:pt idx="1860">
                  <c:v>40980</c:v>
                </c:pt>
                <c:pt idx="1861">
                  <c:v>40981</c:v>
                </c:pt>
                <c:pt idx="1862">
                  <c:v>40982</c:v>
                </c:pt>
                <c:pt idx="1863">
                  <c:v>40983</c:v>
                </c:pt>
                <c:pt idx="1864">
                  <c:v>40984</c:v>
                </c:pt>
                <c:pt idx="1865">
                  <c:v>40987</c:v>
                </c:pt>
                <c:pt idx="1866">
                  <c:v>40988</c:v>
                </c:pt>
                <c:pt idx="1867">
                  <c:v>40989</c:v>
                </c:pt>
                <c:pt idx="1868">
                  <c:v>40990</c:v>
                </c:pt>
                <c:pt idx="1869">
                  <c:v>40991</c:v>
                </c:pt>
                <c:pt idx="1870">
                  <c:v>40994</c:v>
                </c:pt>
                <c:pt idx="1871">
                  <c:v>40995</c:v>
                </c:pt>
                <c:pt idx="1872">
                  <c:v>40996</c:v>
                </c:pt>
                <c:pt idx="1873">
                  <c:v>40997</c:v>
                </c:pt>
                <c:pt idx="1874">
                  <c:v>40998</c:v>
                </c:pt>
                <c:pt idx="1875">
                  <c:v>41001</c:v>
                </c:pt>
                <c:pt idx="1876">
                  <c:v>41002</c:v>
                </c:pt>
                <c:pt idx="1877">
                  <c:v>41003</c:v>
                </c:pt>
                <c:pt idx="1878">
                  <c:v>41004</c:v>
                </c:pt>
                <c:pt idx="1879">
                  <c:v>41008</c:v>
                </c:pt>
                <c:pt idx="1880">
                  <c:v>41009</c:v>
                </c:pt>
                <c:pt idx="1881">
                  <c:v>41010</c:v>
                </c:pt>
                <c:pt idx="1882">
                  <c:v>41011</c:v>
                </c:pt>
                <c:pt idx="1883">
                  <c:v>41012</c:v>
                </c:pt>
                <c:pt idx="1884">
                  <c:v>41015</c:v>
                </c:pt>
                <c:pt idx="1885">
                  <c:v>41016</c:v>
                </c:pt>
                <c:pt idx="1886">
                  <c:v>41017</c:v>
                </c:pt>
                <c:pt idx="1887">
                  <c:v>41018</c:v>
                </c:pt>
                <c:pt idx="1888">
                  <c:v>41019</c:v>
                </c:pt>
                <c:pt idx="1889">
                  <c:v>41022</c:v>
                </c:pt>
                <c:pt idx="1890">
                  <c:v>41023</c:v>
                </c:pt>
                <c:pt idx="1891">
                  <c:v>41024</c:v>
                </c:pt>
                <c:pt idx="1892">
                  <c:v>41025</c:v>
                </c:pt>
                <c:pt idx="1893">
                  <c:v>41026</c:v>
                </c:pt>
                <c:pt idx="1894">
                  <c:v>41029</c:v>
                </c:pt>
                <c:pt idx="1895">
                  <c:v>41031</c:v>
                </c:pt>
                <c:pt idx="1896">
                  <c:v>41032</c:v>
                </c:pt>
                <c:pt idx="1897">
                  <c:v>41033</c:v>
                </c:pt>
                <c:pt idx="1898">
                  <c:v>41036</c:v>
                </c:pt>
                <c:pt idx="1899">
                  <c:v>41037</c:v>
                </c:pt>
                <c:pt idx="1900">
                  <c:v>41038</c:v>
                </c:pt>
                <c:pt idx="1901">
                  <c:v>41039</c:v>
                </c:pt>
                <c:pt idx="1902">
                  <c:v>41040</c:v>
                </c:pt>
                <c:pt idx="1903">
                  <c:v>41043</c:v>
                </c:pt>
                <c:pt idx="1904">
                  <c:v>41044</c:v>
                </c:pt>
                <c:pt idx="1905">
                  <c:v>41045</c:v>
                </c:pt>
                <c:pt idx="1906">
                  <c:v>41046</c:v>
                </c:pt>
                <c:pt idx="1907">
                  <c:v>41047</c:v>
                </c:pt>
                <c:pt idx="1908">
                  <c:v>41050</c:v>
                </c:pt>
                <c:pt idx="1909">
                  <c:v>41051</c:v>
                </c:pt>
                <c:pt idx="1910">
                  <c:v>41052</c:v>
                </c:pt>
                <c:pt idx="1911">
                  <c:v>41053</c:v>
                </c:pt>
                <c:pt idx="1912">
                  <c:v>41054</c:v>
                </c:pt>
                <c:pt idx="1913">
                  <c:v>41057</c:v>
                </c:pt>
                <c:pt idx="1914">
                  <c:v>41058</c:v>
                </c:pt>
                <c:pt idx="1915">
                  <c:v>41059</c:v>
                </c:pt>
                <c:pt idx="1916">
                  <c:v>41060</c:v>
                </c:pt>
                <c:pt idx="1917">
                  <c:v>41061</c:v>
                </c:pt>
                <c:pt idx="1918">
                  <c:v>41064</c:v>
                </c:pt>
                <c:pt idx="1919">
                  <c:v>41065</c:v>
                </c:pt>
                <c:pt idx="1920">
                  <c:v>41066</c:v>
                </c:pt>
                <c:pt idx="1921">
                  <c:v>41068</c:v>
                </c:pt>
                <c:pt idx="1922">
                  <c:v>41071</c:v>
                </c:pt>
                <c:pt idx="1923">
                  <c:v>41072</c:v>
                </c:pt>
                <c:pt idx="1924">
                  <c:v>41073</c:v>
                </c:pt>
                <c:pt idx="1925">
                  <c:v>41074</c:v>
                </c:pt>
                <c:pt idx="1926">
                  <c:v>41075</c:v>
                </c:pt>
                <c:pt idx="1927">
                  <c:v>41078</c:v>
                </c:pt>
                <c:pt idx="1928">
                  <c:v>41079</c:v>
                </c:pt>
                <c:pt idx="1929">
                  <c:v>41080</c:v>
                </c:pt>
                <c:pt idx="1930">
                  <c:v>41081</c:v>
                </c:pt>
                <c:pt idx="1931">
                  <c:v>41082</c:v>
                </c:pt>
                <c:pt idx="1932">
                  <c:v>41085</c:v>
                </c:pt>
                <c:pt idx="1933">
                  <c:v>41086</c:v>
                </c:pt>
                <c:pt idx="1934">
                  <c:v>41087</c:v>
                </c:pt>
                <c:pt idx="1935">
                  <c:v>41088</c:v>
                </c:pt>
                <c:pt idx="1936">
                  <c:v>41089</c:v>
                </c:pt>
                <c:pt idx="1937">
                  <c:v>41092</c:v>
                </c:pt>
                <c:pt idx="1938">
                  <c:v>41093</c:v>
                </c:pt>
                <c:pt idx="1939">
                  <c:v>41094</c:v>
                </c:pt>
                <c:pt idx="1940">
                  <c:v>41095</c:v>
                </c:pt>
                <c:pt idx="1941">
                  <c:v>41096</c:v>
                </c:pt>
                <c:pt idx="1942">
                  <c:v>41100</c:v>
                </c:pt>
                <c:pt idx="1943">
                  <c:v>41101</c:v>
                </c:pt>
                <c:pt idx="1944">
                  <c:v>41102</c:v>
                </c:pt>
                <c:pt idx="1945">
                  <c:v>41103</c:v>
                </c:pt>
                <c:pt idx="1946">
                  <c:v>41106</c:v>
                </c:pt>
                <c:pt idx="1947">
                  <c:v>41107</c:v>
                </c:pt>
                <c:pt idx="1948">
                  <c:v>41108</c:v>
                </c:pt>
                <c:pt idx="1949">
                  <c:v>41109</c:v>
                </c:pt>
                <c:pt idx="1950">
                  <c:v>41110</c:v>
                </c:pt>
                <c:pt idx="1951">
                  <c:v>41113</c:v>
                </c:pt>
                <c:pt idx="1952">
                  <c:v>41114</c:v>
                </c:pt>
                <c:pt idx="1953">
                  <c:v>41115</c:v>
                </c:pt>
                <c:pt idx="1954">
                  <c:v>41116</c:v>
                </c:pt>
                <c:pt idx="1955">
                  <c:v>41117</c:v>
                </c:pt>
                <c:pt idx="1956">
                  <c:v>41120</c:v>
                </c:pt>
                <c:pt idx="1957">
                  <c:v>41121</c:v>
                </c:pt>
                <c:pt idx="1958">
                  <c:v>41122</c:v>
                </c:pt>
                <c:pt idx="1959">
                  <c:v>41123</c:v>
                </c:pt>
                <c:pt idx="1960">
                  <c:v>41124</c:v>
                </c:pt>
                <c:pt idx="1961">
                  <c:v>41127</c:v>
                </c:pt>
                <c:pt idx="1962">
                  <c:v>41128</c:v>
                </c:pt>
                <c:pt idx="1963">
                  <c:v>41129</c:v>
                </c:pt>
                <c:pt idx="1964">
                  <c:v>41130</c:v>
                </c:pt>
                <c:pt idx="1965">
                  <c:v>41131</c:v>
                </c:pt>
                <c:pt idx="1966">
                  <c:v>41134</c:v>
                </c:pt>
                <c:pt idx="1967">
                  <c:v>41135</c:v>
                </c:pt>
                <c:pt idx="1968">
                  <c:v>41136</c:v>
                </c:pt>
                <c:pt idx="1969">
                  <c:v>41137</c:v>
                </c:pt>
                <c:pt idx="1970">
                  <c:v>41138</c:v>
                </c:pt>
                <c:pt idx="1971">
                  <c:v>41141</c:v>
                </c:pt>
                <c:pt idx="1972">
                  <c:v>41142</c:v>
                </c:pt>
                <c:pt idx="1973">
                  <c:v>41143</c:v>
                </c:pt>
                <c:pt idx="1974">
                  <c:v>41144</c:v>
                </c:pt>
                <c:pt idx="1975">
                  <c:v>41145</c:v>
                </c:pt>
                <c:pt idx="1976">
                  <c:v>41148</c:v>
                </c:pt>
                <c:pt idx="1977">
                  <c:v>41149</c:v>
                </c:pt>
                <c:pt idx="1978">
                  <c:v>41150</c:v>
                </c:pt>
                <c:pt idx="1979">
                  <c:v>41151</c:v>
                </c:pt>
                <c:pt idx="1980">
                  <c:v>41152</c:v>
                </c:pt>
                <c:pt idx="1981">
                  <c:v>41155</c:v>
                </c:pt>
                <c:pt idx="1982">
                  <c:v>41156</c:v>
                </c:pt>
                <c:pt idx="1983">
                  <c:v>41157</c:v>
                </c:pt>
                <c:pt idx="1984">
                  <c:v>41158</c:v>
                </c:pt>
                <c:pt idx="1985">
                  <c:v>41162</c:v>
                </c:pt>
                <c:pt idx="1986">
                  <c:v>41163</c:v>
                </c:pt>
                <c:pt idx="1987">
                  <c:v>41164</c:v>
                </c:pt>
                <c:pt idx="1988">
                  <c:v>41165</c:v>
                </c:pt>
                <c:pt idx="1989">
                  <c:v>41166</c:v>
                </c:pt>
                <c:pt idx="1990">
                  <c:v>41169</c:v>
                </c:pt>
                <c:pt idx="1991">
                  <c:v>41170</c:v>
                </c:pt>
                <c:pt idx="1992">
                  <c:v>41171</c:v>
                </c:pt>
                <c:pt idx="1993">
                  <c:v>41172</c:v>
                </c:pt>
                <c:pt idx="1994">
                  <c:v>41173</c:v>
                </c:pt>
                <c:pt idx="1995">
                  <c:v>41176</c:v>
                </c:pt>
                <c:pt idx="1996">
                  <c:v>41177</c:v>
                </c:pt>
                <c:pt idx="1997">
                  <c:v>41178</c:v>
                </c:pt>
                <c:pt idx="1998">
                  <c:v>41179</c:v>
                </c:pt>
                <c:pt idx="1999">
                  <c:v>41180</c:v>
                </c:pt>
                <c:pt idx="2000">
                  <c:v>41183</c:v>
                </c:pt>
                <c:pt idx="2001">
                  <c:v>41184</c:v>
                </c:pt>
                <c:pt idx="2002">
                  <c:v>41185</c:v>
                </c:pt>
                <c:pt idx="2003">
                  <c:v>41186</c:v>
                </c:pt>
                <c:pt idx="2004">
                  <c:v>41187</c:v>
                </c:pt>
                <c:pt idx="2005">
                  <c:v>41190</c:v>
                </c:pt>
                <c:pt idx="2006">
                  <c:v>41191</c:v>
                </c:pt>
                <c:pt idx="2007">
                  <c:v>41192</c:v>
                </c:pt>
                <c:pt idx="2008">
                  <c:v>41193</c:v>
                </c:pt>
                <c:pt idx="2009">
                  <c:v>41197</c:v>
                </c:pt>
                <c:pt idx="2010">
                  <c:v>41198</c:v>
                </c:pt>
                <c:pt idx="2011">
                  <c:v>41199</c:v>
                </c:pt>
                <c:pt idx="2012">
                  <c:v>41200</c:v>
                </c:pt>
                <c:pt idx="2013">
                  <c:v>41201</c:v>
                </c:pt>
                <c:pt idx="2014">
                  <c:v>41204</c:v>
                </c:pt>
                <c:pt idx="2015">
                  <c:v>41205</c:v>
                </c:pt>
                <c:pt idx="2016">
                  <c:v>41206</c:v>
                </c:pt>
                <c:pt idx="2017">
                  <c:v>41207</c:v>
                </c:pt>
                <c:pt idx="2018">
                  <c:v>41208</c:v>
                </c:pt>
                <c:pt idx="2019">
                  <c:v>41211</c:v>
                </c:pt>
                <c:pt idx="2020">
                  <c:v>41212</c:v>
                </c:pt>
                <c:pt idx="2021">
                  <c:v>41213</c:v>
                </c:pt>
                <c:pt idx="2022">
                  <c:v>41214</c:v>
                </c:pt>
                <c:pt idx="2023">
                  <c:v>41218</c:v>
                </c:pt>
                <c:pt idx="2024">
                  <c:v>41219</c:v>
                </c:pt>
                <c:pt idx="2025">
                  <c:v>41220</c:v>
                </c:pt>
                <c:pt idx="2026">
                  <c:v>41221</c:v>
                </c:pt>
                <c:pt idx="2027">
                  <c:v>41222</c:v>
                </c:pt>
                <c:pt idx="2028">
                  <c:v>41225</c:v>
                </c:pt>
                <c:pt idx="2029">
                  <c:v>41226</c:v>
                </c:pt>
                <c:pt idx="2030">
                  <c:v>41227</c:v>
                </c:pt>
                <c:pt idx="2031">
                  <c:v>41229</c:v>
                </c:pt>
                <c:pt idx="2032">
                  <c:v>41232</c:v>
                </c:pt>
                <c:pt idx="2033">
                  <c:v>41234</c:v>
                </c:pt>
                <c:pt idx="2034">
                  <c:v>41235</c:v>
                </c:pt>
                <c:pt idx="2035">
                  <c:v>41236</c:v>
                </c:pt>
                <c:pt idx="2036">
                  <c:v>41239</c:v>
                </c:pt>
                <c:pt idx="2037">
                  <c:v>41240</c:v>
                </c:pt>
                <c:pt idx="2038">
                  <c:v>41241</c:v>
                </c:pt>
                <c:pt idx="2039">
                  <c:v>41242</c:v>
                </c:pt>
                <c:pt idx="2040">
                  <c:v>41243</c:v>
                </c:pt>
                <c:pt idx="2041">
                  <c:v>41246</c:v>
                </c:pt>
                <c:pt idx="2042">
                  <c:v>41247</c:v>
                </c:pt>
                <c:pt idx="2043">
                  <c:v>41248</c:v>
                </c:pt>
                <c:pt idx="2044">
                  <c:v>41249</c:v>
                </c:pt>
                <c:pt idx="2045">
                  <c:v>41250</c:v>
                </c:pt>
                <c:pt idx="2046">
                  <c:v>41253</c:v>
                </c:pt>
                <c:pt idx="2047">
                  <c:v>41254</c:v>
                </c:pt>
                <c:pt idx="2048">
                  <c:v>41255</c:v>
                </c:pt>
                <c:pt idx="2049">
                  <c:v>41256</c:v>
                </c:pt>
                <c:pt idx="2050">
                  <c:v>41257</c:v>
                </c:pt>
                <c:pt idx="2051">
                  <c:v>41260</c:v>
                </c:pt>
                <c:pt idx="2052">
                  <c:v>41261</c:v>
                </c:pt>
                <c:pt idx="2053">
                  <c:v>41262</c:v>
                </c:pt>
                <c:pt idx="2054">
                  <c:v>41263</c:v>
                </c:pt>
                <c:pt idx="2055">
                  <c:v>41264</c:v>
                </c:pt>
                <c:pt idx="2056">
                  <c:v>41269</c:v>
                </c:pt>
                <c:pt idx="2057">
                  <c:v>41270</c:v>
                </c:pt>
                <c:pt idx="2058">
                  <c:v>41271</c:v>
                </c:pt>
                <c:pt idx="2059">
                  <c:v>41276</c:v>
                </c:pt>
                <c:pt idx="2060">
                  <c:v>41277</c:v>
                </c:pt>
                <c:pt idx="2061">
                  <c:v>41278</c:v>
                </c:pt>
                <c:pt idx="2062">
                  <c:v>41281</c:v>
                </c:pt>
                <c:pt idx="2063">
                  <c:v>41282</c:v>
                </c:pt>
                <c:pt idx="2064">
                  <c:v>41283</c:v>
                </c:pt>
                <c:pt idx="2065">
                  <c:v>41284</c:v>
                </c:pt>
                <c:pt idx="2066">
                  <c:v>41285</c:v>
                </c:pt>
                <c:pt idx="2067">
                  <c:v>41288</c:v>
                </c:pt>
                <c:pt idx="2068">
                  <c:v>41289</c:v>
                </c:pt>
                <c:pt idx="2069">
                  <c:v>41290</c:v>
                </c:pt>
                <c:pt idx="2070">
                  <c:v>41291</c:v>
                </c:pt>
                <c:pt idx="2071">
                  <c:v>41292</c:v>
                </c:pt>
                <c:pt idx="2072">
                  <c:v>41295</c:v>
                </c:pt>
                <c:pt idx="2073">
                  <c:v>41296</c:v>
                </c:pt>
                <c:pt idx="2074">
                  <c:v>41297</c:v>
                </c:pt>
                <c:pt idx="2075">
                  <c:v>41298</c:v>
                </c:pt>
                <c:pt idx="2076">
                  <c:v>41302</c:v>
                </c:pt>
                <c:pt idx="2077">
                  <c:v>41303</c:v>
                </c:pt>
                <c:pt idx="2078">
                  <c:v>41304</c:v>
                </c:pt>
                <c:pt idx="2079">
                  <c:v>41305</c:v>
                </c:pt>
                <c:pt idx="2080">
                  <c:v>41306</c:v>
                </c:pt>
                <c:pt idx="2081">
                  <c:v>41309</c:v>
                </c:pt>
                <c:pt idx="2082">
                  <c:v>41310</c:v>
                </c:pt>
                <c:pt idx="2083">
                  <c:v>41311</c:v>
                </c:pt>
                <c:pt idx="2084">
                  <c:v>41312</c:v>
                </c:pt>
                <c:pt idx="2085">
                  <c:v>41313</c:v>
                </c:pt>
                <c:pt idx="2086">
                  <c:v>41318</c:v>
                </c:pt>
                <c:pt idx="2087">
                  <c:v>41319</c:v>
                </c:pt>
                <c:pt idx="2088">
                  <c:v>41320</c:v>
                </c:pt>
                <c:pt idx="2089">
                  <c:v>41323</c:v>
                </c:pt>
                <c:pt idx="2090">
                  <c:v>41324</c:v>
                </c:pt>
                <c:pt idx="2091">
                  <c:v>41325</c:v>
                </c:pt>
                <c:pt idx="2092">
                  <c:v>41326</c:v>
                </c:pt>
                <c:pt idx="2093">
                  <c:v>41327</c:v>
                </c:pt>
                <c:pt idx="2094">
                  <c:v>41330</c:v>
                </c:pt>
                <c:pt idx="2095">
                  <c:v>41331</c:v>
                </c:pt>
                <c:pt idx="2096">
                  <c:v>41332</c:v>
                </c:pt>
                <c:pt idx="2097">
                  <c:v>41333</c:v>
                </c:pt>
                <c:pt idx="2098">
                  <c:v>41334</c:v>
                </c:pt>
                <c:pt idx="2099">
                  <c:v>41337</c:v>
                </c:pt>
                <c:pt idx="2100">
                  <c:v>41338</c:v>
                </c:pt>
                <c:pt idx="2101">
                  <c:v>41339</c:v>
                </c:pt>
                <c:pt idx="2102">
                  <c:v>41340</c:v>
                </c:pt>
                <c:pt idx="2103">
                  <c:v>41341</c:v>
                </c:pt>
                <c:pt idx="2104">
                  <c:v>41344</c:v>
                </c:pt>
                <c:pt idx="2105">
                  <c:v>41345</c:v>
                </c:pt>
                <c:pt idx="2106">
                  <c:v>41346</c:v>
                </c:pt>
                <c:pt idx="2107">
                  <c:v>41347</c:v>
                </c:pt>
                <c:pt idx="2108">
                  <c:v>41348</c:v>
                </c:pt>
                <c:pt idx="2109">
                  <c:v>41351</c:v>
                </c:pt>
                <c:pt idx="2110">
                  <c:v>41352</c:v>
                </c:pt>
                <c:pt idx="2111">
                  <c:v>41353</c:v>
                </c:pt>
                <c:pt idx="2112">
                  <c:v>41354</c:v>
                </c:pt>
                <c:pt idx="2113">
                  <c:v>41355</c:v>
                </c:pt>
                <c:pt idx="2114">
                  <c:v>41358</c:v>
                </c:pt>
                <c:pt idx="2115">
                  <c:v>41359</c:v>
                </c:pt>
                <c:pt idx="2116">
                  <c:v>41360</c:v>
                </c:pt>
                <c:pt idx="2117">
                  <c:v>41361</c:v>
                </c:pt>
                <c:pt idx="2118">
                  <c:v>41365</c:v>
                </c:pt>
                <c:pt idx="2119">
                  <c:v>41366</c:v>
                </c:pt>
                <c:pt idx="2120">
                  <c:v>41367</c:v>
                </c:pt>
                <c:pt idx="2121">
                  <c:v>41368</c:v>
                </c:pt>
                <c:pt idx="2122">
                  <c:v>41369</c:v>
                </c:pt>
                <c:pt idx="2123">
                  <c:v>41372</c:v>
                </c:pt>
                <c:pt idx="2124">
                  <c:v>41373</c:v>
                </c:pt>
                <c:pt idx="2125">
                  <c:v>41374</c:v>
                </c:pt>
                <c:pt idx="2126">
                  <c:v>41375</c:v>
                </c:pt>
                <c:pt idx="2127">
                  <c:v>41376</c:v>
                </c:pt>
                <c:pt idx="2128">
                  <c:v>41379</c:v>
                </c:pt>
                <c:pt idx="2129">
                  <c:v>41380</c:v>
                </c:pt>
                <c:pt idx="2130">
                  <c:v>41381</c:v>
                </c:pt>
                <c:pt idx="2131">
                  <c:v>41382</c:v>
                </c:pt>
                <c:pt idx="2132">
                  <c:v>41383</c:v>
                </c:pt>
                <c:pt idx="2133">
                  <c:v>41386</c:v>
                </c:pt>
                <c:pt idx="2134">
                  <c:v>41387</c:v>
                </c:pt>
                <c:pt idx="2135">
                  <c:v>41388</c:v>
                </c:pt>
                <c:pt idx="2136">
                  <c:v>41389</c:v>
                </c:pt>
                <c:pt idx="2137">
                  <c:v>41390</c:v>
                </c:pt>
                <c:pt idx="2138">
                  <c:v>41393</c:v>
                </c:pt>
                <c:pt idx="2139">
                  <c:v>41394</c:v>
                </c:pt>
                <c:pt idx="2140">
                  <c:v>41396</c:v>
                </c:pt>
                <c:pt idx="2141">
                  <c:v>41397</c:v>
                </c:pt>
                <c:pt idx="2142">
                  <c:v>41400</c:v>
                </c:pt>
                <c:pt idx="2143">
                  <c:v>41401</c:v>
                </c:pt>
                <c:pt idx="2144">
                  <c:v>41402</c:v>
                </c:pt>
                <c:pt idx="2145">
                  <c:v>41403</c:v>
                </c:pt>
                <c:pt idx="2146">
                  <c:v>41404</c:v>
                </c:pt>
                <c:pt idx="2147">
                  <c:v>41407</c:v>
                </c:pt>
                <c:pt idx="2148">
                  <c:v>41408</c:v>
                </c:pt>
                <c:pt idx="2149">
                  <c:v>41409</c:v>
                </c:pt>
                <c:pt idx="2150">
                  <c:v>41410</c:v>
                </c:pt>
                <c:pt idx="2151">
                  <c:v>41411</c:v>
                </c:pt>
                <c:pt idx="2152">
                  <c:v>41414</c:v>
                </c:pt>
                <c:pt idx="2153">
                  <c:v>41415</c:v>
                </c:pt>
                <c:pt idx="2154">
                  <c:v>41416</c:v>
                </c:pt>
                <c:pt idx="2155">
                  <c:v>41417</c:v>
                </c:pt>
                <c:pt idx="2156">
                  <c:v>41418</c:v>
                </c:pt>
                <c:pt idx="2157">
                  <c:v>41421</c:v>
                </c:pt>
                <c:pt idx="2158">
                  <c:v>41422</c:v>
                </c:pt>
                <c:pt idx="2159">
                  <c:v>41423</c:v>
                </c:pt>
                <c:pt idx="2160">
                  <c:v>41425</c:v>
                </c:pt>
                <c:pt idx="2161">
                  <c:v>41428</c:v>
                </c:pt>
                <c:pt idx="2162">
                  <c:v>41429</c:v>
                </c:pt>
                <c:pt idx="2163">
                  <c:v>41430</c:v>
                </c:pt>
                <c:pt idx="2164">
                  <c:v>41431</c:v>
                </c:pt>
                <c:pt idx="2165">
                  <c:v>41432</c:v>
                </c:pt>
                <c:pt idx="2166">
                  <c:v>41435</c:v>
                </c:pt>
                <c:pt idx="2167">
                  <c:v>41436</c:v>
                </c:pt>
                <c:pt idx="2168">
                  <c:v>41437</c:v>
                </c:pt>
                <c:pt idx="2169">
                  <c:v>41438</c:v>
                </c:pt>
                <c:pt idx="2170">
                  <c:v>41439</c:v>
                </c:pt>
                <c:pt idx="2171">
                  <c:v>41442</c:v>
                </c:pt>
                <c:pt idx="2172">
                  <c:v>41443</c:v>
                </c:pt>
                <c:pt idx="2173">
                  <c:v>41444</c:v>
                </c:pt>
                <c:pt idx="2174">
                  <c:v>41445</c:v>
                </c:pt>
                <c:pt idx="2175">
                  <c:v>41446</c:v>
                </c:pt>
                <c:pt idx="2176">
                  <c:v>41449</c:v>
                </c:pt>
                <c:pt idx="2177">
                  <c:v>41450</c:v>
                </c:pt>
                <c:pt idx="2178">
                  <c:v>41451</c:v>
                </c:pt>
                <c:pt idx="2179">
                  <c:v>41452</c:v>
                </c:pt>
                <c:pt idx="2180">
                  <c:v>41453</c:v>
                </c:pt>
                <c:pt idx="2181">
                  <c:v>41456</c:v>
                </c:pt>
                <c:pt idx="2182">
                  <c:v>41457</c:v>
                </c:pt>
                <c:pt idx="2183">
                  <c:v>41458</c:v>
                </c:pt>
                <c:pt idx="2184">
                  <c:v>41459</c:v>
                </c:pt>
                <c:pt idx="2185">
                  <c:v>41460</c:v>
                </c:pt>
                <c:pt idx="2186">
                  <c:v>41463</c:v>
                </c:pt>
                <c:pt idx="2187">
                  <c:v>41465</c:v>
                </c:pt>
                <c:pt idx="2188">
                  <c:v>41466</c:v>
                </c:pt>
                <c:pt idx="2189">
                  <c:v>41467</c:v>
                </c:pt>
                <c:pt idx="2190">
                  <c:v>41470</c:v>
                </c:pt>
                <c:pt idx="2191">
                  <c:v>41471</c:v>
                </c:pt>
                <c:pt idx="2192">
                  <c:v>41472</c:v>
                </c:pt>
                <c:pt idx="2193">
                  <c:v>41473</c:v>
                </c:pt>
                <c:pt idx="2194">
                  <c:v>41474</c:v>
                </c:pt>
                <c:pt idx="2195">
                  <c:v>41477</c:v>
                </c:pt>
                <c:pt idx="2196">
                  <c:v>41478</c:v>
                </c:pt>
                <c:pt idx="2197">
                  <c:v>41479</c:v>
                </c:pt>
                <c:pt idx="2198">
                  <c:v>41480</c:v>
                </c:pt>
                <c:pt idx="2199">
                  <c:v>41481</c:v>
                </c:pt>
                <c:pt idx="2200">
                  <c:v>41484</c:v>
                </c:pt>
                <c:pt idx="2201">
                  <c:v>41485</c:v>
                </c:pt>
                <c:pt idx="2202">
                  <c:v>41486</c:v>
                </c:pt>
                <c:pt idx="2203">
                  <c:v>41487</c:v>
                </c:pt>
                <c:pt idx="2204">
                  <c:v>41488</c:v>
                </c:pt>
                <c:pt idx="2205">
                  <c:v>41491</c:v>
                </c:pt>
                <c:pt idx="2206">
                  <c:v>41492</c:v>
                </c:pt>
                <c:pt idx="2207">
                  <c:v>41493</c:v>
                </c:pt>
                <c:pt idx="2208">
                  <c:v>41494</c:v>
                </c:pt>
                <c:pt idx="2209">
                  <c:v>41495</c:v>
                </c:pt>
                <c:pt idx="2210">
                  <c:v>41498</c:v>
                </c:pt>
                <c:pt idx="2211">
                  <c:v>41499</c:v>
                </c:pt>
                <c:pt idx="2212">
                  <c:v>41500</c:v>
                </c:pt>
                <c:pt idx="2213">
                  <c:v>41501</c:v>
                </c:pt>
                <c:pt idx="2214">
                  <c:v>41502</c:v>
                </c:pt>
                <c:pt idx="2215">
                  <c:v>41505</c:v>
                </c:pt>
                <c:pt idx="2216">
                  <c:v>41506</c:v>
                </c:pt>
                <c:pt idx="2217">
                  <c:v>41507</c:v>
                </c:pt>
                <c:pt idx="2218">
                  <c:v>41508</c:v>
                </c:pt>
                <c:pt idx="2219">
                  <c:v>41509</c:v>
                </c:pt>
                <c:pt idx="2220">
                  <c:v>41512</c:v>
                </c:pt>
                <c:pt idx="2221">
                  <c:v>41513</c:v>
                </c:pt>
                <c:pt idx="2222">
                  <c:v>41514</c:v>
                </c:pt>
                <c:pt idx="2223">
                  <c:v>41515</c:v>
                </c:pt>
                <c:pt idx="2224">
                  <c:v>41516</c:v>
                </c:pt>
                <c:pt idx="2225">
                  <c:v>41519</c:v>
                </c:pt>
                <c:pt idx="2226">
                  <c:v>41520</c:v>
                </c:pt>
                <c:pt idx="2227">
                  <c:v>41521</c:v>
                </c:pt>
                <c:pt idx="2228">
                  <c:v>41522</c:v>
                </c:pt>
                <c:pt idx="2229">
                  <c:v>41523</c:v>
                </c:pt>
                <c:pt idx="2230">
                  <c:v>41526</c:v>
                </c:pt>
                <c:pt idx="2231">
                  <c:v>41527</c:v>
                </c:pt>
                <c:pt idx="2232">
                  <c:v>41528</c:v>
                </c:pt>
                <c:pt idx="2233">
                  <c:v>41529</c:v>
                </c:pt>
                <c:pt idx="2234">
                  <c:v>41530</c:v>
                </c:pt>
                <c:pt idx="2235">
                  <c:v>41533</c:v>
                </c:pt>
                <c:pt idx="2236">
                  <c:v>41534</c:v>
                </c:pt>
                <c:pt idx="2237">
                  <c:v>41535</c:v>
                </c:pt>
                <c:pt idx="2238">
                  <c:v>41536</c:v>
                </c:pt>
                <c:pt idx="2239">
                  <c:v>41537</c:v>
                </c:pt>
                <c:pt idx="2240">
                  <c:v>41540</c:v>
                </c:pt>
                <c:pt idx="2241">
                  <c:v>41541</c:v>
                </c:pt>
                <c:pt idx="2242">
                  <c:v>41542</c:v>
                </c:pt>
                <c:pt idx="2243">
                  <c:v>41543</c:v>
                </c:pt>
                <c:pt idx="2244">
                  <c:v>41544</c:v>
                </c:pt>
                <c:pt idx="2245">
                  <c:v>41547</c:v>
                </c:pt>
                <c:pt idx="2246">
                  <c:v>41548</c:v>
                </c:pt>
                <c:pt idx="2247">
                  <c:v>41549</c:v>
                </c:pt>
                <c:pt idx="2248">
                  <c:v>41550</c:v>
                </c:pt>
                <c:pt idx="2249">
                  <c:v>41551</c:v>
                </c:pt>
                <c:pt idx="2250">
                  <c:v>41554</c:v>
                </c:pt>
                <c:pt idx="2251">
                  <c:v>41555</c:v>
                </c:pt>
                <c:pt idx="2252">
                  <c:v>41556</c:v>
                </c:pt>
                <c:pt idx="2253">
                  <c:v>41557</c:v>
                </c:pt>
                <c:pt idx="2254">
                  <c:v>41558</c:v>
                </c:pt>
                <c:pt idx="2255">
                  <c:v>41561</c:v>
                </c:pt>
                <c:pt idx="2256">
                  <c:v>41562</c:v>
                </c:pt>
                <c:pt idx="2257">
                  <c:v>41563</c:v>
                </c:pt>
                <c:pt idx="2258">
                  <c:v>41564</c:v>
                </c:pt>
                <c:pt idx="2259">
                  <c:v>41565</c:v>
                </c:pt>
                <c:pt idx="2260">
                  <c:v>41568</c:v>
                </c:pt>
                <c:pt idx="2261">
                  <c:v>41569</c:v>
                </c:pt>
                <c:pt idx="2262">
                  <c:v>41570</c:v>
                </c:pt>
                <c:pt idx="2263">
                  <c:v>41571</c:v>
                </c:pt>
                <c:pt idx="2264">
                  <c:v>41572</c:v>
                </c:pt>
                <c:pt idx="2265">
                  <c:v>41575</c:v>
                </c:pt>
                <c:pt idx="2266">
                  <c:v>41576</c:v>
                </c:pt>
                <c:pt idx="2267">
                  <c:v>41577</c:v>
                </c:pt>
                <c:pt idx="2268">
                  <c:v>41578</c:v>
                </c:pt>
                <c:pt idx="2269">
                  <c:v>41579</c:v>
                </c:pt>
                <c:pt idx="2270">
                  <c:v>41582</c:v>
                </c:pt>
                <c:pt idx="2271">
                  <c:v>41583</c:v>
                </c:pt>
                <c:pt idx="2272">
                  <c:v>41584</c:v>
                </c:pt>
                <c:pt idx="2273">
                  <c:v>41585</c:v>
                </c:pt>
                <c:pt idx="2274">
                  <c:v>41586</c:v>
                </c:pt>
                <c:pt idx="2275">
                  <c:v>41589</c:v>
                </c:pt>
                <c:pt idx="2276">
                  <c:v>41590</c:v>
                </c:pt>
                <c:pt idx="2277">
                  <c:v>41591</c:v>
                </c:pt>
                <c:pt idx="2278">
                  <c:v>41592</c:v>
                </c:pt>
                <c:pt idx="2279">
                  <c:v>41596</c:v>
                </c:pt>
                <c:pt idx="2280">
                  <c:v>41597</c:v>
                </c:pt>
                <c:pt idx="2281">
                  <c:v>41598</c:v>
                </c:pt>
                <c:pt idx="2282">
                  <c:v>41599</c:v>
                </c:pt>
                <c:pt idx="2283">
                  <c:v>41600</c:v>
                </c:pt>
                <c:pt idx="2284">
                  <c:v>41603</c:v>
                </c:pt>
                <c:pt idx="2285">
                  <c:v>41604</c:v>
                </c:pt>
                <c:pt idx="2286">
                  <c:v>41605</c:v>
                </c:pt>
                <c:pt idx="2287">
                  <c:v>41606</c:v>
                </c:pt>
                <c:pt idx="2288">
                  <c:v>41607</c:v>
                </c:pt>
                <c:pt idx="2289">
                  <c:v>41610</c:v>
                </c:pt>
                <c:pt idx="2290">
                  <c:v>41611</c:v>
                </c:pt>
                <c:pt idx="2291">
                  <c:v>41612</c:v>
                </c:pt>
                <c:pt idx="2292">
                  <c:v>41613</c:v>
                </c:pt>
                <c:pt idx="2293">
                  <c:v>41614</c:v>
                </c:pt>
                <c:pt idx="2294">
                  <c:v>41617</c:v>
                </c:pt>
                <c:pt idx="2295">
                  <c:v>41618</c:v>
                </c:pt>
                <c:pt idx="2296">
                  <c:v>41619</c:v>
                </c:pt>
                <c:pt idx="2297">
                  <c:v>41620</c:v>
                </c:pt>
                <c:pt idx="2298">
                  <c:v>41621</c:v>
                </c:pt>
                <c:pt idx="2299">
                  <c:v>41624</c:v>
                </c:pt>
                <c:pt idx="2300">
                  <c:v>41625</c:v>
                </c:pt>
                <c:pt idx="2301">
                  <c:v>41626</c:v>
                </c:pt>
                <c:pt idx="2302">
                  <c:v>41627</c:v>
                </c:pt>
                <c:pt idx="2303">
                  <c:v>41628</c:v>
                </c:pt>
                <c:pt idx="2304">
                  <c:v>41631</c:v>
                </c:pt>
                <c:pt idx="2305">
                  <c:v>41632</c:v>
                </c:pt>
                <c:pt idx="2306">
                  <c:v>41634</c:v>
                </c:pt>
                <c:pt idx="2307">
                  <c:v>41635</c:v>
                </c:pt>
                <c:pt idx="2308">
                  <c:v>41638</c:v>
                </c:pt>
                <c:pt idx="2309">
                  <c:v>41641</c:v>
                </c:pt>
                <c:pt idx="2310">
                  <c:v>41642</c:v>
                </c:pt>
                <c:pt idx="2311">
                  <c:v>41645</c:v>
                </c:pt>
                <c:pt idx="2312">
                  <c:v>41646</c:v>
                </c:pt>
                <c:pt idx="2313">
                  <c:v>41647</c:v>
                </c:pt>
                <c:pt idx="2314">
                  <c:v>41648</c:v>
                </c:pt>
                <c:pt idx="2315">
                  <c:v>41649</c:v>
                </c:pt>
                <c:pt idx="2316">
                  <c:v>41652</c:v>
                </c:pt>
                <c:pt idx="2317">
                  <c:v>41653</c:v>
                </c:pt>
                <c:pt idx="2318">
                  <c:v>41654</c:v>
                </c:pt>
                <c:pt idx="2319">
                  <c:v>41655</c:v>
                </c:pt>
                <c:pt idx="2320">
                  <c:v>41656</c:v>
                </c:pt>
                <c:pt idx="2321">
                  <c:v>41659</c:v>
                </c:pt>
                <c:pt idx="2322">
                  <c:v>41660</c:v>
                </c:pt>
                <c:pt idx="2323">
                  <c:v>41661</c:v>
                </c:pt>
                <c:pt idx="2324">
                  <c:v>41662</c:v>
                </c:pt>
                <c:pt idx="2325">
                  <c:v>41663</c:v>
                </c:pt>
                <c:pt idx="2326">
                  <c:v>41666</c:v>
                </c:pt>
                <c:pt idx="2327">
                  <c:v>41667</c:v>
                </c:pt>
                <c:pt idx="2328">
                  <c:v>41668</c:v>
                </c:pt>
                <c:pt idx="2329">
                  <c:v>41669</c:v>
                </c:pt>
                <c:pt idx="2330">
                  <c:v>41670</c:v>
                </c:pt>
                <c:pt idx="2331">
                  <c:v>41673</c:v>
                </c:pt>
                <c:pt idx="2332">
                  <c:v>41674</c:v>
                </c:pt>
                <c:pt idx="2333">
                  <c:v>41675</c:v>
                </c:pt>
                <c:pt idx="2334">
                  <c:v>41676</c:v>
                </c:pt>
                <c:pt idx="2335">
                  <c:v>41677</c:v>
                </c:pt>
                <c:pt idx="2336">
                  <c:v>41680</c:v>
                </c:pt>
                <c:pt idx="2337">
                  <c:v>41681</c:v>
                </c:pt>
                <c:pt idx="2338">
                  <c:v>41682</c:v>
                </c:pt>
                <c:pt idx="2339">
                  <c:v>41683</c:v>
                </c:pt>
                <c:pt idx="2340">
                  <c:v>41684</c:v>
                </c:pt>
                <c:pt idx="2341">
                  <c:v>41687</c:v>
                </c:pt>
                <c:pt idx="2342">
                  <c:v>41688</c:v>
                </c:pt>
                <c:pt idx="2343">
                  <c:v>41689</c:v>
                </c:pt>
                <c:pt idx="2344">
                  <c:v>41690</c:v>
                </c:pt>
                <c:pt idx="2345">
                  <c:v>41691</c:v>
                </c:pt>
                <c:pt idx="2346">
                  <c:v>41694</c:v>
                </c:pt>
                <c:pt idx="2347">
                  <c:v>41695</c:v>
                </c:pt>
                <c:pt idx="2348">
                  <c:v>41696</c:v>
                </c:pt>
                <c:pt idx="2349">
                  <c:v>41697</c:v>
                </c:pt>
                <c:pt idx="2350">
                  <c:v>41698</c:v>
                </c:pt>
                <c:pt idx="2351">
                  <c:v>41703</c:v>
                </c:pt>
                <c:pt idx="2352">
                  <c:v>41704</c:v>
                </c:pt>
                <c:pt idx="2353">
                  <c:v>41705</c:v>
                </c:pt>
                <c:pt idx="2354">
                  <c:v>41708</c:v>
                </c:pt>
                <c:pt idx="2355">
                  <c:v>41709</c:v>
                </c:pt>
                <c:pt idx="2356">
                  <c:v>41710</c:v>
                </c:pt>
                <c:pt idx="2357">
                  <c:v>41711</c:v>
                </c:pt>
                <c:pt idx="2358">
                  <c:v>41712</c:v>
                </c:pt>
                <c:pt idx="2359">
                  <c:v>41715</c:v>
                </c:pt>
                <c:pt idx="2360">
                  <c:v>41716</c:v>
                </c:pt>
                <c:pt idx="2361">
                  <c:v>41717</c:v>
                </c:pt>
                <c:pt idx="2362">
                  <c:v>41718</c:v>
                </c:pt>
                <c:pt idx="2363">
                  <c:v>41719</c:v>
                </c:pt>
                <c:pt idx="2364">
                  <c:v>41722</c:v>
                </c:pt>
                <c:pt idx="2365">
                  <c:v>41723</c:v>
                </c:pt>
                <c:pt idx="2366">
                  <c:v>41724</c:v>
                </c:pt>
                <c:pt idx="2367">
                  <c:v>41725</c:v>
                </c:pt>
                <c:pt idx="2368">
                  <c:v>41726</c:v>
                </c:pt>
                <c:pt idx="2369">
                  <c:v>41729</c:v>
                </c:pt>
                <c:pt idx="2370">
                  <c:v>41730</c:v>
                </c:pt>
                <c:pt idx="2371">
                  <c:v>41731</c:v>
                </c:pt>
                <c:pt idx="2372">
                  <c:v>41732</c:v>
                </c:pt>
                <c:pt idx="2373">
                  <c:v>41733</c:v>
                </c:pt>
                <c:pt idx="2374">
                  <c:v>41736</c:v>
                </c:pt>
                <c:pt idx="2375">
                  <c:v>41737</c:v>
                </c:pt>
                <c:pt idx="2376">
                  <c:v>41738</c:v>
                </c:pt>
                <c:pt idx="2377">
                  <c:v>41739</c:v>
                </c:pt>
                <c:pt idx="2378">
                  <c:v>41740</c:v>
                </c:pt>
                <c:pt idx="2379">
                  <c:v>41743</c:v>
                </c:pt>
                <c:pt idx="2380">
                  <c:v>41744</c:v>
                </c:pt>
                <c:pt idx="2381">
                  <c:v>41745</c:v>
                </c:pt>
                <c:pt idx="2382">
                  <c:v>41746</c:v>
                </c:pt>
                <c:pt idx="2383">
                  <c:v>41751</c:v>
                </c:pt>
                <c:pt idx="2384">
                  <c:v>41752</c:v>
                </c:pt>
                <c:pt idx="2385">
                  <c:v>41753</c:v>
                </c:pt>
                <c:pt idx="2386">
                  <c:v>41754</c:v>
                </c:pt>
                <c:pt idx="2387">
                  <c:v>41757</c:v>
                </c:pt>
                <c:pt idx="2388">
                  <c:v>41758</c:v>
                </c:pt>
                <c:pt idx="2389">
                  <c:v>41759</c:v>
                </c:pt>
                <c:pt idx="2390">
                  <c:v>41761</c:v>
                </c:pt>
                <c:pt idx="2391">
                  <c:v>41764</c:v>
                </c:pt>
                <c:pt idx="2392">
                  <c:v>41765</c:v>
                </c:pt>
                <c:pt idx="2393">
                  <c:v>41766</c:v>
                </c:pt>
                <c:pt idx="2394">
                  <c:v>41767</c:v>
                </c:pt>
                <c:pt idx="2395">
                  <c:v>41768</c:v>
                </c:pt>
                <c:pt idx="2396">
                  <c:v>41771</c:v>
                </c:pt>
                <c:pt idx="2397">
                  <c:v>41772</c:v>
                </c:pt>
                <c:pt idx="2398">
                  <c:v>41773</c:v>
                </c:pt>
                <c:pt idx="2399">
                  <c:v>41774</c:v>
                </c:pt>
                <c:pt idx="2400">
                  <c:v>41775</c:v>
                </c:pt>
                <c:pt idx="2401">
                  <c:v>41778</c:v>
                </c:pt>
                <c:pt idx="2402">
                  <c:v>41779</c:v>
                </c:pt>
                <c:pt idx="2403">
                  <c:v>41780</c:v>
                </c:pt>
                <c:pt idx="2404">
                  <c:v>41781</c:v>
                </c:pt>
                <c:pt idx="2405">
                  <c:v>41782</c:v>
                </c:pt>
                <c:pt idx="2406">
                  <c:v>41785</c:v>
                </c:pt>
                <c:pt idx="2407">
                  <c:v>41786</c:v>
                </c:pt>
                <c:pt idx="2408">
                  <c:v>41787</c:v>
                </c:pt>
                <c:pt idx="2409">
                  <c:v>41788</c:v>
                </c:pt>
                <c:pt idx="2410">
                  <c:v>41789</c:v>
                </c:pt>
                <c:pt idx="2411">
                  <c:v>41792</c:v>
                </c:pt>
                <c:pt idx="2412">
                  <c:v>41793</c:v>
                </c:pt>
                <c:pt idx="2413">
                  <c:v>41794</c:v>
                </c:pt>
                <c:pt idx="2414">
                  <c:v>41795</c:v>
                </c:pt>
                <c:pt idx="2415">
                  <c:v>41796</c:v>
                </c:pt>
                <c:pt idx="2416">
                  <c:v>41799</c:v>
                </c:pt>
                <c:pt idx="2417">
                  <c:v>41800</c:v>
                </c:pt>
                <c:pt idx="2418">
                  <c:v>41801</c:v>
                </c:pt>
                <c:pt idx="2419">
                  <c:v>41802</c:v>
                </c:pt>
                <c:pt idx="2420">
                  <c:v>41803</c:v>
                </c:pt>
                <c:pt idx="2421">
                  <c:v>41806</c:v>
                </c:pt>
                <c:pt idx="2422">
                  <c:v>41807</c:v>
                </c:pt>
                <c:pt idx="2423">
                  <c:v>41808</c:v>
                </c:pt>
                <c:pt idx="2424">
                  <c:v>41810</c:v>
                </c:pt>
                <c:pt idx="2425">
                  <c:v>41813</c:v>
                </c:pt>
                <c:pt idx="2426">
                  <c:v>41814</c:v>
                </c:pt>
                <c:pt idx="2427">
                  <c:v>41815</c:v>
                </c:pt>
                <c:pt idx="2428">
                  <c:v>41816</c:v>
                </c:pt>
                <c:pt idx="2429">
                  <c:v>41817</c:v>
                </c:pt>
                <c:pt idx="2430">
                  <c:v>41820</c:v>
                </c:pt>
                <c:pt idx="2431">
                  <c:v>41821</c:v>
                </c:pt>
                <c:pt idx="2432">
                  <c:v>41822</c:v>
                </c:pt>
                <c:pt idx="2433">
                  <c:v>41823</c:v>
                </c:pt>
                <c:pt idx="2434">
                  <c:v>41824</c:v>
                </c:pt>
                <c:pt idx="2435">
                  <c:v>41827</c:v>
                </c:pt>
                <c:pt idx="2436">
                  <c:v>41828</c:v>
                </c:pt>
                <c:pt idx="2437">
                  <c:v>41830</c:v>
                </c:pt>
                <c:pt idx="2438">
                  <c:v>41831</c:v>
                </c:pt>
                <c:pt idx="2439">
                  <c:v>41834</c:v>
                </c:pt>
                <c:pt idx="2440">
                  <c:v>41835</c:v>
                </c:pt>
                <c:pt idx="2441">
                  <c:v>41836</c:v>
                </c:pt>
                <c:pt idx="2442">
                  <c:v>41837</c:v>
                </c:pt>
                <c:pt idx="2443">
                  <c:v>41838</c:v>
                </c:pt>
                <c:pt idx="2444">
                  <c:v>41841</c:v>
                </c:pt>
                <c:pt idx="2445">
                  <c:v>41842</c:v>
                </c:pt>
                <c:pt idx="2446">
                  <c:v>41843</c:v>
                </c:pt>
                <c:pt idx="2447">
                  <c:v>41844</c:v>
                </c:pt>
                <c:pt idx="2448">
                  <c:v>41845</c:v>
                </c:pt>
                <c:pt idx="2449">
                  <c:v>41848</c:v>
                </c:pt>
                <c:pt idx="2450">
                  <c:v>41849</c:v>
                </c:pt>
                <c:pt idx="2451">
                  <c:v>41850</c:v>
                </c:pt>
                <c:pt idx="2452">
                  <c:v>41851</c:v>
                </c:pt>
                <c:pt idx="2453">
                  <c:v>41852</c:v>
                </c:pt>
                <c:pt idx="2454">
                  <c:v>41855</c:v>
                </c:pt>
                <c:pt idx="2455">
                  <c:v>41856</c:v>
                </c:pt>
                <c:pt idx="2456">
                  <c:v>41857</c:v>
                </c:pt>
                <c:pt idx="2457">
                  <c:v>41858</c:v>
                </c:pt>
                <c:pt idx="2458">
                  <c:v>41859</c:v>
                </c:pt>
                <c:pt idx="2459">
                  <c:v>41862</c:v>
                </c:pt>
                <c:pt idx="2460">
                  <c:v>41863</c:v>
                </c:pt>
                <c:pt idx="2461">
                  <c:v>41864</c:v>
                </c:pt>
                <c:pt idx="2462">
                  <c:v>41865</c:v>
                </c:pt>
                <c:pt idx="2463">
                  <c:v>41866</c:v>
                </c:pt>
                <c:pt idx="2464">
                  <c:v>41869</c:v>
                </c:pt>
                <c:pt idx="2465">
                  <c:v>41870</c:v>
                </c:pt>
                <c:pt idx="2466">
                  <c:v>41871</c:v>
                </c:pt>
                <c:pt idx="2467">
                  <c:v>41872</c:v>
                </c:pt>
                <c:pt idx="2468">
                  <c:v>41873</c:v>
                </c:pt>
                <c:pt idx="2469">
                  <c:v>41876</c:v>
                </c:pt>
                <c:pt idx="2470">
                  <c:v>41877</c:v>
                </c:pt>
                <c:pt idx="2471">
                  <c:v>41878</c:v>
                </c:pt>
                <c:pt idx="2472">
                  <c:v>41879</c:v>
                </c:pt>
                <c:pt idx="2473">
                  <c:v>41880</c:v>
                </c:pt>
                <c:pt idx="2474">
                  <c:v>41883</c:v>
                </c:pt>
                <c:pt idx="2475">
                  <c:v>41884</c:v>
                </c:pt>
                <c:pt idx="2476">
                  <c:v>41885</c:v>
                </c:pt>
                <c:pt idx="2477">
                  <c:v>41886</c:v>
                </c:pt>
                <c:pt idx="2478">
                  <c:v>41887</c:v>
                </c:pt>
                <c:pt idx="2479">
                  <c:v>41890</c:v>
                </c:pt>
                <c:pt idx="2480">
                  <c:v>41891</c:v>
                </c:pt>
                <c:pt idx="2481">
                  <c:v>41892</c:v>
                </c:pt>
                <c:pt idx="2482">
                  <c:v>41893</c:v>
                </c:pt>
                <c:pt idx="2483">
                  <c:v>41894</c:v>
                </c:pt>
                <c:pt idx="2484">
                  <c:v>41897</c:v>
                </c:pt>
                <c:pt idx="2485">
                  <c:v>41898</c:v>
                </c:pt>
                <c:pt idx="2486">
                  <c:v>41899</c:v>
                </c:pt>
                <c:pt idx="2487">
                  <c:v>41900</c:v>
                </c:pt>
                <c:pt idx="2488">
                  <c:v>41901</c:v>
                </c:pt>
                <c:pt idx="2489">
                  <c:v>41904</c:v>
                </c:pt>
                <c:pt idx="2490">
                  <c:v>41905</c:v>
                </c:pt>
                <c:pt idx="2491">
                  <c:v>41906</c:v>
                </c:pt>
                <c:pt idx="2492">
                  <c:v>41907</c:v>
                </c:pt>
                <c:pt idx="2493">
                  <c:v>41908</c:v>
                </c:pt>
                <c:pt idx="2494">
                  <c:v>41911</c:v>
                </c:pt>
                <c:pt idx="2495">
                  <c:v>41912</c:v>
                </c:pt>
                <c:pt idx="2496">
                  <c:v>41913</c:v>
                </c:pt>
                <c:pt idx="2497">
                  <c:v>41914</c:v>
                </c:pt>
                <c:pt idx="2498">
                  <c:v>41915</c:v>
                </c:pt>
                <c:pt idx="2499">
                  <c:v>41918</c:v>
                </c:pt>
                <c:pt idx="2500">
                  <c:v>41919</c:v>
                </c:pt>
                <c:pt idx="2501">
                  <c:v>41920</c:v>
                </c:pt>
                <c:pt idx="2502">
                  <c:v>41921</c:v>
                </c:pt>
                <c:pt idx="2503">
                  <c:v>41922</c:v>
                </c:pt>
                <c:pt idx="2504">
                  <c:v>41925</c:v>
                </c:pt>
                <c:pt idx="2505">
                  <c:v>41926</c:v>
                </c:pt>
                <c:pt idx="2506">
                  <c:v>41927</c:v>
                </c:pt>
                <c:pt idx="2507">
                  <c:v>41928</c:v>
                </c:pt>
                <c:pt idx="2508">
                  <c:v>41929</c:v>
                </c:pt>
                <c:pt idx="2509">
                  <c:v>41932</c:v>
                </c:pt>
                <c:pt idx="2510">
                  <c:v>41933</c:v>
                </c:pt>
                <c:pt idx="2511">
                  <c:v>41934</c:v>
                </c:pt>
                <c:pt idx="2512">
                  <c:v>41935</c:v>
                </c:pt>
                <c:pt idx="2513">
                  <c:v>41936</c:v>
                </c:pt>
                <c:pt idx="2514">
                  <c:v>41939</c:v>
                </c:pt>
                <c:pt idx="2515">
                  <c:v>41940</c:v>
                </c:pt>
                <c:pt idx="2516">
                  <c:v>41941</c:v>
                </c:pt>
                <c:pt idx="2517">
                  <c:v>41942</c:v>
                </c:pt>
                <c:pt idx="2518">
                  <c:v>41943</c:v>
                </c:pt>
                <c:pt idx="2519">
                  <c:v>41946</c:v>
                </c:pt>
                <c:pt idx="2520">
                  <c:v>41947</c:v>
                </c:pt>
                <c:pt idx="2521">
                  <c:v>41948</c:v>
                </c:pt>
                <c:pt idx="2522">
                  <c:v>41949</c:v>
                </c:pt>
                <c:pt idx="2523">
                  <c:v>41950</c:v>
                </c:pt>
                <c:pt idx="2524">
                  <c:v>41953</c:v>
                </c:pt>
                <c:pt idx="2525">
                  <c:v>41954</c:v>
                </c:pt>
                <c:pt idx="2526">
                  <c:v>41955</c:v>
                </c:pt>
                <c:pt idx="2527">
                  <c:v>41956</c:v>
                </c:pt>
                <c:pt idx="2528">
                  <c:v>41957</c:v>
                </c:pt>
                <c:pt idx="2529">
                  <c:v>41960</c:v>
                </c:pt>
                <c:pt idx="2530">
                  <c:v>41961</c:v>
                </c:pt>
                <c:pt idx="2531">
                  <c:v>41962</c:v>
                </c:pt>
                <c:pt idx="2532">
                  <c:v>41963</c:v>
                </c:pt>
                <c:pt idx="2533">
                  <c:v>41964</c:v>
                </c:pt>
                <c:pt idx="2534">
                  <c:v>41967</c:v>
                </c:pt>
                <c:pt idx="2535">
                  <c:v>41968</c:v>
                </c:pt>
                <c:pt idx="2536">
                  <c:v>41969</c:v>
                </c:pt>
                <c:pt idx="2537">
                  <c:v>41970</c:v>
                </c:pt>
                <c:pt idx="2538">
                  <c:v>41971</c:v>
                </c:pt>
                <c:pt idx="2539">
                  <c:v>41974</c:v>
                </c:pt>
                <c:pt idx="2540">
                  <c:v>41975</c:v>
                </c:pt>
                <c:pt idx="2541">
                  <c:v>41976</c:v>
                </c:pt>
                <c:pt idx="2542">
                  <c:v>41977</c:v>
                </c:pt>
                <c:pt idx="2543">
                  <c:v>41978</c:v>
                </c:pt>
                <c:pt idx="2544">
                  <c:v>41981</c:v>
                </c:pt>
                <c:pt idx="2545">
                  <c:v>41982</c:v>
                </c:pt>
                <c:pt idx="2546">
                  <c:v>41983</c:v>
                </c:pt>
                <c:pt idx="2547">
                  <c:v>41984</c:v>
                </c:pt>
                <c:pt idx="2548">
                  <c:v>41985</c:v>
                </c:pt>
                <c:pt idx="2549">
                  <c:v>41988</c:v>
                </c:pt>
                <c:pt idx="2550">
                  <c:v>41989</c:v>
                </c:pt>
                <c:pt idx="2551">
                  <c:v>41990</c:v>
                </c:pt>
                <c:pt idx="2552">
                  <c:v>41991</c:v>
                </c:pt>
                <c:pt idx="2553">
                  <c:v>41992</c:v>
                </c:pt>
                <c:pt idx="2554">
                  <c:v>41995</c:v>
                </c:pt>
                <c:pt idx="2555">
                  <c:v>41996</c:v>
                </c:pt>
                <c:pt idx="2556">
                  <c:v>41997</c:v>
                </c:pt>
                <c:pt idx="2557">
                  <c:v>41999</c:v>
                </c:pt>
                <c:pt idx="2558">
                  <c:v>42002</c:v>
                </c:pt>
                <c:pt idx="2559">
                  <c:v>42003</c:v>
                </c:pt>
                <c:pt idx="2560">
                  <c:v>42004</c:v>
                </c:pt>
                <c:pt idx="2561">
                  <c:v>42006</c:v>
                </c:pt>
                <c:pt idx="2562">
                  <c:v>42009</c:v>
                </c:pt>
                <c:pt idx="2563">
                  <c:v>42010</c:v>
                </c:pt>
                <c:pt idx="2564">
                  <c:v>42011</c:v>
                </c:pt>
                <c:pt idx="2565">
                  <c:v>42012</c:v>
                </c:pt>
                <c:pt idx="2566">
                  <c:v>42013</c:v>
                </c:pt>
                <c:pt idx="2567">
                  <c:v>42016</c:v>
                </c:pt>
                <c:pt idx="2568">
                  <c:v>42017</c:v>
                </c:pt>
                <c:pt idx="2569">
                  <c:v>42018</c:v>
                </c:pt>
                <c:pt idx="2570">
                  <c:v>42019</c:v>
                </c:pt>
                <c:pt idx="2571">
                  <c:v>42020</c:v>
                </c:pt>
                <c:pt idx="2572">
                  <c:v>42023</c:v>
                </c:pt>
                <c:pt idx="2573">
                  <c:v>42024</c:v>
                </c:pt>
                <c:pt idx="2574">
                  <c:v>42025</c:v>
                </c:pt>
                <c:pt idx="2575">
                  <c:v>42026</c:v>
                </c:pt>
                <c:pt idx="2576">
                  <c:v>42027</c:v>
                </c:pt>
                <c:pt idx="2577">
                  <c:v>42030</c:v>
                </c:pt>
                <c:pt idx="2578">
                  <c:v>42031</c:v>
                </c:pt>
                <c:pt idx="2579">
                  <c:v>42032</c:v>
                </c:pt>
                <c:pt idx="2580">
                  <c:v>42033</c:v>
                </c:pt>
                <c:pt idx="2581">
                  <c:v>42034</c:v>
                </c:pt>
                <c:pt idx="2582">
                  <c:v>42037</c:v>
                </c:pt>
                <c:pt idx="2583">
                  <c:v>42038</c:v>
                </c:pt>
                <c:pt idx="2584">
                  <c:v>42039</c:v>
                </c:pt>
                <c:pt idx="2585">
                  <c:v>42040</c:v>
                </c:pt>
                <c:pt idx="2586">
                  <c:v>42041</c:v>
                </c:pt>
                <c:pt idx="2587">
                  <c:v>42044</c:v>
                </c:pt>
                <c:pt idx="2588">
                  <c:v>42045</c:v>
                </c:pt>
                <c:pt idx="2589">
                  <c:v>42046</c:v>
                </c:pt>
                <c:pt idx="2590">
                  <c:v>42047</c:v>
                </c:pt>
                <c:pt idx="2591">
                  <c:v>42048</c:v>
                </c:pt>
                <c:pt idx="2592">
                  <c:v>42053</c:v>
                </c:pt>
                <c:pt idx="2593">
                  <c:v>42054</c:v>
                </c:pt>
                <c:pt idx="2594">
                  <c:v>42055</c:v>
                </c:pt>
                <c:pt idx="2595">
                  <c:v>42058</c:v>
                </c:pt>
                <c:pt idx="2596">
                  <c:v>42059</c:v>
                </c:pt>
                <c:pt idx="2597">
                  <c:v>42060</c:v>
                </c:pt>
                <c:pt idx="2598">
                  <c:v>42061</c:v>
                </c:pt>
                <c:pt idx="2599">
                  <c:v>42062</c:v>
                </c:pt>
                <c:pt idx="2600">
                  <c:v>42065</c:v>
                </c:pt>
                <c:pt idx="2601">
                  <c:v>42066</c:v>
                </c:pt>
                <c:pt idx="2602">
                  <c:v>42067</c:v>
                </c:pt>
                <c:pt idx="2603">
                  <c:v>42068</c:v>
                </c:pt>
                <c:pt idx="2604">
                  <c:v>42069</c:v>
                </c:pt>
                <c:pt idx="2605">
                  <c:v>42072</c:v>
                </c:pt>
                <c:pt idx="2606">
                  <c:v>42073</c:v>
                </c:pt>
                <c:pt idx="2607">
                  <c:v>42074</c:v>
                </c:pt>
                <c:pt idx="2608">
                  <c:v>42075</c:v>
                </c:pt>
                <c:pt idx="2609">
                  <c:v>42076</c:v>
                </c:pt>
                <c:pt idx="2610">
                  <c:v>42079</c:v>
                </c:pt>
                <c:pt idx="2611">
                  <c:v>42080</c:v>
                </c:pt>
                <c:pt idx="2612">
                  <c:v>42081</c:v>
                </c:pt>
                <c:pt idx="2613">
                  <c:v>42082</c:v>
                </c:pt>
                <c:pt idx="2614">
                  <c:v>42083</c:v>
                </c:pt>
                <c:pt idx="2615">
                  <c:v>42086</c:v>
                </c:pt>
                <c:pt idx="2616">
                  <c:v>42087</c:v>
                </c:pt>
                <c:pt idx="2617">
                  <c:v>42088</c:v>
                </c:pt>
                <c:pt idx="2618">
                  <c:v>42089</c:v>
                </c:pt>
                <c:pt idx="2619">
                  <c:v>42090</c:v>
                </c:pt>
                <c:pt idx="2620">
                  <c:v>42093</c:v>
                </c:pt>
                <c:pt idx="2621">
                  <c:v>42094</c:v>
                </c:pt>
                <c:pt idx="2622">
                  <c:v>42095</c:v>
                </c:pt>
                <c:pt idx="2623">
                  <c:v>42096</c:v>
                </c:pt>
                <c:pt idx="2624">
                  <c:v>42100</c:v>
                </c:pt>
                <c:pt idx="2625">
                  <c:v>42101</c:v>
                </c:pt>
                <c:pt idx="2626">
                  <c:v>42102</c:v>
                </c:pt>
                <c:pt idx="2627">
                  <c:v>42103</c:v>
                </c:pt>
                <c:pt idx="2628">
                  <c:v>42104</c:v>
                </c:pt>
                <c:pt idx="2629">
                  <c:v>42107</c:v>
                </c:pt>
                <c:pt idx="2630">
                  <c:v>42108</c:v>
                </c:pt>
                <c:pt idx="2631">
                  <c:v>42109</c:v>
                </c:pt>
                <c:pt idx="2632">
                  <c:v>42110</c:v>
                </c:pt>
                <c:pt idx="2633">
                  <c:v>42111</c:v>
                </c:pt>
                <c:pt idx="2634">
                  <c:v>42114</c:v>
                </c:pt>
                <c:pt idx="2635">
                  <c:v>42116</c:v>
                </c:pt>
                <c:pt idx="2636">
                  <c:v>42117</c:v>
                </c:pt>
                <c:pt idx="2637">
                  <c:v>42118</c:v>
                </c:pt>
                <c:pt idx="2638">
                  <c:v>42121</c:v>
                </c:pt>
                <c:pt idx="2639">
                  <c:v>42122</c:v>
                </c:pt>
                <c:pt idx="2640">
                  <c:v>42123</c:v>
                </c:pt>
                <c:pt idx="2641">
                  <c:v>42124</c:v>
                </c:pt>
                <c:pt idx="2642">
                  <c:v>42128</c:v>
                </c:pt>
                <c:pt idx="2643">
                  <c:v>42129</c:v>
                </c:pt>
                <c:pt idx="2644">
                  <c:v>42130</c:v>
                </c:pt>
                <c:pt idx="2645">
                  <c:v>42131</c:v>
                </c:pt>
                <c:pt idx="2646">
                  <c:v>42132</c:v>
                </c:pt>
                <c:pt idx="2647">
                  <c:v>42135</c:v>
                </c:pt>
                <c:pt idx="2648">
                  <c:v>42136</c:v>
                </c:pt>
                <c:pt idx="2649">
                  <c:v>42137</c:v>
                </c:pt>
                <c:pt idx="2650">
                  <c:v>42138</c:v>
                </c:pt>
                <c:pt idx="2651">
                  <c:v>42139</c:v>
                </c:pt>
                <c:pt idx="2652">
                  <c:v>42142</c:v>
                </c:pt>
                <c:pt idx="2653">
                  <c:v>42143</c:v>
                </c:pt>
                <c:pt idx="2654">
                  <c:v>42144</c:v>
                </c:pt>
                <c:pt idx="2655">
                  <c:v>42145</c:v>
                </c:pt>
                <c:pt idx="2656">
                  <c:v>42146</c:v>
                </c:pt>
                <c:pt idx="2657">
                  <c:v>42149</c:v>
                </c:pt>
                <c:pt idx="2658">
                  <c:v>42150</c:v>
                </c:pt>
                <c:pt idx="2659">
                  <c:v>42151</c:v>
                </c:pt>
                <c:pt idx="2660">
                  <c:v>42152</c:v>
                </c:pt>
                <c:pt idx="2661">
                  <c:v>42153</c:v>
                </c:pt>
                <c:pt idx="2662">
                  <c:v>42156</c:v>
                </c:pt>
                <c:pt idx="2663">
                  <c:v>42157</c:v>
                </c:pt>
                <c:pt idx="2664">
                  <c:v>42158</c:v>
                </c:pt>
                <c:pt idx="2665">
                  <c:v>42160</c:v>
                </c:pt>
                <c:pt idx="2666">
                  <c:v>42163</c:v>
                </c:pt>
                <c:pt idx="2667">
                  <c:v>42164</c:v>
                </c:pt>
                <c:pt idx="2668">
                  <c:v>42165</c:v>
                </c:pt>
                <c:pt idx="2669">
                  <c:v>42166</c:v>
                </c:pt>
                <c:pt idx="2670">
                  <c:v>42167</c:v>
                </c:pt>
                <c:pt idx="2671">
                  <c:v>42170</c:v>
                </c:pt>
                <c:pt idx="2672">
                  <c:v>42171</c:v>
                </c:pt>
                <c:pt idx="2673">
                  <c:v>42172</c:v>
                </c:pt>
                <c:pt idx="2674">
                  <c:v>42173</c:v>
                </c:pt>
                <c:pt idx="2675">
                  <c:v>42174</c:v>
                </c:pt>
                <c:pt idx="2676">
                  <c:v>42177</c:v>
                </c:pt>
                <c:pt idx="2677">
                  <c:v>42178</c:v>
                </c:pt>
                <c:pt idx="2678">
                  <c:v>42179</c:v>
                </c:pt>
                <c:pt idx="2679">
                  <c:v>42180</c:v>
                </c:pt>
                <c:pt idx="2680">
                  <c:v>42181</c:v>
                </c:pt>
                <c:pt idx="2681">
                  <c:v>42184</c:v>
                </c:pt>
                <c:pt idx="2682">
                  <c:v>42185</c:v>
                </c:pt>
                <c:pt idx="2683">
                  <c:v>42186</c:v>
                </c:pt>
                <c:pt idx="2684">
                  <c:v>42187</c:v>
                </c:pt>
                <c:pt idx="2685">
                  <c:v>42188</c:v>
                </c:pt>
                <c:pt idx="2686">
                  <c:v>42191</c:v>
                </c:pt>
                <c:pt idx="2687">
                  <c:v>42192</c:v>
                </c:pt>
                <c:pt idx="2688">
                  <c:v>42193</c:v>
                </c:pt>
                <c:pt idx="2689">
                  <c:v>42195</c:v>
                </c:pt>
                <c:pt idx="2690">
                  <c:v>42198</c:v>
                </c:pt>
                <c:pt idx="2691">
                  <c:v>42199</c:v>
                </c:pt>
                <c:pt idx="2692">
                  <c:v>42200</c:v>
                </c:pt>
                <c:pt idx="2693">
                  <c:v>42201</c:v>
                </c:pt>
                <c:pt idx="2694">
                  <c:v>42202</c:v>
                </c:pt>
                <c:pt idx="2695">
                  <c:v>42205</c:v>
                </c:pt>
                <c:pt idx="2696">
                  <c:v>42206</c:v>
                </c:pt>
                <c:pt idx="2697">
                  <c:v>42207</c:v>
                </c:pt>
                <c:pt idx="2698">
                  <c:v>42208</c:v>
                </c:pt>
                <c:pt idx="2699">
                  <c:v>42209</c:v>
                </c:pt>
                <c:pt idx="2700">
                  <c:v>42212</c:v>
                </c:pt>
                <c:pt idx="2701">
                  <c:v>42213</c:v>
                </c:pt>
                <c:pt idx="2702">
                  <c:v>42214</c:v>
                </c:pt>
                <c:pt idx="2703">
                  <c:v>42215</c:v>
                </c:pt>
                <c:pt idx="2704">
                  <c:v>42216</c:v>
                </c:pt>
                <c:pt idx="2705">
                  <c:v>42219</c:v>
                </c:pt>
                <c:pt idx="2706">
                  <c:v>42220</c:v>
                </c:pt>
                <c:pt idx="2707">
                  <c:v>42221</c:v>
                </c:pt>
                <c:pt idx="2708">
                  <c:v>42222</c:v>
                </c:pt>
                <c:pt idx="2709">
                  <c:v>42223</c:v>
                </c:pt>
                <c:pt idx="2710">
                  <c:v>42226</c:v>
                </c:pt>
                <c:pt idx="2711">
                  <c:v>42227</c:v>
                </c:pt>
                <c:pt idx="2712">
                  <c:v>42228</c:v>
                </c:pt>
                <c:pt idx="2713">
                  <c:v>42229</c:v>
                </c:pt>
                <c:pt idx="2714">
                  <c:v>42230</c:v>
                </c:pt>
                <c:pt idx="2715">
                  <c:v>42233</c:v>
                </c:pt>
                <c:pt idx="2716">
                  <c:v>42234</c:v>
                </c:pt>
                <c:pt idx="2717">
                  <c:v>42235</c:v>
                </c:pt>
                <c:pt idx="2718">
                  <c:v>42236</c:v>
                </c:pt>
                <c:pt idx="2719">
                  <c:v>42237</c:v>
                </c:pt>
                <c:pt idx="2720">
                  <c:v>42240</c:v>
                </c:pt>
                <c:pt idx="2721">
                  <c:v>42241</c:v>
                </c:pt>
                <c:pt idx="2722">
                  <c:v>42242</c:v>
                </c:pt>
                <c:pt idx="2723">
                  <c:v>42243</c:v>
                </c:pt>
                <c:pt idx="2724">
                  <c:v>42244</c:v>
                </c:pt>
                <c:pt idx="2725">
                  <c:v>42247</c:v>
                </c:pt>
                <c:pt idx="2726">
                  <c:v>42248</c:v>
                </c:pt>
                <c:pt idx="2727">
                  <c:v>42249</c:v>
                </c:pt>
                <c:pt idx="2728">
                  <c:v>42250</c:v>
                </c:pt>
                <c:pt idx="2729">
                  <c:v>42251</c:v>
                </c:pt>
                <c:pt idx="2730">
                  <c:v>42255</c:v>
                </c:pt>
                <c:pt idx="2731">
                  <c:v>42256</c:v>
                </c:pt>
                <c:pt idx="2732">
                  <c:v>42257</c:v>
                </c:pt>
                <c:pt idx="2733">
                  <c:v>42258</c:v>
                </c:pt>
                <c:pt idx="2734">
                  <c:v>42261</c:v>
                </c:pt>
                <c:pt idx="2735">
                  <c:v>42262</c:v>
                </c:pt>
                <c:pt idx="2736">
                  <c:v>42263</c:v>
                </c:pt>
                <c:pt idx="2737">
                  <c:v>42264</c:v>
                </c:pt>
                <c:pt idx="2738">
                  <c:v>42265</c:v>
                </c:pt>
                <c:pt idx="2739">
                  <c:v>42268</c:v>
                </c:pt>
                <c:pt idx="2740">
                  <c:v>42269</c:v>
                </c:pt>
                <c:pt idx="2741">
                  <c:v>42270</c:v>
                </c:pt>
                <c:pt idx="2742">
                  <c:v>42271</c:v>
                </c:pt>
                <c:pt idx="2743">
                  <c:v>42272</c:v>
                </c:pt>
                <c:pt idx="2744">
                  <c:v>42275</c:v>
                </c:pt>
                <c:pt idx="2745">
                  <c:v>42276</c:v>
                </c:pt>
                <c:pt idx="2746">
                  <c:v>42277</c:v>
                </c:pt>
                <c:pt idx="2747">
                  <c:v>42278</c:v>
                </c:pt>
                <c:pt idx="2748">
                  <c:v>42279</c:v>
                </c:pt>
                <c:pt idx="2749">
                  <c:v>42282</c:v>
                </c:pt>
                <c:pt idx="2750">
                  <c:v>42283</c:v>
                </c:pt>
                <c:pt idx="2751">
                  <c:v>42284</c:v>
                </c:pt>
                <c:pt idx="2752">
                  <c:v>42285</c:v>
                </c:pt>
                <c:pt idx="2753">
                  <c:v>42286</c:v>
                </c:pt>
                <c:pt idx="2754">
                  <c:v>42290</c:v>
                </c:pt>
                <c:pt idx="2755">
                  <c:v>42291</c:v>
                </c:pt>
                <c:pt idx="2756">
                  <c:v>42292</c:v>
                </c:pt>
                <c:pt idx="2757">
                  <c:v>42293</c:v>
                </c:pt>
                <c:pt idx="2758">
                  <c:v>42296</c:v>
                </c:pt>
                <c:pt idx="2759">
                  <c:v>42297</c:v>
                </c:pt>
                <c:pt idx="2760">
                  <c:v>42298</c:v>
                </c:pt>
                <c:pt idx="2761">
                  <c:v>42299</c:v>
                </c:pt>
                <c:pt idx="2762">
                  <c:v>42300</c:v>
                </c:pt>
                <c:pt idx="2763">
                  <c:v>42303</c:v>
                </c:pt>
                <c:pt idx="2764">
                  <c:v>42304</c:v>
                </c:pt>
                <c:pt idx="2765">
                  <c:v>42305</c:v>
                </c:pt>
                <c:pt idx="2766">
                  <c:v>42306</c:v>
                </c:pt>
                <c:pt idx="2767">
                  <c:v>42307</c:v>
                </c:pt>
                <c:pt idx="2768">
                  <c:v>42311</c:v>
                </c:pt>
                <c:pt idx="2769">
                  <c:v>42312</c:v>
                </c:pt>
                <c:pt idx="2770">
                  <c:v>42313</c:v>
                </c:pt>
                <c:pt idx="2771">
                  <c:v>42314</c:v>
                </c:pt>
                <c:pt idx="2772">
                  <c:v>42317</c:v>
                </c:pt>
                <c:pt idx="2773">
                  <c:v>42318</c:v>
                </c:pt>
                <c:pt idx="2774">
                  <c:v>42319</c:v>
                </c:pt>
                <c:pt idx="2775">
                  <c:v>42320</c:v>
                </c:pt>
                <c:pt idx="2776">
                  <c:v>42321</c:v>
                </c:pt>
                <c:pt idx="2777">
                  <c:v>42324</c:v>
                </c:pt>
                <c:pt idx="2778">
                  <c:v>42325</c:v>
                </c:pt>
                <c:pt idx="2779">
                  <c:v>42326</c:v>
                </c:pt>
                <c:pt idx="2780">
                  <c:v>42327</c:v>
                </c:pt>
                <c:pt idx="2781">
                  <c:v>42328</c:v>
                </c:pt>
                <c:pt idx="2782">
                  <c:v>42331</c:v>
                </c:pt>
                <c:pt idx="2783">
                  <c:v>42332</c:v>
                </c:pt>
                <c:pt idx="2784">
                  <c:v>42333</c:v>
                </c:pt>
                <c:pt idx="2785">
                  <c:v>42334</c:v>
                </c:pt>
                <c:pt idx="2786">
                  <c:v>42335</c:v>
                </c:pt>
                <c:pt idx="2787">
                  <c:v>42338</c:v>
                </c:pt>
                <c:pt idx="2788">
                  <c:v>42339</c:v>
                </c:pt>
                <c:pt idx="2789">
                  <c:v>42340</c:v>
                </c:pt>
                <c:pt idx="2790">
                  <c:v>42341</c:v>
                </c:pt>
                <c:pt idx="2791">
                  <c:v>42342</c:v>
                </c:pt>
                <c:pt idx="2792">
                  <c:v>42345</c:v>
                </c:pt>
                <c:pt idx="2793">
                  <c:v>42346</c:v>
                </c:pt>
                <c:pt idx="2794">
                  <c:v>42347</c:v>
                </c:pt>
                <c:pt idx="2795">
                  <c:v>42348</c:v>
                </c:pt>
                <c:pt idx="2796">
                  <c:v>42349</c:v>
                </c:pt>
                <c:pt idx="2797">
                  <c:v>42352</c:v>
                </c:pt>
                <c:pt idx="2798">
                  <c:v>42353</c:v>
                </c:pt>
                <c:pt idx="2799">
                  <c:v>42354</c:v>
                </c:pt>
                <c:pt idx="2800">
                  <c:v>42355</c:v>
                </c:pt>
                <c:pt idx="2801">
                  <c:v>42356</c:v>
                </c:pt>
                <c:pt idx="2802">
                  <c:v>42359</c:v>
                </c:pt>
                <c:pt idx="2803">
                  <c:v>42360</c:v>
                </c:pt>
                <c:pt idx="2804">
                  <c:v>42361</c:v>
                </c:pt>
                <c:pt idx="2805">
                  <c:v>42362</c:v>
                </c:pt>
                <c:pt idx="2806">
                  <c:v>42366</c:v>
                </c:pt>
                <c:pt idx="2807">
                  <c:v>42367</c:v>
                </c:pt>
                <c:pt idx="2808">
                  <c:v>42368</c:v>
                </c:pt>
                <c:pt idx="2809">
                  <c:v>42369</c:v>
                </c:pt>
                <c:pt idx="2810">
                  <c:v>42373</c:v>
                </c:pt>
                <c:pt idx="2811">
                  <c:v>42374</c:v>
                </c:pt>
                <c:pt idx="2812">
                  <c:v>42375</c:v>
                </c:pt>
                <c:pt idx="2813">
                  <c:v>42376</c:v>
                </c:pt>
                <c:pt idx="2814">
                  <c:v>42377</c:v>
                </c:pt>
                <c:pt idx="2815">
                  <c:v>42380</c:v>
                </c:pt>
                <c:pt idx="2816">
                  <c:v>42381</c:v>
                </c:pt>
                <c:pt idx="2817">
                  <c:v>42382</c:v>
                </c:pt>
                <c:pt idx="2818">
                  <c:v>42383</c:v>
                </c:pt>
                <c:pt idx="2819">
                  <c:v>42384</c:v>
                </c:pt>
                <c:pt idx="2820">
                  <c:v>42387</c:v>
                </c:pt>
                <c:pt idx="2821">
                  <c:v>42388</c:v>
                </c:pt>
                <c:pt idx="2822">
                  <c:v>42389</c:v>
                </c:pt>
                <c:pt idx="2823">
                  <c:v>42390</c:v>
                </c:pt>
                <c:pt idx="2824">
                  <c:v>42391</c:v>
                </c:pt>
                <c:pt idx="2825">
                  <c:v>42394</c:v>
                </c:pt>
                <c:pt idx="2826">
                  <c:v>42395</c:v>
                </c:pt>
                <c:pt idx="2827">
                  <c:v>42396</c:v>
                </c:pt>
                <c:pt idx="2828">
                  <c:v>42397</c:v>
                </c:pt>
                <c:pt idx="2829">
                  <c:v>42398</c:v>
                </c:pt>
                <c:pt idx="2830">
                  <c:v>42401</c:v>
                </c:pt>
                <c:pt idx="2831">
                  <c:v>42402</c:v>
                </c:pt>
                <c:pt idx="2832">
                  <c:v>42403</c:v>
                </c:pt>
                <c:pt idx="2833">
                  <c:v>42404</c:v>
                </c:pt>
                <c:pt idx="2834">
                  <c:v>42405</c:v>
                </c:pt>
                <c:pt idx="2835">
                  <c:v>42410</c:v>
                </c:pt>
                <c:pt idx="2836">
                  <c:v>42411</c:v>
                </c:pt>
                <c:pt idx="2837">
                  <c:v>42412</c:v>
                </c:pt>
                <c:pt idx="2838">
                  <c:v>42415</c:v>
                </c:pt>
                <c:pt idx="2839">
                  <c:v>42416</c:v>
                </c:pt>
                <c:pt idx="2840">
                  <c:v>42417</c:v>
                </c:pt>
                <c:pt idx="2841">
                  <c:v>42418</c:v>
                </c:pt>
                <c:pt idx="2842">
                  <c:v>42419</c:v>
                </c:pt>
                <c:pt idx="2843">
                  <c:v>42422</c:v>
                </c:pt>
                <c:pt idx="2844">
                  <c:v>42423</c:v>
                </c:pt>
                <c:pt idx="2845">
                  <c:v>42424</c:v>
                </c:pt>
                <c:pt idx="2846">
                  <c:v>42425</c:v>
                </c:pt>
                <c:pt idx="2847">
                  <c:v>42426</c:v>
                </c:pt>
                <c:pt idx="2848">
                  <c:v>42429</c:v>
                </c:pt>
                <c:pt idx="2849">
                  <c:v>42430</c:v>
                </c:pt>
                <c:pt idx="2850">
                  <c:v>42431</c:v>
                </c:pt>
                <c:pt idx="2851">
                  <c:v>42432</c:v>
                </c:pt>
                <c:pt idx="2852">
                  <c:v>42433</c:v>
                </c:pt>
                <c:pt idx="2853">
                  <c:v>42436</c:v>
                </c:pt>
                <c:pt idx="2854">
                  <c:v>42437</c:v>
                </c:pt>
                <c:pt idx="2855">
                  <c:v>42438</c:v>
                </c:pt>
                <c:pt idx="2856">
                  <c:v>42439</c:v>
                </c:pt>
                <c:pt idx="2857">
                  <c:v>42440</c:v>
                </c:pt>
                <c:pt idx="2858">
                  <c:v>42443</c:v>
                </c:pt>
                <c:pt idx="2859">
                  <c:v>42444</c:v>
                </c:pt>
                <c:pt idx="2860">
                  <c:v>42445</c:v>
                </c:pt>
                <c:pt idx="2861">
                  <c:v>42446</c:v>
                </c:pt>
                <c:pt idx="2862">
                  <c:v>42447</c:v>
                </c:pt>
                <c:pt idx="2863">
                  <c:v>42450</c:v>
                </c:pt>
                <c:pt idx="2864">
                  <c:v>42451</c:v>
                </c:pt>
                <c:pt idx="2865">
                  <c:v>42452</c:v>
                </c:pt>
                <c:pt idx="2866">
                  <c:v>42453</c:v>
                </c:pt>
                <c:pt idx="2867">
                  <c:v>42457</c:v>
                </c:pt>
                <c:pt idx="2868">
                  <c:v>42458</c:v>
                </c:pt>
                <c:pt idx="2869">
                  <c:v>42459</c:v>
                </c:pt>
                <c:pt idx="2870">
                  <c:v>42460</c:v>
                </c:pt>
                <c:pt idx="2871">
                  <c:v>42461</c:v>
                </c:pt>
                <c:pt idx="2872">
                  <c:v>42464</c:v>
                </c:pt>
                <c:pt idx="2873">
                  <c:v>42465</c:v>
                </c:pt>
                <c:pt idx="2874">
                  <c:v>42466</c:v>
                </c:pt>
                <c:pt idx="2875">
                  <c:v>42467</c:v>
                </c:pt>
                <c:pt idx="2876">
                  <c:v>42468</c:v>
                </c:pt>
                <c:pt idx="2877">
                  <c:v>42471</c:v>
                </c:pt>
                <c:pt idx="2878">
                  <c:v>42472</c:v>
                </c:pt>
                <c:pt idx="2879">
                  <c:v>42473</c:v>
                </c:pt>
                <c:pt idx="2880">
                  <c:v>42474</c:v>
                </c:pt>
                <c:pt idx="2881">
                  <c:v>42475</c:v>
                </c:pt>
                <c:pt idx="2882">
                  <c:v>42478</c:v>
                </c:pt>
                <c:pt idx="2883">
                  <c:v>42479</c:v>
                </c:pt>
                <c:pt idx="2884">
                  <c:v>42480</c:v>
                </c:pt>
                <c:pt idx="2885">
                  <c:v>42482</c:v>
                </c:pt>
                <c:pt idx="2886">
                  <c:v>42485</c:v>
                </c:pt>
                <c:pt idx="2887">
                  <c:v>42486</c:v>
                </c:pt>
                <c:pt idx="2888">
                  <c:v>42487</c:v>
                </c:pt>
                <c:pt idx="2889">
                  <c:v>42488</c:v>
                </c:pt>
                <c:pt idx="2890">
                  <c:v>42489</c:v>
                </c:pt>
                <c:pt idx="2891">
                  <c:v>42492</c:v>
                </c:pt>
                <c:pt idx="2892">
                  <c:v>42493</c:v>
                </c:pt>
                <c:pt idx="2893">
                  <c:v>42494</c:v>
                </c:pt>
                <c:pt idx="2894">
                  <c:v>42495</c:v>
                </c:pt>
                <c:pt idx="2895">
                  <c:v>42496</c:v>
                </c:pt>
                <c:pt idx="2896">
                  <c:v>42499</c:v>
                </c:pt>
                <c:pt idx="2897">
                  <c:v>42500</c:v>
                </c:pt>
                <c:pt idx="2898">
                  <c:v>42501</c:v>
                </c:pt>
                <c:pt idx="2899">
                  <c:v>42502</c:v>
                </c:pt>
                <c:pt idx="2900">
                  <c:v>42503</c:v>
                </c:pt>
                <c:pt idx="2901">
                  <c:v>42506</c:v>
                </c:pt>
                <c:pt idx="2902">
                  <c:v>42507</c:v>
                </c:pt>
                <c:pt idx="2903">
                  <c:v>42508</c:v>
                </c:pt>
                <c:pt idx="2904">
                  <c:v>42509</c:v>
                </c:pt>
                <c:pt idx="2905">
                  <c:v>42510</c:v>
                </c:pt>
                <c:pt idx="2906">
                  <c:v>42513</c:v>
                </c:pt>
                <c:pt idx="2907">
                  <c:v>42514</c:v>
                </c:pt>
                <c:pt idx="2908">
                  <c:v>42515</c:v>
                </c:pt>
                <c:pt idx="2909">
                  <c:v>42517</c:v>
                </c:pt>
                <c:pt idx="2910">
                  <c:v>42520</c:v>
                </c:pt>
                <c:pt idx="2911">
                  <c:v>42521</c:v>
                </c:pt>
                <c:pt idx="2912">
                  <c:v>42522</c:v>
                </c:pt>
                <c:pt idx="2913">
                  <c:v>42523</c:v>
                </c:pt>
                <c:pt idx="2914">
                  <c:v>42524</c:v>
                </c:pt>
                <c:pt idx="2915">
                  <c:v>42527</c:v>
                </c:pt>
                <c:pt idx="2916">
                  <c:v>42528</c:v>
                </c:pt>
                <c:pt idx="2917">
                  <c:v>42529</c:v>
                </c:pt>
                <c:pt idx="2918">
                  <c:v>42530</c:v>
                </c:pt>
                <c:pt idx="2919">
                  <c:v>42531</c:v>
                </c:pt>
                <c:pt idx="2920">
                  <c:v>42534</c:v>
                </c:pt>
                <c:pt idx="2921">
                  <c:v>42535</c:v>
                </c:pt>
                <c:pt idx="2922">
                  <c:v>42536</c:v>
                </c:pt>
                <c:pt idx="2923">
                  <c:v>42537</c:v>
                </c:pt>
                <c:pt idx="2924">
                  <c:v>42538</c:v>
                </c:pt>
                <c:pt idx="2925">
                  <c:v>42541</c:v>
                </c:pt>
                <c:pt idx="2926">
                  <c:v>42542</c:v>
                </c:pt>
                <c:pt idx="2927">
                  <c:v>42543</c:v>
                </c:pt>
                <c:pt idx="2928">
                  <c:v>42544</c:v>
                </c:pt>
                <c:pt idx="2929">
                  <c:v>42545</c:v>
                </c:pt>
                <c:pt idx="2930">
                  <c:v>42548</c:v>
                </c:pt>
                <c:pt idx="2931">
                  <c:v>42549</c:v>
                </c:pt>
                <c:pt idx="2932">
                  <c:v>42550</c:v>
                </c:pt>
                <c:pt idx="2933">
                  <c:v>42551</c:v>
                </c:pt>
                <c:pt idx="2934">
                  <c:v>42552</c:v>
                </c:pt>
                <c:pt idx="2935">
                  <c:v>42555</c:v>
                </c:pt>
                <c:pt idx="2936">
                  <c:v>42556</c:v>
                </c:pt>
                <c:pt idx="2937">
                  <c:v>42557</c:v>
                </c:pt>
                <c:pt idx="2938">
                  <c:v>42558</c:v>
                </c:pt>
                <c:pt idx="2939">
                  <c:v>42559</c:v>
                </c:pt>
                <c:pt idx="2940">
                  <c:v>42562</c:v>
                </c:pt>
                <c:pt idx="2941">
                  <c:v>42563</c:v>
                </c:pt>
                <c:pt idx="2942">
                  <c:v>42564</c:v>
                </c:pt>
                <c:pt idx="2943">
                  <c:v>42565</c:v>
                </c:pt>
                <c:pt idx="2944">
                  <c:v>42566</c:v>
                </c:pt>
                <c:pt idx="2945">
                  <c:v>42569</c:v>
                </c:pt>
                <c:pt idx="2946">
                  <c:v>42570</c:v>
                </c:pt>
                <c:pt idx="2947">
                  <c:v>42571</c:v>
                </c:pt>
                <c:pt idx="2948">
                  <c:v>42572</c:v>
                </c:pt>
                <c:pt idx="2949">
                  <c:v>42573</c:v>
                </c:pt>
                <c:pt idx="2950">
                  <c:v>42576</c:v>
                </c:pt>
                <c:pt idx="2951">
                  <c:v>42577</c:v>
                </c:pt>
                <c:pt idx="2952">
                  <c:v>42578</c:v>
                </c:pt>
                <c:pt idx="2953">
                  <c:v>42579</c:v>
                </c:pt>
                <c:pt idx="2954">
                  <c:v>42580</c:v>
                </c:pt>
                <c:pt idx="2955">
                  <c:v>42583</c:v>
                </c:pt>
                <c:pt idx="2956">
                  <c:v>42584</c:v>
                </c:pt>
                <c:pt idx="2957">
                  <c:v>42585</c:v>
                </c:pt>
                <c:pt idx="2958">
                  <c:v>42586</c:v>
                </c:pt>
                <c:pt idx="2959">
                  <c:v>42587</c:v>
                </c:pt>
                <c:pt idx="2960">
                  <c:v>42590</c:v>
                </c:pt>
                <c:pt idx="2961">
                  <c:v>42591</c:v>
                </c:pt>
                <c:pt idx="2962">
                  <c:v>42592</c:v>
                </c:pt>
                <c:pt idx="2963">
                  <c:v>42593</c:v>
                </c:pt>
                <c:pt idx="2964">
                  <c:v>42594</c:v>
                </c:pt>
                <c:pt idx="2965">
                  <c:v>42597</c:v>
                </c:pt>
                <c:pt idx="2966">
                  <c:v>42598</c:v>
                </c:pt>
                <c:pt idx="2967">
                  <c:v>42599</c:v>
                </c:pt>
                <c:pt idx="2968">
                  <c:v>42600</c:v>
                </c:pt>
                <c:pt idx="2969">
                  <c:v>42601</c:v>
                </c:pt>
                <c:pt idx="2970">
                  <c:v>42604</c:v>
                </c:pt>
                <c:pt idx="2971">
                  <c:v>42605</c:v>
                </c:pt>
                <c:pt idx="2972">
                  <c:v>42606</c:v>
                </c:pt>
                <c:pt idx="2973">
                  <c:v>42607</c:v>
                </c:pt>
                <c:pt idx="2974">
                  <c:v>42608</c:v>
                </c:pt>
                <c:pt idx="2975">
                  <c:v>42611</c:v>
                </c:pt>
                <c:pt idx="2976">
                  <c:v>42612</c:v>
                </c:pt>
                <c:pt idx="2977">
                  <c:v>42613</c:v>
                </c:pt>
                <c:pt idx="2978">
                  <c:v>42614</c:v>
                </c:pt>
                <c:pt idx="2979">
                  <c:v>42615</c:v>
                </c:pt>
                <c:pt idx="2980">
                  <c:v>42618</c:v>
                </c:pt>
                <c:pt idx="2981">
                  <c:v>42619</c:v>
                </c:pt>
                <c:pt idx="2982">
                  <c:v>42621</c:v>
                </c:pt>
                <c:pt idx="2983">
                  <c:v>42622</c:v>
                </c:pt>
                <c:pt idx="2984">
                  <c:v>42625</c:v>
                </c:pt>
                <c:pt idx="2985">
                  <c:v>42626</c:v>
                </c:pt>
                <c:pt idx="2986">
                  <c:v>42627</c:v>
                </c:pt>
                <c:pt idx="2987">
                  <c:v>42628</c:v>
                </c:pt>
                <c:pt idx="2988">
                  <c:v>42629</c:v>
                </c:pt>
                <c:pt idx="2989">
                  <c:v>42632</c:v>
                </c:pt>
                <c:pt idx="2990">
                  <c:v>42633</c:v>
                </c:pt>
                <c:pt idx="2991">
                  <c:v>42634</c:v>
                </c:pt>
                <c:pt idx="2992">
                  <c:v>42635</c:v>
                </c:pt>
                <c:pt idx="2993">
                  <c:v>42636</c:v>
                </c:pt>
                <c:pt idx="2994">
                  <c:v>42639</c:v>
                </c:pt>
                <c:pt idx="2995">
                  <c:v>42640</c:v>
                </c:pt>
                <c:pt idx="2996">
                  <c:v>42641</c:v>
                </c:pt>
                <c:pt idx="2997">
                  <c:v>42642</c:v>
                </c:pt>
                <c:pt idx="2998">
                  <c:v>42643</c:v>
                </c:pt>
                <c:pt idx="2999">
                  <c:v>42646</c:v>
                </c:pt>
                <c:pt idx="3000">
                  <c:v>42647</c:v>
                </c:pt>
                <c:pt idx="3001">
                  <c:v>42648</c:v>
                </c:pt>
                <c:pt idx="3002">
                  <c:v>42649</c:v>
                </c:pt>
                <c:pt idx="3003">
                  <c:v>42650</c:v>
                </c:pt>
                <c:pt idx="3004">
                  <c:v>42653</c:v>
                </c:pt>
                <c:pt idx="3005">
                  <c:v>42654</c:v>
                </c:pt>
                <c:pt idx="3006">
                  <c:v>42656</c:v>
                </c:pt>
                <c:pt idx="3007">
                  <c:v>42657</c:v>
                </c:pt>
                <c:pt idx="3008">
                  <c:v>42660</c:v>
                </c:pt>
                <c:pt idx="3009">
                  <c:v>42661</c:v>
                </c:pt>
                <c:pt idx="3010">
                  <c:v>42662</c:v>
                </c:pt>
                <c:pt idx="3011">
                  <c:v>42663</c:v>
                </c:pt>
                <c:pt idx="3012">
                  <c:v>42664</c:v>
                </c:pt>
                <c:pt idx="3013">
                  <c:v>42667</c:v>
                </c:pt>
                <c:pt idx="3014">
                  <c:v>42668</c:v>
                </c:pt>
                <c:pt idx="3015">
                  <c:v>42669</c:v>
                </c:pt>
                <c:pt idx="3016">
                  <c:v>42670</c:v>
                </c:pt>
                <c:pt idx="3017">
                  <c:v>42671</c:v>
                </c:pt>
                <c:pt idx="3018">
                  <c:v>42674</c:v>
                </c:pt>
                <c:pt idx="3019">
                  <c:v>42675</c:v>
                </c:pt>
                <c:pt idx="3020">
                  <c:v>42677</c:v>
                </c:pt>
                <c:pt idx="3021">
                  <c:v>42678</c:v>
                </c:pt>
                <c:pt idx="3022">
                  <c:v>42681</c:v>
                </c:pt>
                <c:pt idx="3023">
                  <c:v>42682</c:v>
                </c:pt>
                <c:pt idx="3024">
                  <c:v>42683</c:v>
                </c:pt>
                <c:pt idx="3025">
                  <c:v>42684</c:v>
                </c:pt>
                <c:pt idx="3026">
                  <c:v>42685</c:v>
                </c:pt>
                <c:pt idx="3027">
                  <c:v>42688</c:v>
                </c:pt>
                <c:pt idx="3028">
                  <c:v>42690</c:v>
                </c:pt>
                <c:pt idx="3029">
                  <c:v>42691</c:v>
                </c:pt>
                <c:pt idx="3030">
                  <c:v>42692</c:v>
                </c:pt>
                <c:pt idx="3031">
                  <c:v>42695</c:v>
                </c:pt>
                <c:pt idx="3032">
                  <c:v>42696</c:v>
                </c:pt>
                <c:pt idx="3033">
                  <c:v>42697</c:v>
                </c:pt>
                <c:pt idx="3034">
                  <c:v>42698</c:v>
                </c:pt>
                <c:pt idx="3035">
                  <c:v>42699</c:v>
                </c:pt>
                <c:pt idx="3036">
                  <c:v>42702</c:v>
                </c:pt>
                <c:pt idx="3037">
                  <c:v>42703</c:v>
                </c:pt>
                <c:pt idx="3038">
                  <c:v>42704</c:v>
                </c:pt>
                <c:pt idx="3039">
                  <c:v>42705</c:v>
                </c:pt>
                <c:pt idx="3040">
                  <c:v>42706</c:v>
                </c:pt>
                <c:pt idx="3041">
                  <c:v>42709</c:v>
                </c:pt>
                <c:pt idx="3042">
                  <c:v>42710</c:v>
                </c:pt>
                <c:pt idx="3043">
                  <c:v>42711</c:v>
                </c:pt>
                <c:pt idx="3044">
                  <c:v>42712</c:v>
                </c:pt>
                <c:pt idx="3045">
                  <c:v>42713</c:v>
                </c:pt>
                <c:pt idx="3046">
                  <c:v>42716</c:v>
                </c:pt>
                <c:pt idx="3047">
                  <c:v>42717</c:v>
                </c:pt>
                <c:pt idx="3048">
                  <c:v>42718</c:v>
                </c:pt>
                <c:pt idx="3049">
                  <c:v>42719</c:v>
                </c:pt>
                <c:pt idx="3050">
                  <c:v>42720</c:v>
                </c:pt>
                <c:pt idx="3051">
                  <c:v>42723</c:v>
                </c:pt>
                <c:pt idx="3052">
                  <c:v>42724</c:v>
                </c:pt>
                <c:pt idx="3053">
                  <c:v>42725</c:v>
                </c:pt>
                <c:pt idx="3054">
                  <c:v>42726</c:v>
                </c:pt>
                <c:pt idx="3055">
                  <c:v>42727</c:v>
                </c:pt>
                <c:pt idx="3056">
                  <c:v>42730</c:v>
                </c:pt>
                <c:pt idx="3057">
                  <c:v>42731</c:v>
                </c:pt>
                <c:pt idx="3058">
                  <c:v>42732</c:v>
                </c:pt>
                <c:pt idx="3059">
                  <c:v>42733</c:v>
                </c:pt>
                <c:pt idx="3060">
                  <c:v>42734</c:v>
                </c:pt>
                <c:pt idx="3061">
                  <c:v>42737</c:v>
                </c:pt>
                <c:pt idx="3062">
                  <c:v>42738</c:v>
                </c:pt>
                <c:pt idx="3063">
                  <c:v>42739</c:v>
                </c:pt>
                <c:pt idx="3064">
                  <c:v>42740</c:v>
                </c:pt>
                <c:pt idx="3065">
                  <c:v>42741</c:v>
                </c:pt>
                <c:pt idx="3066">
                  <c:v>42744</c:v>
                </c:pt>
                <c:pt idx="3067">
                  <c:v>42745</c:v>
                </c:pt>
                <c:pt idx="3068">
                  <c:v>42746</c:v>
                </c:pt>
                <c:pt idx="3069">
                  <c:v>42747</c:v>
                </c:pt>
                <c:pt idx="3070">
                  <c:v>42748</c:v>
                </c:pt>
                <c:pt idx="3071">
                  <c:v>42751</c:v>
                </c:pt>
                <c:pt idx="3072">
                  <c:v>42752</c:v>
                </c:pt>
                <c:pt idx="3073">
                  <c:v>42753</c:v>
                </c:pt>
                <c:pt idx="3074">
                  <c:v>42754</c:v>
                </c:pt>
                <c:pt idx="3075">
                  <c:v>42755</c:v>
                </c:pt>
                <c:pt idx="3076">
                  <c:v>42758</c:v>
                </c:pt>
                <c:pt idx="3077">
                  <c:v>42759</c:v>
                </c:pt>
                <c:pt idx="3078">
                  <c:v>42760</c:v>
                </c:pt>
                <c:pt idx="3079">
                  <c:v>42761</c:v>
                </c:pt>
                <c:pt idx="3080">
                  <c:v>42762</c:v>
                </c:pt>
                <c:pt idx="3081">
                  <c:v>42765</c:v>
                </c:pt>
                <c:pt idx="3082">
                  <c:v>42766</c:v>
                </c:pt>
                <c:pt idx="3083">
                  <c:v>42767</c:v>
                </c:pt>
                <c:pt idx="3084">
                  <c:v>42768</c:v>
                </c:pt>
                <c:pt idx="3085">
                  <c:v>42769</c:v>
                </c:pt>
                <c:pt idx="3086">
                  <c:v>42772</c:v>
                </c:pt>
                <c:pt idx="3087">
                  <c:v>42773</c:v>
                </c:pt>
                <c:pt idx="3088">
                  <c:v>42774</c:v>
                </c:pt>
                <c:pt idx="3089">
                  <c:v>42775</c:v>
                </c:pt>
                <c:pt idx="3090">
                  <c:v>42776</c:v>
                </c:pt>
                <c:pt idx="3091">
                  <c:v>42779</c:v>
                </c:pt>
                <c:pt idx="3092">
                  <c:v>42780</c:v>
                </c:pt>
                <c:pt idx="3093">
                  <c:v>42781</c:v>
                </c:pt>
                <c:pt idx="3094">
                  <c:v>42782</c:v>
                </c:pt>
                <c:pt idx="3095">
                  <c:v>42783</c:v>
                </c:pt>
                <c:pt idx="3096">
                  <c:v>42786</c:v>
                </c:pt>
                <c:pt idx="3097">
                  <c:v>42787</c:v>
                </c:pt>
                <c:pt idx="3098">
                  <c:v>42788</c:v>
                </c:pt>
                <c:pt idx="3099">
                  <c:v>42789</c:v>
                </c:pt>
                <c:pt idx="3100">
                  <c:v>42790</c:v>
                </c:pt>
                <c:pt idx="3101">
                  <c:v>42795</c:v>
                </c:pt>
                <c:pt idx="3102">
                  <c:v>42796</c:v>
                </c:pt>
                <c:pt idx="3103">
                  <c:v>42797</c:v>
                </c:pt>
                <c:pt idx="3104">
                  <c:v>42800</c:v>
                </c:pt>
                <c:pt idx="3105">
                  <c:v>42801</c:v>
                </c:pt>
                <c:pt idx="3106">
                  <c:v>42802</c:v>
                </c:pt>
                <c:pt idx="3107">
                  <c:v>42803</c:v>
                </c:pt>
                <c:pt idx="3108">
                  <c:v>42804</c:v>
                </c:pt>
                <c:pt idx="3109">
                  <c:v>42807</c:v>
                </c:pt>
                <c:pt idx="3110">
                  <c:v>42808</c:v>
                </c:pt>
                <c:pt idx="3111">
                  <c:v>42809</c:v>
                </c:pt>
                <c:pt idx="3112">
                  <c:v>42810</c:v>
                </c:pt>
                <c:pt idx="3113">
                  <c:v>42811</c:v>
                </c:pt>
                <c:pt idx="3114">
                  <c:v>42814</c:v>
                </c:pt>
                <c:pt idx="3115">
                  <c:v>42815</c:v>
                </c:pt>
                <c:pt idx="3116">
                  <c:v>42816</c:v>
                </c:pt>
                <c:pt idx="3117">
                  <c:v>42817</c:v>
                </c:pt>
                <c:pt idx="3118">
                  <c:v>42818</c:v>
                </c:pt>
                <c:pt idx="3119">
                  <c:v>42821</c:v>
                </c:pt>
                <c:pt idx="3120">
                  <c:v>42822</c:v>
                </c:pt>
                <c:pt idx="3121">
                  <c:v>42823</c:v>
                </c:pt>
                <c:pt idx="3122">
                  <c:v>42824</c:v>
                </c:pt>
                <c:pt idx="3123">
                  <c:v>42825</c:v>
                </c:pt>
                <c:pt idx="3124">
                  <c:v>42828</c:v>
                </c:pt>
                <c:pt idx="3125">
                  <c:v>42829</c:v>
                </c:pt>
                <c:pt idx="3126">
                  <c:v>42830</c:v>
                </c:pt>
                <c:pt idx="3127">
                  <c:v>42831</c:v>
                </c:pt>
                <c:pt idx="3128">
                  <c:v>42832</c:v>
                </c:pt>
                <c:pt idx="3129">
                  <c:v>42835</c:v>
                </c:pt>
                <c:pt idx="3130">
                  <c:v>42836</c:v>
                </c:pt>
                <c:pt idx="3131">
                  <c:v>42837</c:v>
                </c:pt>
                <c:pt idx="3132">
                  <c:v>42838</c:v>
                </c:pt>
                <c:pt idx="3133">
                  <c:v>42842</c:v>
                </c:pt>
                <c:pt idx="3134">
                  <c:v>42843</c:v>
                </c:pt>
                <c:pt idx="3135">
                  <c:v>42844</c:v>
                </c:pt>
                <c:pt idx="3136">
                  <c:v>42845</c:v>
                </c:pt>
                <c:pt idx="3137">
                  <c:v>42849</c:v>
                </c:pt>
                <c:pt idx="3138">
                  <c:v>42850</c:v>
                </c:pt>
                <c:pt idx="3139">
                  <c:v>42851</c:v>
                </c:pt>
                <c:pt idx="3140">
                  <c:v>42852</c:v>
                </c:pt>
                <c:pt idx="3141">
                  <c:v>42853</c:v>
                </c:pt>
                <c:pt idx="3142">
                  <c:v>42857</c:v>
                </c:pt>
                <c:pt idx="3143">
                  <c:v>42858</c:v>
                </c:pt>
                <c:pt idx="3144">
                  <c:v>42859</c:v>
                </c:pt>
                <c:pt idx="3145">
                  <c:v>42860</c:v>
                </c:pt>
                <c:pt idx="3146">
                  <c:v>42863</c:v>
                </c:pt>
                <c:pt idx="3147">
                  <c:v>42864</c:v>
                </c:pt>
                <c:pt idx="3148">
                  <c:v>42865</c:v>
                </c:pt>
                <c:pt idx="3149">
                  <c:v>42866</c:v>
                </c:pt>
                <c:pt idx="3150">
                  <c:v>42867</c:v>
                </c:pt>
                <c:pt idx="3151">
                  <c:v>42870</c:v>
                </c:pt>
                <c:pt idx="3152">
                  <c:v>42871</c:v>
                </c:pt>
                <c:pt idx="3153">
                  <c:v>42872</c:v>
                </c:pt>
                <c:pt idx="3154">
                  <c:v>42873</c:v>
                </c:pt>
                <c:pt idx="3155">
                  <c:v>42874</c:v>
                </c:pt>
                <c:pt idx="3156">
                  <c:v>42877</c:v>
                </c:pt>
                <c:pt idx="3157">
                  <c:v>42878</c:v>
                </c:pt>
                <c:pt idx="3158">
                  <c:v>42879</c:v>
                </c:pt>
                <c:pt idx="3159">
                  <c:v>42880</c:v>
                </c:pt>
                <c:pt idx="3160">
                  <c:v>42881</c:v>
                </c:pt>
                <c:pt idx="3161">
                  <c:v>42884</c:v>
                </c:pt>
                <c:pt idx="3162">
                  <c:v>42885</c:v>
                </c:pt>
                <c:pt idx="3163">
                  <c:v>42886</c:v>
                </c:pt>
                <c:pt idx="3164">
                  <c:v>42887</c:v>
                </c:pt>
                <c:pt idx="3165">
                  <c:v>42888</c:v>
                </c:pt>
                <c:pt idx="3166">
                  <c:v>42891</c:v>
                </c:pt>
                <c:pt idx="3167">
                  <c:v>42892</c:v>
                </c:pt>
                <c:pt idx="3168">
                  <c:v>42893</c:v>
                </c:pt>
                <c:pt idx="3169">
                  <c:v>42894</c:v>
                </c:pt>
                <c:pt idx="3170">
                  <c:v>42895</c:v>
                </c:pt>
                <c:pt idx="3171">
                  <c:v>42898</c:v>
                </c:pt>
                <c:pt idx="3172">
                  <c:v>42899</c:v>
                </c:pt>
                <c:pt idx="3173">
                  <c:v>42900</c:v>
                </c:pt>
                <c:pt idx="3174">
                  <c:v>42902</c:v>
                </c:pt>
                <c:pt idx="3175">
                  <c:v>42905</c:v>
                </c:pt>
                <c:pt idx="3176">
                  <c:v>42906</c:v>
                </c:pt>
                <c:pt idx="3177">
                  <c:v>42907</c:v>
                </c:pt>
                <c:pt idx="3178">
                  <c:v>42908</c:v>
                </c:pt>
                <c:pt idx="3179">
                  <c:v>42909</c:v>
                </c:pt>
                <c:pt idx="3180">
                  <c:v>42912</c:v>
                </c:pt>
                <c:pt idx="3181">
                  <c:v>42913</c:v>
                </c:pt>
                <c:pt idx="3182">
                  <c:v>42914</c:v>
                </c:pt>
                <c:pt idx="3183">
                  <c:v>42915</c:v>
                </c:pt>
                <c:pt idx="3184">
                  <c:v>42916</c:v>
                </c:pt>
                <c:pt idx="3185">
                  <c:v>42919</c:v>
                </c:pt>
                <c:pt idx="3186">
                  <c:v>42920</c:v>
                </c:pt>
                <c:pt idx="3187">
                  <c:v>42921</c:v>
                </c:pt>
                <c:pt idx="3188">
                  <c:v>42922</c:v>
                </c:pt>
                <c:pt idx="3189">
                  <c:v>42923</c:v>
                </c:pt>
                <c:pt idx="3190">
                  <c:v>42926</c:v>
                </c:pt>
                <c:pt idx="3191">
                  <c:v>42927</c:v>
                </c:pt>
                <c:pt idx="3192">
                  <c:v>42928</c:v>
                </c:pt>
                <c:pt idx="3193">
                  <c:v>42929</c:v>
                </c:pt>
                <c:pt idx="3194">
                  <c:v>42930</c:v>
                </c:pt>
                <c:pt idx="3195">
                  <c:v>42933</c:v>
                </c:pt>
                <c:pt idx="3196">
                  <c:v>42934</c:v>
                </c:pt>
                <c:pt idx="3197">
                  <c:v>42935</c:v>
                </c:pt>
                <c:pt idx="3198">
                  <c:v>42936</c:v>
                </c:pt>
                <c:pt idx="3199">
                  <c:v>42937</c:v>
                </c:pt>
                <c:pt idx="3200">
                  <c:v>42940</c:v>
                </c:pt>
                <c:pt idx="3201">
                  <c:v>42941</c:v>
                </c:pt>
                <c:pt idx="3202">
                  <c:v>42942</c:v>
                </c:pt>
                <c:pt idx="3203">
                  <c:v>42943</c:v>
                </c:pt>
                <c:pt idx="3204">
                  <c:v>42944</c:v>
                </c:pt>
                <c:pt idx="3205">
                  <c:v>42947</c:v>
                </c:pt>
                <c:pt idx="3206">
                  <c:v>42948</c:v>
                </c:pt>
                <c:pt idx="3207">
                  <c:v>42949</c:v>
                </c:pt>
                <c:pt idx="3208">
                  <c:v>42950</c:v>
                </c:pt>
                <c:pt idx="3209">
                  <c:v>42951</c:v>
                </c:pt>
                <c:pt idx="3210">
                  <c:v>42954</c:v>
                </c:pt>
                <c:pt idx="3211">
                  <c:v>42955</c:v>
                </c:pt>
                <c:pt idx="3212">
                  <c:v>42956</c:v>
                </c:pt>
                <c:pt idx="3213">
                  <c:v>42957</c:v>
                </c:pt>
                <c:pt idx="3214">
                  <c:v>42958</c:v>
                </c:pt>
                <c:pt idx="3215">
                  <c:v>42961</c:v>
                </c:pt>
                <c:pt idx="3216">
                  <c:v>42962</c:v>
                </c:pt>
                <c:pt idx="3217">
                  <c:v>42963</c:v>
                </c:pt>
                <c:pt idx="3218">
                  <c:v>42964</c:v>
                </c:pt>
                <c:pt idx="3219">
                  <c:v>42965</c:v>
                </c:pt>
                <c:pt idx="3220">
                  <c:v>42968</c:v>
                </c:pt>
                <c:pt idx="3221">
                  <c:v>42969</c:v>
                </c:pt>
                <c:pt idx="3222">
                  <c:v>42970</c:v>
                </c:pt>
                <c:pt idx="3223">
                  <c:v>42971</c:v>
                </c:pt>
                <c:pt idx="3224">
                  <c:v>42972</c:v>
                </c:pt>
                <c:pt idx="3225">
                  <c:v>42975</c:v>
                </c:pt>
                <c:pt idx="3226">
                  <c:v>42976</c:v>
                </c:pt>
                <c:pt idx="3227">
                  <c:v>42977</c:v>
                </c:pt>
                <c:pt idx="3228">
                  <c:v>42978</c:v>
                </c:pt>
                <c:pt idx="3229">
                  <c:v>42979</c:v>
                </c:pt>
                <c:pt idx="3230">
                  <c:v>42982</c:v>
                </c:pt>
                <c:pt idx="3231">
                  <c:v>42983</c:v>
                </c:pt>
                <c:pt idx="3232">
                  <c:v>42984</c:v>
                </c:pt>
                <c:pt idx="3233">
                  <c:v>42986</c:v>
                </c:pt>
                <c:pt idx="3234">
                  <c:v>42989</c:v>
                </c:pt>
                <c:pt idx="3235">
                  <c:v>42990</c:v>
                </c:pt>
                <c:pt idx="3236">
                  <c:v>42991</c:v>
                </c:pt>
                <c:pt idx="3237">
                  <c:v>42992</c:v>
                </c:pt>
                <c:pt idx="3238">
                  <c:v>42993</c:v>
                </c:pt>
                <c:pt idx="3239">
                  <c:v>42996</c:v>
                </c:pt>
                <c:pt idx="3240">
                  <c:v>42997</c:v>
                </c:pt>
                <c:pt idx="3241">
                  <c:v>42998</c:v>
                </c:pt>
                <c:pt idx="3242">
                  <c:v>42999</c:v>
                </c:pt>
                <c:pt idx="3243">
                  <c:v>43000</c:v>
                </c:pt>
                <c:pt idx="3244">
                  <c:v>43003</c:v>
                </c:pt>
                <c:pt idx="3245">
                  <c:v>43004</c:v>
                </c:pt>
                <c:pt idx="3246">
                  <c:v>43005</c:v>
                </c:pt>
                <c:pt idx="3247">
                  <c:v>43006</c:v>
                </c:pt>
                <c:pt idx="3248">
                  <c:v>43007</c:v>
                </c:pt>
                <c:pt idx="3249">
                  <c:v>43010</c:v>
                </c:pt>
                <c:pt idx="3250">
                  <c:v>43011</c:v>
                </c:pt>
                <c:pt idx="3251">
                  <c:v>43012</c:v>
                </c:pt>
                <c:pt idx="3252">
                  <c:v>43013</c:v>
                </c:pt>
                <c:pt idx="3253">
                  <c:v>43014</c:v>
                </c:pt>
                <c:pt idx="3254">
                  <c:v>43017</c:v>
                </c:pt>
                <c:pt idx="3255">
                  <c:v>43018</c:v>
                </c:pt>
                <c:pt idx="3256">
                  <c:v>43019</c:v>
                </c:pt>
                <c:pt idx="3257">
                  <c:v>43021</c:v>
                </c:pt>
                <c:pt idx="3258">
                  <c:v>43024</c:v>
                </c:pt>
                <c:pt idx="3259">
                  <c:v>43025</c:v>
                </c:pt>
                <c:pt idx="3260">
                  <c:v>43026</c:v>
                </c:pt>
                <c:pt idx="3261">
                  <c:v>43027</c:v>
                </c:pt>
                <c:pt idx="3262">
                  <c:v>43028</c:v>
                </c:pt>
                <c:pt idx="3263">
                  <c:v>43031</c:v>
                </c:pt>
                <c:pt idx="3264">
                  <c:v>43032</c:v>
                </c:pt>
                <c:pt idx="3265">
                  <c:v>43033</c:v>
                </c:pt>
                <c:pt idx="3266">
                  <c:v>43034</c:v>
                </c:pt>
                <c:pt idx="3267">
                  <c:v>43035</c:v>
                </c:pt>
                <c:pt idx="3268">
                  <c:v>43038</c:v>
                </c:pt>
                <c:pt idx="3269">
                  <c:v>43039</c:v>
                </c:pt>
                <c:pt idx="3270">
                  <c:v>43040</c:v>
                </c:pt>
                <c:pt idx="3271">
                  <c:v>43042</c:v>
                </c:pt>
                <c:pt idx="3272">
                  <c:v>43045</c:v>
                </c:pt>
                <c:pt idx="3273">
                  <c:v>43046</c:v>
                </c:pt>
                <c:pt idx="3274">
                  <c:v>43047</c:v>
                </c:pt>
                <c:pt idx="3275">
                  <c:v>43048</c:v>
                </c:pt>
                <c:pt idx="3276">
                  <c:v>43049</c:v>
                </c:pt>
                <c:pt idx="3277">
                  <c:v>43052</c:v>
                </c:pt>
                <c:pt idx="3278">
                  <c:v>43053</c:v>
                </c:pt>
                <c:pt idx="3279">
                  <c:v>43055</c:v>
                </c:pt>
                <c:pt idx="3280">
                  <c:v>43056</c:v>
                </c:pt>
                <c:pt idx="3281">
                  <c:v>43059</c:v>
                </c:pt>
                <c:pt idx="3282">
                  <c:v>43060</c:v>
                </c:pt>
                <c:pt idx="3283">
                  <c:v>43061</c:v>
                </c:pt>
                <c:pt idx="3284">
                  <c:v>43062</c:v>
                </c:pt>
                <c:pt idx="3285">
                  <c:v>43063</c:v>
                </c:pt>
                <c:pt idx="3286">
                  <c:v>43066</c:v>
                </c:pt>
                <c:pt idx="3287">
                  <c:v>43067</c:v>
                </c:pt>
                <c:pt idx="3288">
                  <c:v>43068</c:v>
                </c:pt>
                <c:pt idx="3289">
                  <c:v>43069</c:v>
                </c:pt>
                <c:pt idx="3290">
                  <c:v>43070</c:v>
                </c:pt>
                <c:pt idx="3291">
                  <c:v>43073</c:v>
                </c:pt>
                <c:pt idx="3292">
                  <c:v>43074</c:v>
                </c:pt>
                <c:pt idx="3293">
                  <c:v>43075</c:v>
                </c:pt>
                <c:pt idx="3294">
                  <c:v>43076</c:v>
                </c:pt>
                <c:pt idx="3295">
                  <c:v>43077</c:v>
                </c:pt>
                <c:pt idx="3296">
                  <c:v>43080</c:v>
                </c:pt>
                <c:pt idx="3297">
                  <c:v>43081</c:v>
                </c:pt>
                <c:pt idx="3298">
                  <c:v>43082</c:v>
                </c:pt>
                <c:pt idx="3299">
                  <c:v>43083</c:v>
                </c:pt>
                <c:pt idx="3300">
                  <c:v>43084</c:v>
                </c:pt>
                <c:pt idx="3301">
                  <c:v>43087</c:v>
                </c:pt>
                <c:pt idx="3302">
                  <c:v>43088</c:v>
                </c:pt>
                <c:pt idx="3303">
                  <c:v>43089</c:v>
                </c:pt>
                <c:pt idx="3304">
                  <c:v>43090</c:v>
                </c:pt>
                <c:pt idx="3305">
                  <c:v>43091</c:v>
                </c:pt>
                <c:pt idx="3306">
                  <c:v>43095</c:v>
                </c:pt>
                <c:pt idx="3307">
                  <c:v>43096</c:v>
                </c:pt>
                <c:pt idx="3308">
                  <c:v>43097</c:v>
                </c:pt>
                <c:pt idx="3309">
                  <c:v>43098</c:v>
                </c:pt>
                <c:pt idx="3310">
                  <c:v>43102</c:v>
                </c:pt>
                <c:pt idx="3311">
                  <c:v>43103</c:v>
                </c:pt>
                <c:pt idx="3312">
                  <c:v>43104</c:v>
                </c:pt>
                <c:pt idx="3313">
                  <c:v>43105</c:v>
                </c:pt>
                <c:pt idx="3314">
                  <c:v>43108</c:v>
                </c:pt>
                <c:pt idx="3315">
                  <c:v>43109</c:v>
                </c:pt>
                <c:pt idx="3316">
                  <c:v>43110</c:v>
                </c:pt>
                <c:pt idx="3317">
                  <c:v>43111</c:v>
                </c:pt>
                <c:pt idx="3318">
                  <c:v>43112</c:v>
                </c:pt>
                <c:pt idx="3319">
                  <c:v>43115</c:v>
                </c:pt>
                <c:pt idx="3320">
                  <c:v>43116</c:v>
                </c:pt>
                <c:pt idx="3321">
                  <c:v>43117</c:v>
                </c:pt>
                <c:pt idx="3322">
                  <c:v>43118</c:v>
                </c:pt>
                <c:pt idx="3323">
                  <c:v>43119</c:v>
                </c:pt>
                <c:pt idx="3324">
                  <c:v>43122</c:v>
                </c:pt>
                <c:pt idx="3325">
                  <c:v>43123</c:v>
                </c:pt>
                <c:pt idx="3326">
                  <c:v>43124</c:v>
                </c:pt>
                <c:pt idx="3327">
                  <c:v>43125</c:v>
                </c:pt>
                <c:pt idx="3328">
                  <c:v>43126</c:v>
                </c:pt>
                <c:pt idx="3329">
                  <c:v>43129</c:v>
                </c:pt>
                <c:pt idx="3330">
                  <c:v>43130</c:v>
                </c:pt>
                <c:pt idx="3331">
                  <c:v>43131</c:v>
                </c:pt>
                <c:pt idx="3332">
                  <c:v>43132</c:v>
                </c:pt>
                <c:pt idx="3333">
                  <c:v>43133</c:v>
                </c:pt>
                <c:pt idx="3334">
                  <c:v>43136</c:v>
                </c:pt>
                <c:pt idx="3335">
                  <c:v>43137</c:v>
                </c:pt>
                <c:pt idx="3336">
                  <c:v>43138</c:v>
                </c:pt>
                <c:pt idx="3337">
                  <c:v>43139</c:v>
                </c:pt>
                <c:pt idx="3338">
                  <c:v>43140</c:v>
                </c:pt>
                <c:pt idx="3339">
                  <c:v>43145</c:v>
                </c:pt>
                <c:pt idx="3340">
                  <c:v>43146</c:v>
                </c:pt>
                <c:pt idx="3341">
                  <c:v>43147</c:v>
                </c:pt>
                <c:pt idx="3342">
                  <c:v>43150</c:v>
                </c:pt>
                <c:pt idx="3343">
                  <c:v>43151</c:v>
                </c:pt>
                <c:pt idx="3344">
                  <c:v>43152</c:v>
                </c:pt>
                <c:pt idx="3345">
                  <c:v>43153</c:v>
                </c:pt>
                <c:pt idx="3346">
                  <c:v>43154</c:v>
                </c:pt>
                <c:pt idx="3347">
                  <c:v>43157</c:v>
                </c:pt>
                <c:pt idx="3348">
                  <c:v>43158</c:v>
                </c:pt>
                <c:pt idx="3349">
                  <c:v>43159</c:v>
                </c:pt>
                <c:pt idx="3350">
                  <c:v>43160</c:v>
                </c:pt>
                <c:pt idx="3351">
                  <c:v>43161</c:v>
                </c:pt>
                <c:pt idx="3352">
                  <c:v>43164</c:v>
                </c:pt>
                <c:pt idx="3353">
                  <c:v>43165</c:v>
                </c:pt>
                <c:pt idx="3354">
                  <c:v>43166</c:v>
                </c:pt>
                <c:pt idx="3355">
                  <c:v>43167</c:v>
                </c:pt>
                <c:pt idx="3356">
                  <c:v>43168</c:v>
                </c:pt>
                <c:pt idx="3357">
                  <c:v>43171</c:v>
                </c:pt>
                <c:pt idx="3358">
                  <c:v>43172</c:v>
                </c:pt>
                <c:pt idx="3359">
                  <c:v>43173</c:v>
                </c:pt>
                <c:pt idx="3360">
                  <c:v>43174</c:v>
                </c:pt>
                <c:pt idx="3361">
                  <c:v>43175</c:v>
                </c:pt>
                <c:pt idx="3362">
                  <c:v>43178</c:v>
                </c:pt>
                <c:pt idx="3363">
                  <c:v>43179</c:v>
                </c:pt>
                <c:pt idx="3364">
                  <c:v>43180</c:v>
                </c:pt>
                <c:pt idx="3365">
                  <c:v>43181</c:v>
                </c:pt>
                <c:pt idx="3366">
                  <c:v>43182</c:v>
                </c:pt>
                <c:pt idx="3367">
                  <c:v>43185</c:v>
                </c:pt>
                <c:pt idx="3368">
                  <c:v>43186</c:v>
                </c:pt>
                <c:pt idx="3369">
                  <c:v>43187</c:v>
                </c:pt>
                <c:pt idx="3370">
                  <c:v>43188</c:v>
                </c:pt>
                <c:pt idx="3371">
                  <c:v>43192</c:v>
                </c:pt>
                <c:pt idx="3372">
                  <c:v>43193</c:v>
                </c:pt>
                <c:pt idx="3373">
                  <c:v>43194</c:v>
                </c:pt>
                <c:pt idx="3374">
                  <c:v>43195</c:v>
                </c:pt>
                <c:pt idx="3375">
                  <c:v>43196</c:v>
                </c:pt>
                <c:pt idx="3376">
                  <c:v>43199</c:v>
                </c:pt>
                <c:pt idx="3377">
                  <c:v>43200</c:v>
                </c:pt>
                <c:pt idx="3378">
                  <c:v>43201</c:v>
                </c:pt>
                <c:pt idx="3379">
                  <c:v>43202</c:v>
                </c:pt>
                <c:pt idx="3380">
                  <c:v>43203</c:v>
                </c:pt>
                <c:pt idx="3381">
                  <c:v>43206</c:v>
                </c:pt>
                <c:pt idx="3382">
                  <c:v>43207</c:v>
                </c:pt>
                <c:pt idx="3383">
                  <c:v>43208</c:v>
                </c:pt>
                <c:pt idx="3384">
                  <c:v>43209</c:v>
                </c:pt>
                <c:pt idx="3385">
                  <c:v>43210</c:v>
                </c:pt>
                <c:pt idx="3386">
                  <c:v>43213</c:v>
                </c:pt>
                <c:pt idx="3387">
                  <c:v>43214</c:v>
                </c:pt>
                <c:pt idx="3388">
                  <c:v>43215</c:v>
                </c:pt>
                <c:pt idx="3389">
                  <c:v>43216</c:v>
                </c:pt>
                <c:pt idx="3390">
                  <c:v>43217</c:v>
                </c:pt>
                <c:pt idx="3391">
                  <c:v>43220</c:v>
                </c:pt>
                <c:pt idx="3392">
                  <c:v>43222</c:v>
                </c:pt>
                <c:pt idx="3393">
                  <c:v>43223</c:v>
                </c:pt>
                <c:pt idx="3394">
                  <c:v>43224</c:v>
                </c:pt>
                <c:pt idx="3395">
                  <c:v>43227</c:v>
                </c:pt>
                <c:pt idx="3396">
                  <c:v>43228</c:v>
                </c:pt>
                <c:pt idx="3397">
                  <c:v>43229</c:v>
                </c:pt>
                <c:pt idx="3398">
                  <c:v>43230</c:v>
                </c:pt>
                <c:pt idx="3399">
                  <c:v>43231</c:v>
                </c:pt>
                <c:pt idx="3400">
                  <c:v>43234</c:v>
                </c:pt>
                <c:pt idx="3401">
                  <c:v>43235</c:v>
                </c:pt>
                <c:pt idx="3402">
                  <c:v>43236</c:v>
                </c:pt>
                <c:pt idx="3403">
                  <c:v>43237</c:v>
                </c:pt>
                <c:pt idx="3404">
                  <c:v>43238</c:v>
                </c:pt>
                <c:pt idx="3405">
                  <c:v>43241</c:v>
                </c:pt>
                <c:pt idx="3406">
                  <c:v>43242</c:v>
                </c:pt>
                <c:pt idx="3407">
                  <c:v>43243</c:v>
                </c:pt>
                <c:pt idx="3408">
                  <c:v>43244</c:v>
                </c:pt>
                <c:pt idx="3409">
                  <c:v>43245</c:v>
                </c:pt>
                <c:pt idx="3410">
                  <c:v>43248</c:v>
                </c:pt>
                <c:pt idx="3411">
                  <c:v>43249</c:v>
                </c:pt>
                <c:pt idx="3412">
                  <c:v>43250</c:v>
                </c:pt>
                <c:pt idx="3413">
                  <c:v>43252</c:v>
                </c:pt>
                <c:pt idx="3414">
                  <c:v>43255</c:v>
                </c:pt>
                <c:pt idx="3415">
                  <c:v>43256</c:v>
                </c:pt>
                <c:pt idx="3416">
                  <c:v>43257</c:v>
                </c:pt>
                <c:pt idx="3417">
                  <c:v>43258</c:v>
                </c:pt>
                <c:pt idx="3418">
                  <c:v>43259</c:v>
                </c:pt>
                <c:pt idx="3419">
                  <c:v>43262</c:v>
                </c:pt>
                <c:pt idx="3420">
                  <c:v>43263</c:v>
                </c:pt>
                <c:pt idx="3421">
                  <c:v>43264</c:v>
                </c:pt>
                <c:pt idx="3422">
                  <c:v>43265</c:v>
                </c:pt>
                <c:pt idx="3423">
                  <c:v>43266</c:v>
                </c:pt>
                <c:pt idx="3424">
                  <c:v>43269</c:v>
                </c:pt>
                <c:pt idx="3425">
                  <c:v>43270</c:v>
                </c:pt>
                <c:pt idx="3426">
                  <c:v>43271</c:v>
                </c:pt>
                <c:pt idx="3427">
                  <c:v>43272</c:v>
                </c:pt>
                <c:pt idx="3428">
                  <c:v>43273</c:v>
                </c:pt>
                <c:pt idx="3429">
                  <c:v>43276</c:v>
                </c:pt>
                <c:pt idx="3430">
                  <c:v>43277</c:v>
                </c:pt>
                <c:pt idx="3431">
                  <c:v>43278</c:v>
                </c:pt>
                <c:pt idx="3432">
                  <c:v>43279</c:v>
                </c:pt>
                <c:pt idx="3433">
                  <c:v>43280</c:v>
                </c:pt>
                <c:pt idx="3434">
                  <c:v>43283</c:v>
                </c:pt>
                <c:pt idx="3435">
                  <c:v>43284</c:v>
                </c:pt>
                <c:pt idx="3436">
                  <c:v>43285</c:v>
                </c:pt>
                <c:pt idx="3437">
                  <c:v>43286</c:v>
                </c:pt>
                <c:pt idx="3438">
                  <c:v>43287</c:v>
                </c:pt>
                <c:pt idx="3439">
                  <c:v>43291</c:v>
                </c:pt>
                <c:pt idx="3440">
                  <c:v>43292</c:v>
                </c:pt>
                <c:pt idx="3441">
                  <c:v>43293</c:v>
                </c:pt>
                <c:pt idx="3442">
                  <c:v>43294</c:v>
                </c:pt>
                <c:pt idx="3443">
                  <c:v>43297</c:v>
                </c:pt>
                <c:pt idx="3444">
                  <c:v>43298</c:v>
                </c:pt>
                <c:pt idx="3445">
                  <c:v>43299</c:v>
                </c:pt>
                <c:pt idx="3446">
                  <c:v>43300</c:v>
                </c:pt>
                <c:pt idx="3447">
                  <c:v>43301</c:v>
                </c:pt>
                <c:pt idx="3448">
                  <c:v>43304</c:v>
                </c:pt>
                <c:pt idx="3449">
                  <c:v>43305</c:v>
                </c:pt>
                <c:pt idx="3450">
                  <c:v>43306</c:v>
                </c:pt>
                <c:pt idx="3451">
                  <c:v>43307</c:v>
                </c:pt>
                <c:pt idx="3452">
                  <c:v>43308</c:v>
                </c:pt>
                <c:pt idx="3453">
                  <c:v>43311</c:v>
                </c:pt>
                <c:pt idx="3454">
                  <c:v>43312</c:v>
                </c:pt>
                <c:pt idx="3455">
                  <c:v>43313</c:v>
                </c:pt>
                <c:pt idx="3456">
                  <c:v>43314</c:v>
                </c:pt>
                <c:pt idx="3457">
                  <c:v>43315</c:v>
                </c:pt>
                <c:pt idx="3458">
                  <c:v>43318</c:v>
                </c:pt>
                <c:pt idx="3459">
                  <c:v>43319</c:v>
                </c:pt>
                <c:pt idx="3460">
                  <c:v>43320</c:v>
                </c:pt>
                <c:pt idx="3461">
                  <c:v>43321</c:v>
                </c:pt>
                <c:pt idx="3462">
                  <c:v>43322</c:v>
                </c:pt>
                <c:pt idx="3463">
                  <c:v>43325</c:v>
                </c:pt>
                <c:pt idx="3464">
                  <c:v>43326</c:v>
                </c:pt>
                <c:pt idx="3465">
                  <c:v>43327</c:v>
                </c:pt>
                <c:pt idx="3466">
                  <c:v>43328</c:v>
                </c:pt>
                <c:pt idx="3467">
                  <c:v>43329</c:v>
                </c:pt>
                <c:pt idx="3468">
                  <c:v>43332</c:v>
                </c:pt>
                <c:pt idx="3469">
                  <c:v>43333</c:v>
                </c:pt>
                <c:pt idx="3470">
                  <c:v>43334</c:v>
                </c:pt>
                <c:pt idx="3471">
                  <c:v>43335</c:v>
                </c:pt>
                <c:pt idx="3472">
                  <c:v>43336</c:v>
                </c:pt>
                <c:pt idx="3473">
                  <c:v>43339</c:v>
                </c:pt>
                <c:pt idx="3474">
                  <c:v>43340</c:v>
                </c:pt>
                <c:pt idx="3475">
                  <c:v>43341</c:v>
                </c:pt>
                <c:pt idx="3476">
                  <c:v>43342</c:v>
                </c:pt>
                <c:pt idx="3477">
                  <c:v>43343</c:v>
                </c:pt>
                <c:pt idx="3478">
                  <c:v>43346</c:v>
                </c:pt>
                <c:pt idx="3479">
                  <c:v>43347</c:v>
                </c:pt>
                <c:pt idx="3480">
                  <c:v>43348</c:v>
                </c:pt>
                <c:pt idx="3481">
                  <c:v>43349</c:v>
                </c:pt>
                <c:pt idx="3482">
                  <c:v>43353</c:v>
                </c:pt>
                <c:pt idx="3483">
                  <c:v>43354</c:v>
                </c:pt>
                <c:pt idx="3484">
                  <c:v>43355</c:v>
                </c:pt>
                <c:pt idx="3485">
                  <c:v>43356</c:v>
                </c:pt>
                <c:pt idx="3486">
                  <c:v>43357</c:v>
                </c:pt>
                <c:pt idx="3487">
                  <c:v>43360</c:v>
                </c:pt>
                <c:pt idx="3488">
                  <c:v>43361</c:v>
                </c:pt>
                <c:pt idx="3489">
                  <c:v>43362</c:v>
                </c:pt>
                <c:pt idx="3490">
                  <c:v>43363</c:v>
                </c:pt>
                <c:pt idx="3491">
                  <c:v>43364</c:v>
                </c:pt>
                <c:pt idx="3492">
                  <c:v>43367</c:v>
                </c:pt>
                <c:pt idx="3493">
                  <c:v>43368</c:v>
                </c:pt>
                <c:pt idx="3494">
                  <c:v>43369</c:v>
                </c:pt>
                <c:pt idx="3495">
                  <c:v>43370</c:v>
                </c:pt>
                <c:pt idx="3496">
                  <c:v>43371</c:v>
                </c:pt>
                <c:pt idx="3497">
                  <c:v>43374</c:v>
                </c:pt>
                <c:pt idx="3498">
                  <c:v>43375</c:v>
                </c:pt>
                <c:pt idx="3499">
                  <c:v>43376</c:v>
                </c:pt>
                <c:pt idx="3500">
                  <c:v>43377</c:v>
                </c:pt>
                <c:pt idx="3501">
                  <c:v>43378</c:v>
                </c:pt>
                <c:pt idx="3502">
                  <c:v>43381</c:v>
                </c:pt>
                <c:pt idx="3503">
                  <c:v>43382</c:v>
                </c:pt>
                <c:pt idx="3504">
                  <c:v>43383</c:v>
                </c:pt>
                <c:pt idx="3505">
                  <c:v>43384</c:v>
                </c:pt>
                <c:pt idx="3506">
                  <c:v>43388</c:v>
                </c:pt>
                <c:pt idx="3507">
                  <c:v>43389</c:v>
                </c:pt>
                <c:pt idx="3508">
                  <c:v>43390</c:v>
                </c:pt>
                <c:pt idx="3509">
                  <c:v>43391</c:v>
                </c:pt>
                <c:pt idx="3510">
                  <c:v>43392</c:v>
                </c:pt>
                <c:pt idx="3511">
                  <c:v>43395</c:v>
                </c:pt>
                <c:pt idx="3512">
                  <c:v>43396</c:v>
                </c:pt>
                <c:pt idx="3513">
                  <c:v>43397</c:v>
                </c:pt>
                <c:pt idx="3514">
                  <c:v>43398</c:v>
                </c:pt>
                <c:pt idx="3515">
                  <c:v>43399</c:v>
                </c:pt>
                <c:pt idx="3516">
                  <c:v>43402</c:v>
                </c:pt>
                <c:pt idx="3517">
                  <c:v>43403</c:v>
                </c:pt>
                <c:pt idx="3518">
                  <c:v>43404</c:v>
                </c:pt>
                <c:pt idx="3519">
                  <c:v>43405</c:v>
                </c:pt>
                <c:pt idx="3520">
                  <c:v>43409</c:v>
                </c:pt>
                <c:pt idx="3521">
                  <c:v>43410</c:v>
                </c:pt>
                <c:pt idx="3522">
                  <c:v>43411</c:v>
                </c:pt>
                <c:pt idx="3523">
                  <c:v>43412</c:v>
                </c:pt>
                <c:pt idx="3524">
                  <c:v>43413</c:v>
                </c:pt>
                <c:pt idx="3525">
                  <c:v>43416</c:v>
                </c:pt>
                <c:pt idx="3526">
                  <c:v>43417</c:v>
                </c:pt>
                <c:pt idx="3527">
                  <c:v>43418</c:v>
                </c:pt>
                <c:pt idx="3528">
                  <c:v>43420</c:v>
                </c:pt>
                <c:pt idx="3529">
                  <c:v>43423</c:v>
                </c:pt>
                <c:pt idx="3530">
                  <c:v>43424</c:v>
                </c:pt>
                <c:pt idx="3531">
                  <c:v>43425</c:v>
                </c:pt>
                <c:pt idx="3532">
                  <c:v>43426</c:v>
                </c:pt>
                <c:pt idx="3533">
                  <c:v>43427</c:v>
                </c:pt>
                <c:pt idx="3534">
                  <c:v>43430</c:v>
                </c:pt>
                <c:pt idx="3535">
                  <c:v>43431</c:v>
                </c:pt>
                <c:pt idx="3536">
                  <c:v>43432</c:v>
                </c:pt>
                <c:pt idx="3537">
                  <c:v>43433</c:v>
                </c:pt>
                <c:pt idx="3538">
                  <c:v>43434</c:v>
                </c:pt>
                <c:pt idx="3539">
                  <c:v>43437</c:v>
                </c:pt>
                <c:pt idx="3540">
                  <c:v>43438</c:v>
                </c:pt>
                <c:pt idx="3541">
                  <c:v>43439</c:v>
                </c:pt>
                <c:pt idx="3542">
                  <c:v>43440</c:v>
                </c:pt>
                <c:pt idx="3543">
                  <c:v>43441</c:v>
                </c:pt>
                <c:pt idx="3544">
                  <c:v>43444</c:v>
                </c:pt>
                <c:pt idx="3545">
                  <c:v>43445</c:v>
                </c:pt>
                <c:pt idx="3546">
                  <c:v>43446</c:v>
                </c:pt>
                <c:pt idx="3547">
                  <c:v>43447</c:v>
                </c:pt>
                <c:pt idx="3548">
                  <c:v>43448</c:v>
                </c:pt>
                <c:pt idx="3549">
                  <c:v>43451</c:v>
                </c:pt>
                <c:pt idx="3550">
                  <c:v>43452</c:v>
                </c:pt>
                <c:pt idx="3551">
                  <c:v>43453</c:v>
                </c:pt>
                <c:pt idx="3552">
                  <c:v>43454</c:v>
                </c:pt>
                <c:pt idx="3553">
                  <c:v>43455</c:v>
                </c:pt>
                <c:pt idx="3554">
                  <c:v>43458</c:v>
                </c:pt>
                <c:pt idx="3555">
                  <c:v>43460</c:v>
                </c:pt>
                <c:pt idx="3556">
                  <c:v>43461</c:v>
                </c:pt>
                <c:pt idx="3557">
                  <c:v>43462</c:v>
                </c:pt>
                <c:pt idx="3558">
                  <c:v>43465</c:v>
                </c:pt>
                <c:pt idx="3559">
                  <c:v>43467</c:v>
                </c:pt>
                <c:pt idx="3560">
                  <c:v>43468</c:v>
                </c:pt>
                <c:pt idx="3561">
                  <c:v>43469</c:v>
                </c:pt>
                <c:pt idx="3562">
                  <c:v>43472</c:v>
                </c:pt>
                <c:pt idx="3563">
                  <c:v>43473</c:v>
                </c:pt>
                <c:pt idx="3564">
                  <c:v>43474</c:v>
                </c:pt>
                <c:pt idx="3565">
                  <c:v>43475</c:v>
                </c:pt>
                <c:pt idx="3566">
                  <c:v>43476</c:v>
                </c:pt>
                <c:pt idx="3567">
                  <c:v>43479</c:v>
                </c:pt>
                <c:pt idx="3568">
                  <c:v>43480</c:v>
                </c:pt>
                <c:pt idx="3569">
                  <c:v>43481</c:v>
                </c:pt>
                <c:pt idx="3570">
                  <c:v>43482</c:v>
                </c:pt>
                <c:pt idx="3571">
                  <c:v>43483</c:v>
                </c:pt>
                <c:pt idx="3572">
                  <c:v>43486</c:v>
                </c:pt>
                <c:pt idx="3573">
                  <c:v>43487</c:v>
                </c:pt>
                <c:pt idx="3574">
                  <c:v>43488</c:v>
                </c:pt>
                <c:pt idx="3575">
                  <c:v>43489</c:v>
                </c:pt>
                <c:pt idx="3576">
                  <c:v>43490</c:v>
                </c:pt>
                <c:pt idx="3577">
                  <c:v>43493</c:v>
                </c:pt>
                <c:pt idx="3578">
                  <c:v>43494</c:v>
                </c:pt>
                <c:pt idx="3579">
                  <c:v>43495</c:v>
                </c:pt>
                <c:pt idx="3580">
                  <c:v>43496</c:v>
                </c:pt>
                <c:pt idx="3581">
                  <c:v>43497</c:v>
                </c:pt>
                <c:pt idx="3582">
                  <c:v>43500</c:v>
                </c:pt>
                <c:pt idx="3583">
                  <c:v>43501</c:v>
                </c:pt>
                <c:pt idx="3584">
                  <c:v>43502</c:v>
                </c:pt>
                <c:pt idx="3585">
                  <c:v>43503</c:v>
                </c:pt>
                <c:pt idx="3586">
                  <c:v>43504</c:v>
                </c:pt>
                <c:pt idx="3587">
                  <c:v>43507</c:v>
                </c:pt>
                <c:pt idx="3588">
                  <c:v>43508</c:v>
                </c:pt>
                <c:pt idx="3589">
                  <c:v>43509</c:v>
                </c:pt>
                <c:pt idx="3590">
                  <c:v>43510</c:v>
                </c:pt>
                <c:pt idx="3591">
                  <c:v>43511</c:v>
                </c:pt>
                <c:pt idx="3592">
                  <c:v>43514</c:v>
                </c:pt>
                <c:pt idx="3593">
                  <c:v>43515</c:v>
                </c:pt>
                <c:pt idx="3594">
                  <c:v>43516</c:v>
                </c:pt>
                <c:pt idx="3595">
                  <c:v>43517</c:v>
                </c:pt>
                <c:pt idx="3596">
                  <c:v>43518</c:v>
                </c:pt>
                <c:pt idx="3597">
                  <c:v>43521</c:v>
                </c:pt>
                <c:pt idx="3598">
                  <c:v>43522</c:v>
                </c:pt>
                <c:pt idx="3599">
                  <c:v>43523</c:v>
                </c:pt>
                <c:pt idx="3600">
                  <c:v>43524</c:v>
                </c:pt>
              </c:numCache>
            </c:numRef>
          </c:cat>
          <c:val>
            <c:numRef>
              <c:f>F!$D$4:$D$10000</c:f>
              <c:numCache>
                <c:formatCode>0%</c:formatCode>
                <c:ptCount val="9997"/>
                <c:pt idx="0">
                  <c:v>0.98996660815964432</c:v>
                </c:pt>
                <c:pt idx="1">
                  <c:v>1.0014726985408138</c:v>
                </c:pt>
                <c:pt idx="2">
                  <c:v>0.99211063404394462</c:v>
                </c:pt>
                <c:pt idx="3">
                  <c:v>0.99533972818997085</c:v>
                </c:pt>
                <c:pt idx="4">
                  <c:v>1.0023386138454526</c:v>
                </c:pt>
                <c:pt idx="5">
                  <c:v>0.99556184390431834</c:v>
                </c:pt>
                <c:pt idx="6">
                  <c:v>0.98550507601921189</c:v>
                </c:pt>
                <c:pt idx="7">
                  <c:v>0.97788701675948109</c:v>
                </c:pt>
                <c:pt idx="8">
                  <c:v>0.99519881994387849</c:v>
                </c:pt>
                <c:pt idx="9">
                  <c:v>0.99612494387682082</c:v>
                </c:pt>
                <c:pt idx="10">
                  <c:v>1.0182659525699238</c:v>
                </c:pt>
                <c:pt idx="11">
                  <c:v>1.0242514229958917</c:v>
                </c:pt>
                <c:pt idx="12">
                  <c:v>1.0243880496007618</c:v>
                </c:pt>
                <c:pt idx="13">
                  <c:v>1.0213971108129856</c:v>
                </c:pt>
                <c:pt idx="14">
                  <c:v>1.0049463576013777</c:v>
                </c:pt>
                <c:pt idx="15">
                  <c:v>1.0100265646345756</c:v>
                </c:pt>
                <c:pt idx="16">
                  <c:v>1.0080502745374968</c:v>
                </c:pt>
                <c:pt idx="17">
                  <c:v>1.0026797377042138</c:v>
                </c:pt>
                <c:pt idx="18">
                  <c:v>1.0214046377932253</c:v>
                </c:pt>
                <c:pt idx="19">
                  <c:v>1.0176191927707512</c:v>
                </c:pt>
                <c:pt idx="20">
                  <c:v>1.0264096783983909</c:v>
                </c:pt>
                <c:pt idx="21">
                  <c:v>1.0437654409348676</c:v>
                </c:pt>
                <c:pt idx="22">
                  <c:v>1.0535213479009198</c:v>
                </c:pt>
                <c:pt idx="23">
                  <c:v>1.0514248684643956</c:v>
                </c:pt>
                <c:pt idx="24">
                  <c:v>1.045376092446292</c:v>
                </c:pt>
                <c:pt idx="25">
                  <c:v>1.0486117454003556</c:v>
                </c:pt>
                <c:pt idx="26">
                  <c:v>1.0431556030054805</c:v>
                </c:pt>
                <c:pt idx="27">
                  <c:v>1.0466669838295164</c:v>
                </c:pt>
                <c:pt idx="28">
                  <c:v>1.025724281164254</c:v>
                </c:pt>
                <c:pt idx="29">
                  <c:v>1.0160683562012114</c:v>
                </c:pt>
                <c:pt idx="30">
                  <c:v>1.0303350668865248</c:v>
                </c:pt>
                <c:pt idx="31">
                  <c:v>1.0304668650866102</c:v>
                </c:pt>
                <c:pt idx="32">
                  <c:v>1.0163287796735443</c:v>
                </c:pt>
                <c:pt idx="33">
                  <c:v>1.0201144172939649</c:v>
                </c:pt>
                <c:pt idx="34">
                  <c:v>1.0246568305114752</c:v>
                </c:pt>
                <c:pt idx="35">
                  <c:v>1.0123251908207844</c:v>
                </c:pt>
                <c:pt idx="36">
                  <c:v>1.0087038023707338</c:v>
                </c:pt>
                <c:pt idx="37">
                  <c:v>1.0185333467365321</c:v>
                </c:pt>
                <c:pt idx="38">
                  <c:v>1.030825238482395</c:v>
                </c:pt>
                <c:pt idx="39">
                  <c:v>1.0242926389522273</c:v>
                </c:pt>
                <c:pt idx="40">
                  <c:v>1.0349588555282692</c:v>
                </c:pt>
                <c:pt idx="41">
                  <c:v>1.0451815190658738</c:v>
                </c:pt>
                <c:pt idx="42">
                  <c:v>1.0579968265407316</c:v>
                </c:pt>
                <c:pt idx="43">
                  <c:v>1.0669200818120417</c:v>
                </c:pt>
                <c:pt idx="44">
                  <c:v>1.0519227941446159</c:v>
                </c:pt>
                <c:pt idx="45">
                  <c:v>1.0427924466257514</c:v>
                </c:pt>
                <c:pt idx="46">
                  <c:v>1.0450747267943357</c:v>
                </c:pt>
                <c:pt idx="47">
                  <c:v>1.0544468262081224</c:v>
                </c:pt>
                <c:pt idx="48">
                  <c:v>1.057058629357049</c:v>
                </c:pt>
                <c:pt idx="49">
                  <c:v>1.0725470458323809</c:v>
                </c:pt>
                <c:pt idx="50">
                  <c:v>1.0692376760654165</c:v>
                </c:pt>
                <c:pt idx="51">
                  <c:v>1.0774622116779038</c:v>
                </c:pt>
                <c:pt idx="52">
                  <c:v>1.0732538947271317</c:v>
                </c:pt>
                <c:pt idx="53">
                  <c:v>1.0757774912336897</c:v>
                </c:pt>
                <c:pt idx="54">
                  <c:v>1.0880230030423623</c:v>
                </c:pt>
                <c:pt idx="55">
                  <c:v>1.0836823793751043</c:v>
                </c:pt>
                <c:pt idx="56">
                  <c:v>1.086541863816546</c:v>
                </c:pt>
                <c:pt idx="57">
                  <c:v>1.1009655167969219</c:v>
                </c:pt>
                <c:pt idx="58">
                  <c:v>1.1063371172915957</c:v>
                </c:pt>
                <c:pt idx="59">
                  <c:v>1.1017359743106436</c:v>
                </c:pt>
                <c:pt idx="60">
                  <c:v>1.114232799097983</c:v>
                </c:pt>
                <c:pt idx="61">
                  <c:v>1.1181966089975568</c:v>
                </c:pt>
                <c:pt idx="62">
                  <c:v>1.1267788481087428</c:v>
                </c:pt>
                <c:pt idx="63">
                  <c:v>1.1386112810159856</c:v>
                </c:pt>
                <c:pt idx="64">
                  <c:v>1.148076849272212</c:v>
                </c:pt>
                <c:pt idx="65">
                  <c:v>1.1295688799204553</c:v>
                </c:pt>
                <c:pt idx="66">
                  <c:v>1.1344159153407807</c:v>
                </c:pt>
                <c:pt idx="67">
                  <c:v>1.1206005701823636</c:v>
                </c:pt>
                <c:pt idx="68">
                  <c:v>1.1406836880323767</c:v>
                </c:pt>
                <c:pt idx="69">
                  <c:v>1.1518759723999688</c:v>
                </c:pt>
                <c:pt idx="70">
                  <c:v>1.1643985059752311</c:v>
                </c:pt>
                <c:pt idx="71">
                  <c:v>1.1642662859566668</c:v>
                </c:pt>
                <c:pt idx="72">
                  <c:v>1.168186786107595</c:v>
                </c:pt>
                <c:pt idx="73">
                  <c:v>1.1629009344338155</c:v>
                </c:pt>
                <c:pt idx="74">
                  <c:v>1.1562966262162184</c:v>
                </c:pt>
                <c:pt idx="75">
                  <c:v>1.1684249484738625</c:v>
                </c:pt>
                <c:pt idx="76">
                  <c:v>1.1681783626110005</c:v>
                </c:pt>
                <c:pt idx="77">
                  <c:v>1.176953945696712</c:v>
                </c:pt>
                <c:pt idx="78">
                  <c:v>1.1819363546232606</c:v>
                </c:pt>
                <c:pt idx="79">
                  <c:v>1.1908238993465972</c:v>
                </c:pt>
                <c:pt idx="80">
                  <c:v>1.1956184258443658</c:v>
                </c:pt>
                <c:pt idx="81">
                  <c:v>1.2036076391717982</c:v>
                </c:pt>
                <c:pt idx="82">
                  <c:v>1.1928100324722755</c:v>
                </c:pt>
                <c:pt idx="83">
                  <c:v>1.1663608430732113</c:v>
                </c:pt>
                <c:pt idx="84">
                  <c:v>1.1581151393437599</c:v>
                </c:pt>
                <c:pt idx="85">
                  <c:v>1.1455159408078266</c:v>
                </c:pt>
                <c:pt idx="86">
                  <c:v>1.1581433732246</c:v>
                </c:pt>
                <c:pt idx="87">
                  <c:v>1.1379411054143609</c:v>
                </c:pt>
                <c:pt idx="88">
                  <c:v>1.1411106082926994</c:v>
                </c:pt>
                <c:pt idx="89">
                  <c:v>1.148423356264338</c:v>
                </c:pt>
                <c:pt idx="90">
                  <c:v>1.1560178440298301</c:v>
                </c:pt>
                <c:pt idx="91">
                  <c:v>1.1593403345399234</c:v>
                </c:pt>
                <c:pt idx="92">
                  <c:v>1.1491822395762117</c:v>
                </c:pt>
                <c:pt idx="93">
                  <c:v>1.1318777253548105</c:v>
                </c:pt>
                <c:pt idx="94">
                  <c:v>1.1377676933567471</c:v>
                </c:pt>
                <c:pt idx="95">
                  <c:v>1.1109111997000765</c:v>
                </c:pt>
                <c:pt idx="96">
                  <c:v>1.1185461424195149</c:v>
                </c:pt>
                <c:pt idx="97">
                  <c:v>1.1333753487408436</c:v>
                </c:pt>
                <c:pt idx="98">
                  <c:v>1.1459330084689834</c:v>
                </c:pt>
                <c:pt idx="99">
                  <c:v>1.1231313396314293</c:v>
                </c:pt>
                <c:pt idx="100">
                  <c:v>1.1215804997829444</c:v>
                </c:pt>
                <c:pt idx="101">
                  <c:v>1.1378270881424448</c:v>
                </c:pt>
                <c:pt idx="102">
                  <c:v>1.1261351221291767</c:v>
                </c:pt>
                <c:pt idx="103">
                  <c:v>1.15100838074967</c:v>
                </c:pt>
                <c:pt idx="104">
                  <c:v>1.1646899773690567</c:v>
                </c:pt>
                <c:pt idx="105">
                  <c:v>1.1978205745931689</c:v>
                </c:pt>
                <c:pt idx="106">
                  <c:v>1.2077478337940808</c:v>
                </c:pt>
                <c:pt idx="107">
                  <c:v>1.2124225625093406</c:v>
                </c:pt>
                <c:pt idx="108">
                  <c:v>1.2199574637477688</c:v>
                </c:pt>
                <c:pt idx="109">
                  <c:v>1.2217655124155353</c:v>
                </c:pt>
                <c:pt idx="110">
                  <c:v>1.2233610105810016</c:v>
                </c:pt>
                <c:pt idx="111">
                  <c:v>1.2149949782276923</c:v>
                </c:pt>
                <c:pt idx="112">
                  <c:v>1.2416383576057186</c:v>
                </c:pt>
                <c:pt idx="113">
                  <c:v>1.2348310974401446</c:v>
                </c:pt>
                <c:pt idx="114">
                  <c:v>1.2358623622018909</c:v>
                </c:pt>
                <c:pt idx="115">
                  <c:v>1.2250172720044026</c:v>
                </c:pt>
                <c:pt idx="116">
                  <c:v>1.2363460626534299</c:v>
                </c:pt>
                <c:pt idx="117">
                  <c:v>1.2738460080795384</c:v>
                </c:pt>
                <c:pt idx="118">
                  <c:v>1.2727824354030384</c:v>
                </c:pt>
                <c:pt idx="119">
                  <c:v>1.2640839761129352</c:v>
                </c:pt>
                <c:pt idx="120">
                  <c:v>1.2578699630989612</c:v>
                </c:pt>
                <c:pt idx="121">
                  <c:v>1.2676323347489962</c:v>
                </c:pt>
                <c:pt idx="122">
                  <c:v>1.2772172326764231</c:v>
                </c:pt>
                <c:pt idx="123">
                  <c:v>1.2924856108898293</c:v>
                </c:pt>
                <c:pt idx="124">
                  <c:v>1.2965817171098823</c:v>
                </c:pt>
                <c:pt idx="125">
                  <c:v>1.2850644688396611</c:v>
                </c:pt>
                <c:pt idx="126">
                  <c:v>1.2674078642187971</c:v>
                </c:pt>
                <c:pt idx="127">
                  <c:v>1.2768958125904293</c:v>
                </c:pt>
                <c:pt idx="128">
                  <c:v>1.2630804403797173</c:v>
                </c:pt>
                <c:pt idx="129">
                  <c:v>1.2669710160314733</c:v>
                </c:pt>
                <c:pt idx="130">
                  <c:v>1.2506743340121156</c:v>
                </c:pt>
                <c:pt idx="131">
                  <c:v>1.2606031514380791</c:v>
                </c:pt>
                <c:pt idx="132">
                  <c:v>1.2670997675861717</c:v>
                </c:pt>
                <c:pt idx="133">
                  <c:v>1.2523080033004603</c:v>
                </c:pt>
                <c:pt idx="134">
                  <c:v>1.2481366079635849</c:v>
                </c:pt>
                <c:pt idx="135">
                  <c:v>1.2159795229916204</c:v>
                </c:pt>
                <c:pt idx="136">
                  <c:v>1.1952845249099247</c:v>
                </c:pt>
                <c:pt idx="137">
                  <c:v>1.2128277853160125</c:v>
                </c:pt>
                <c:pt idx="138">
                  <c:v>1.1921536421119943</c:v>
                </c:pt>
                <c:pt idx="139">
                  <c:v>1.1717595203502078</c:v>
                </c:pt>
                <c:pt idx="140">
                  <c:v>1.1890704430969847</c:v>
                </c:pt>
                <c:pt idx="141">
                  <c:v>1.1961029107736165</c:v>
                </c:pt>
                <c:pt idx="142">
                  <c:v>1.1956467836375315</c:v>
                </c:pt>
                <c:pt idx="143">
                  <c:v>1.1810263476652274</c:v>
                </c:pt>
                <c:pt idx="144">
                  <c:v>1.1695180820780966</c:v>
                </c:pt>
                <c:pt idx="145">
                  <c:v>1.1568462129753148</c:v>
                </c:pt>
                <c:pt idx="146">
                  <c:v>1.1830284765409813</c:v>
                </c:pt>
                <c:pt idx="147">
                  <c:v>1.1692831476098693</c:v>
                </c:pt>
                <c:pt idx="148">
                  <c:v>1.1679674613981441</c:v>
                </c:pt>
                <c:pt idx="149">
                  <c:v>1.1788639319360752</c:v>
                </c:pt>
                <c:pt idx="150">
                  <c:v>1.1803141188513331</c:v>
                </c:pt>
                <c:pt idx="151">
                  <c:v>1.1394701084282259</c:v>
                </c:pt>
                <c:pt idx="152">
                  <c:v>1.1231165191504444</c:v>
                </c:pt>
                <c:pt idx="153">
                  <c:v>1.129960258408143</c:v>
                </c:pt>
                <c:pt idx="154">
                  <c:v>1.1588591027773605</c:v>
                </c:pt>
                <c:pt idx="155">
                  <c:v>1.1411166416820582</c:v>
                </c:pt>
                <c:pt idx="156">
                  <c:v>1.1318995523610602</c:v>
                </c:pt>
                <c:pt idx="157">
                  <c:v>1.1442748522558839</c:v>
                </c:pt>
                <c:pt idx="158">
                  <c:v>1.1456514722471944</c:v>
                </c:pt>
                <c:pt idx="159">
                  <c:v>1.1480478807201973</c:v>
                </c:pt>
                <c:pt idx="160">
                  <c:v>1.1198060156538683</c:v>
                </c:pt>
                <c:pt idx="161">
                  <c:v>1.1378698585749374</c:v>
                </c:pt>
                <c:pt idx="162">
                  <c:v>1.1298698802803278</c:v>
                </c:pt>
                <c:pt idx="163">
                  <c:v>1.1285709627959732</c:v>
                </c:pt>
                <c:pt idx="164">
                  <c:v>1.1567876363675895</c:v>
                </c:pt>
                <c:pt idx="165">
                  <c:v>1.1533077771060303</c:v>
                </c:pt>
                <c:pt idx="166">
                  <c:v>1.1578975718716564</c:v>
                </c:pt>
                <c:pt idx="167">
                  <c:v>1.1576867088365406</c:v>
                </c:pt>
                <c:pt idx="168">
                  <c:v>1.1372262574740133</c:v>
                </c:pt>
                <c:pt idx="169">
                  <c:v>1.1290736938947223</c:v>
                </c:pt>
                <c:pt idx="170">
                  <c:v>1.1081383886546701</c:v>
                </c:pt>
                <c:pt idx="171">
                  <c:v>1.0980713807192288</c:v>
                </c:pt>
                <c:pt idx="172">
                  <c:v>1.1121275104893598</c:v>
                </c:pt>
                <c:pt idx="173">
                  <c:v>1.1092620384385854</c:v>
                </c:pt>
                <c:pt idx="174">
                  <c:v>1.1258266729949717</c:v>
                </c:pt>
                <c:pt idx="175">
                  <c:v>1.122921986098685</c:v>
                </c:pt>
                <c:pt idx="176">
                  <c:v>1.1130515207641991</c:v>
                </c:pt>
                <c:pt idx="177">
                  <c:v>1.1033242855747258</c:v>
                </c:pt>
                <c:pt idx="178">
                  <c:v>1.1089520496804608</c:v>
                </c:pt>
                <c:pt idx="179">
                  <c:v>1.1065175379918684</c:v>
                </c:pt>
                <c:pt idx="180">
                  <c:v>1.1342311641331972</c:v>
                </c:pt>
                <c:pt idx="181">
                  <c:v>1.1402427713583279</c:v>
                </c:pt>
                <c:pt idx="182">
                  <c:v>1.135340769861839</c:v>
                </c:pt>
                <c:pt idx="183">
                  <c:v>1.1596033011468907</c:v>
                </c:pt>
                <c:pt idx="184">
                  <c:v>1.189746811246174</c:v>
                </c:pt>
                <c:pt idx="185">
                  <c:v>1.1829562284123178</c:v>
                </c:pt>
                <c:pt idx="186">
                  <c:v>1.1481750951691536</c:v>
                </c:pt>
                <c:pt idx="187">
                  <c:v>1.1248500195578433</c:v>
                </c:pt>
                <c:pt idx="188">
                  <c:v>1.1172228583254862</c:v>
                </c:pt>
                <c:pt idx="189">
                  <c:v>1.1056579281196959</c:v>
                </c:pt>
                <c:pt idx="190">
                  <c:v>1.1275177312869884</c:v>
                </c:pt>
                <c:pt idx="191">
                  <c:v>1.1218974295104105</c:v>
                </c:pt>
                <c:pt idx="192">
                  <c:v>1.1450715861904128</c:v>
                </c:pt>
                <c:pt idx="193">
                  <c:v>1.1327745769309534</c:v>
                </c:pt>
                <c:pt idx="194">
                  <c:v>1.1427164082476406</c:v>
                </c:pt>
                <c:pt idx="195">
                  <c:v>1.1532949378749224</c:v>
                </c:pt>
                <c:pt idx="196">
                  <c:v>1.150430365170779</c:v>
                </c:pt>
                <c:pt idx="197">
                  <c:v>1.1439138886780604</c:v>
                </c:pt>
                <c:pt idx="198">
                  <c:v>1.1410707501128357</c:v>
                </c:pt>
                <c:pt idx="199">
                  <c:v>1.1087851489324696</c:v>
                </c:pt>
                <c:pt idx="200">
                  <c:v>1.1138061647958144</c:v>
                </c:pt>
                <c:pt idx="201">
                  <c:v>1.1151393824396736</c:v>
                </c:pt>
                <c:pt idx="202">
                  <c:v>1.1169003888716726</c:v>
                </c:pt>
                <c:pt idx="203">
                  <c:v>1.1129621725425887</c:v>
                </c:pt>
                <c:pt idx="204">
                  <c:v>1.1100977320139542</c:v>
                </c:pt>
                <c:pt idx="205">
                  <c:v>1.121189443986391</c:v>
                </c:pt>
                <c:pt idx="206">
                  <c:v>1.1067518620272527</c:v>
                </c:pt>
                <c:pt idx="207">
                  <c:v>1.0848734813481284</c:v>
                </c:pt>
                <c:pt idx="208">
                  <c:v>1.0744696274970984</c:v>
                </c:pt>
                <c:pt idx="209">
                  <c:v>1.0694867823994538</c:v>
                </c:pt>
                <c:pt idx="210">
                  <c:v>1.0648520345038184</c:v>
                </c:pt>
                <c:pt idx="211">
                  <c:v>1.0918189332869372</c:v>
                </c:pt>
                <c:pt idx="212">
                  <c:v>1.1113914392534041</c:v>
                </c:pt>
                <c:pt idx="213">
                  <c:v>1.1275782647606742</c:v>
                </c:pt>
                <c:pt idx="214">
                  <c:v>1.1326020181219418</c:v>
                </c:pt>
                <c:pt idx="215">
                  <c:v>1.1113445253439043</c:v>
                </c:pt>
                <c:pt idx="216">
                  <c:v>1.1175593782727076</c:v>
                </c:pt>
                <c:pt idx="217">
                  <c:v>1.1129885961243473</c:v>
                </c:pt>
                <c:pt idx="218">
                  <c:v>1.1308285509989522</c:v>
                </c:pt>
                <c:pt idx="219">
                  <c:v>1.1298223641976199</c:v>
                </c:pt>
                <c:pt idx="220">
                  <c:v>1.1127743345262187</c:v>
                </c:pt>
                <c:pt idx="221">
                  <c:v>1.0752466394158116</c:v>
                </c:pt>
                <c:pt idx="222">
                  <c:v>1.0908066988234419</c:v>
                </c:pt>
                <c:pt idx="223">
                  <c:v>1.1063955083086037</c:v>
                </c:pt>
                <c:pt idx="224">
                  <c:v>1.1398261248106745</c:v>
                </c:pt>
                <c:pt idx="225">
                  <c:v>1.1443703347962739</c:v>
                </c:pt>
                <c:pt idx="226">
                  <c:v>1.1507492832019595</c:v>
                </c:pt>
                <c:pt idx="227">
                  <c:v>1.1710818805000713</c:v>
                </c:pt>
                <c:pt idx="228">
                  <c:v>1.1730272524592127</c:v>
                </c:pt>
                <c:pt idx="229">
                  <c:v>1.1696780213316851</c:v>
                </c:pt>
                <c:pt idx="230">
                  <c:v>1.173539097217762</c:v>
                </c:pt>
                <c:pt idx="231">
                  <c:v>1.1740173576343103</c:v>
                </c:pt>
                <c:pt idx="232">
                  <c:v>1.1927659490024118</c:v>
                </c:pt>
                <c:pt idx="233">
                  <c:v>1.1860860741504671</c:v>
                </c:pt>
                <c:pt idx="234">
                  <c:v>1.1671664820739884</c:v>
                </c:pt>
                <c:pt idx="235">
                  <c:v>1.1741208226679853</c:v>
                </c:pt>
                <c:pt idx="236">
                  <c:v>1.1891669325654444</c:v>
                </c:pt>
                <c:pt idx="237">
                  <c:v>1.1835061778447427</c:v>
                </c:pt>
                <c:pt idx="238">
                  <c:v>1.196862586261815</c:v>
                </c:pt>
                <c:pt idx="239">
                  <c:v>1.1780550460250339</c:v>
                </c:pt>
                <c:pt idx="240">
                  <c:v>1.1647829033367258</c:v>
                </c:pt>
                <c:pt idx="241">
                  <c:v>1.1878425339324608</c:v>
                </c:pt>
                <c:pt idx="242">
                  <c:v>1.1735476207628401</c:v>
                </c:pt>
                <c:pt idx="243">
                  <c:v>1.1712040773608727</c:v>
                </c:pt>
                <c:pt idx="244">
                  <c:v>1.1941881730140422</c:v>
                </c:pt>
                <c:pt idx="245">
                  <c:v>1.183891825669751</c:v>
                </c:pt>
                <c:pt idx="246">
                  <c:v>1.1888880079205375</c:v>
                </c:pt>
                <c:pt idx="247">
                  <c:v>1.1910899208642274</c:v>
                </c:pt>
                <c:pt idx="248">
                  <c:v>1.2049675705682852</c:v>
                </c:pt>
                <c:pt idx="249">
                  <c:v>1.2065564950606793</c:v>
                </c:pt>
                <c:pt idx="250">
                  <c:v>1.221994852567752</c:v>
                </c:pt>
                <c:pt idx="251">
                  <c:v>1.2301832647511022</c:v>
                </c:pt>
                <c:pt idx="252">
                  <c:v>1.2445358483241373</c:v>
                </c:pt>
                <c:pt idx="253">
                  <c:v>1.2454159460850507</c:v>
                </c:pt>
                <c:pt idx="254">
                  <c:v>1.2628480690692909</c:v>
                </c:pt>
                <c:pt idx="255">
                  <c:v>1.2618963385531998</c:v>
                </c:pt>
                <c:pt idx="256">
                  <c:v>1.2602220268677429</c:v>
                </c:pt>
                <c:pt idx="257">
                  <c:v>1.2665760781831739</c:v>
                </c:pt>
                <c:pt idx="258">
                  <c:v>1.2775420582796997</c:v>
                </c:pt>
                <c:pt idx="259">
                  <c:v>1.2881124027156579</c:v>
                </c:pt>
                <c:pt idx="260">
                  <c:v>1.2907018932039533</c:v>
                </c:pt>
                <c:pt idx="261">
                  <c:v>1.291254018256409</c:v>
                </c:pt>
                <c:pt idx="262">
                  <c:v>1.3058256608653287</c:v>
                </c:pt>
                <c:pt idx="263">
                  <c:v>1.2996075018775517</c:v>
                </c:pt>
                <c:pt idx="264">
                  <c:v>1.3202901073524103</c:v>
                </c:pt>
                <c:pt idx="265">
                  <c:v>1.3159087331098294</c:v>
                </c:pt>
                <c:pt idx="266">
                  <c:v>1.3033611166746244</c:v>
                </c:pt>
                <c:pt idx="267">
                  <c:v>1.3248937140306656</c:v>
                </c:pt>
                <c:pt idx="268">
                  <c:v>1.3236248834338162</c:v>
                </c:pt>
                <c:pt idx="269">
                  <c:v>1.34210501070232</c:v>
                </c:pt>
                <c:pt idx="270">
                  <c:v>1.3513873845955173</c:v>
                </c:pt>
                <c:pt idx="271">
                  <c:v>1.3368021444515439</c:v>
                </c:pt>
                <c:pt idx="272">
                  <c:v>1.3046611641997139</c:v>
                </c:pt>
                <c:pt idx="273">
                  <c:v>1.2673008132430796</c:v>
                </c:pt>
                <c:pt idx="274">
                  <c:v>1.2903680050441837</c:v>
                </c:pt>
                <c:pt idx="275">
                  <c:v>1.3000356584949362</c:v>
                </c:pt>
                <c:pt idx="276">
                  <c:v>1.308909995947571</c:v>
                </c:pt>
                <c:pt idx="277">
                  <c:v>1.2873002798409394</c:v>
                </c:pt>
                <c:pt idx="278">
                  <c:v>1.2809662869900806</c:v>
                </c:pt>
                <c:pt idx="279">
                  <c:v>1.2898230952825236</c:v>
                </c:pt>
                <c:pt idx="280">
                  <c:v>1.2558699074208544</c:v>
                </c:pt>
                <c:pt idx="281">
                  <c:v>1.2560589695556794</c:v>
                </c:pt>
                <c:pt idx="282">
                  <c:v>1.2256611806649711</c:v>
                </c:pt>
                <c:pt idx="283">
                  <c:v>1.2503190276402532</c:v>
                </c:pt>
                <c:pt idx="284">
                  <c:v>1.2619902162952961</c:v>
                </c:pt>
                <c:pt idx="285">
                  <c:v>1.2554743204872256</c:v>
                </c:pt>
                <c:pt idx="286">
                  <c:v>1.2611719176335368</c:v>
                </c:pt>
                <c:pt idx="287">
                  <c:v>1.2425633986100981</c:v>
                </c:pt>
                <c:pt idx="288">
                  <c:v>1.2549943076883483</c:v>
                </c:pt>
                <c:pt idx="289">
                  <c:v>1.2818544644686629</c:v>
                </c:pt>
                <c:pt idx="290">
                  <c:v>1.3064132198759311</c:v>
                </c:pt>
                <c:pt idx="291">
                  <c:v>1.3083480383425763</c:v>
                </c:pt>
                <c:pt idx="292">
                  <c:v>1.3071603329042056</c:v>
                </c:pt>
                <c:pt idx="293">
                  <c:v>1.3109714822151082</c:v>
                </c:pt>
                <c:pt idx="294">
                  <c:v>1.3111938498508904</c:v>
                </c:pt>
                <c:pt idx="295">
                  <c:v>1.3085054158257494</c:v>
                </c:pt>
                <c:pt idx="296">
                  <c:v>1.313951150342362</c:v>
                </c:pt>
                <c:pt idx="297">
                  <c:v>1.3108686768598212</c:v>
                </c:pt>
                <c:pt idx="298">
                  <c:v>1.3025488891319892</c:v>
                </c:pt>
                <c:pt idx="299">
                  <c:v>1.306981439126039</c:v>
                </c:pt>
                <c:pt idx="300">
                  <c:v>1.3261513306985235</c:v>
                </c:pt>
                <c:pt idx="301">
                  <c:v>1.3270830985762307</c:v>
                </c:pt>
                <c:pt idx="302">
                  <c:v>1.3279506546598236</c:v>
                </c:pt>
                <c:pt idx="303">
                  <c:v>1.3375541097056027</c:v>
                </c:pt>
                <c:pt idx="304">
                  <c:v>1.3520577179703497</c:v>
                </c:pt>
                <c:pt idx="305">
                  <c:v>1.3560337875868371</c:v>
                </c:pt>
                <c:pt idx="306">
                  <c:v>1.3574692494251686</c:v>
                </c:pt>
                <c:pt idx="307">
                  <c:v>1.3439824728320671</c:v>
                </c:pt>
                <c:pt idx="308">
                  <c:v>1.3523981676608579</c:v>
                </c:pt>
                <c:pt idx="309">
                  <c:v>1.3641244091430436</c:v>
                </c:pt>
                <c:pt idx="310">
                  <c:v>1.3874063517179236</c:v>
                </c:pt>
                <c:pt idx="311">
                  <c:v>1.3966844911082965</c:v>
                </c:pt>
                <c:pt idx="312">
                  <c:v>1.3926831537630719</c:v>
                </c:pt>
                <c:pt idx="313">
                  <c:v>1.4122352559179812</c:v>
                </c:pt>
                <c:pt idx="314">
                  <c:v>1.3974670905309663</c:v>
                </c:pt>
                <c:pt idx="315">
                  <c:v>1.3883425850602469</c:v>
                </c:pt>
                <c:pt idx="316">
                  <c:v>1.4012263006080869</c:v>
                </c:pt>
                <c:pt idx="317">
                  <c:v>1.4026476794633982</c:v>
                </c:pt>
                <c:pt idx="318">
                  <c:v>1.4177758416982151</c:v>
                </c:pt>
                <c:pt idx="319">
                  <c:v>1.4248755712513592</c:v>
                </c:pt>
                <c:pt idx="320">
                  <c:v>1.4143621576382892</c:v>
                </c:pt>
                <c:pt idx="321">
                  <c:v>1.4182704933132255</c:v>
                </c:pt>
                <c:pt idx="322">
                  <c:v>1.4124294116256599</c:v>
                </c:pt>
                <c:pt idx="323">
                  <c:v>1.4189134273338437</c:v>
                </c:pt>
                <c:pt idx="324">
                  <c:v>1.4328280855360742</c:v>
                </c:pt>
                <c:pt idx="325">
                  <c:v>1.4324884970578406</c:v>
                </c:pt>
                <c:pt idx="326">
                  <c:v>1.4322971555920858</c:v>
                </c:pt>
                <c:pt idx="327">
                  <c:v>1.4310197543275041</c:v>
                </c:pt>
                <c:pt idx="328">
                  <c:v>1.4365569886617884</c:v>
                </c:pt>
                <c:pt idx="329">
                  <c:v>1.4289242459719216</c:v>
                </c:pt>
                <c:pt idx="330">
                  <c:v>1.4407160017393539</c:v>
                </c:pt>
                <c:pt idx="331">
                  <c:v>1.4415044588215213</c:v>
                </c:pt>
                <c:pt idx="332">
                  <c:v>1.4703371185929202</c:v>
                </c:pt>
                <c:pt idx="333">
                  <c:v>1.4916138264465812</c:v>
                </c:pt>
                <c:pt idx="334">
                  <c:v>1.4930122756928128</c:v>
                </c:pt>
                <c:pt idx="335">
                  <c:v>1.5167099771794379</c:v>
                </c:pt>
                <c:pt idx="336">
                  <c:v>1.514352742825503</c:v>
                </c:pt>
                <c:pt idx="337">
                  <c:v>1.5036214096032012</c:v>
                </c:pt>
                <c:pt idx="338">
                  <c:v>1.5354337518217529</c:v>
                </c:pt>
                <c:pt idx="339">
                  <c:v>1.5318696406290764</c:v>
                </c:pt>
                <c:pt idx="340">
                  <c:v>1.5381841837030743</c:v>
                </c:pt>
                <c:pt idx="341">
                  <c:v>1.5638332780707245</c:v>
                </c:pt>
                <c:pt idx="342">
                  <c:v>1.5466431048182316</c:v>
                </c:pt>
                <c:pt idx="343">
                  <c:v>1.5431869642073677</c:v>
                </c:pt>
                <c:pt idx="344">
                  <c:v>1.5839840844866562</c:v>
                </c:pt>
                <c:pt idx="345">
                  <c:v>1.5772621268497204</c:v>
                </c:pt>
                <c:pt idx="346">
                  <c:v>1.57991229826247</c:v>
                </c:pt>
                <c:pt idx="347">
                  <c:v>1.6047967995205001</c:v>
                </c:pt>
                <c:pt idx="348">
                  <c:v>1.6316399688942194</c:v>
                </c:pt>
                <c:pt idx="349">
                  <c:v>1.6326322710665941</c:v>
                </c:pt>
                <c:pt idx="350">
                  <c:v>1.6365156197437096</c:v>
                </c:pt>
                <c:pt idx="351">
                  <c:v>1.627594701856125</c:v>
                </c:pt>
                <c:pt idx="352">
                  <c:v>1.6358824416714846</c:v>
                </c:pt>
                <c:pt idx="353">
                  <c:v>1.6024618063425444</c:v>
                </c:pt>
                <c:pt idx="354">
                  <c:v>1.6056405101523372</c:v>
                </c:pt>
                <c:pt idx="355">
                  <c:v>1.6041242800766613</c:v>
                </c:pt>
                <c:pt idx="356">
                  <c:v>1.5835765380649232</c:v>
                </c:pt>
                <c:pt idx="357">
                  <c:v>1.5855750786104232</c:v>
                </c:pt>
                <c:pt idx="358">
                  <c:v>1.607237203894579</c:v>
                </c:pt>
                <c:pt idx="359">
                  <c:v>1.6187413809423612</c:v>
                </c:pt>
                <c:pt idx="360">
                  <c:v>1.5961171690110614</c:v>
                </c:pt>
                <c:pt idx="361">
                  <c:v>1.6057470066607396</c:v>
                </c:pt>
                <c:pt idx="362">
                  <c:v>1.6198709910645515</c:v>
                </c:pt>
                <c:pt idx="363">
                  <c:v>1.6474989421512962</c:v>
                </c:pt>
                <c:pt idx="364">
                  <c:v>1.6565524983456272</c:v>
                </c:pt>
                <c:pt idx="365">
                  <c:v>1.6632782562416328</c:v>
                </c:pt>
                <c:pt idx="366">
                  <c:v>1.6426363807525068</c:v>
                </c:pt>
                <c:pt idx="367">
                  <c:v>1.6474401452298888</c:v>
                </c:pt>
                <c:pt idx="368">
                  <c:v>1.6539822483548263</c:v>
                </c:pt>
                <c:pt idx="369">
                  <c:v>1.6653452249827607</c:v>
                </c:pt>
                <c:pt idx="370">
                  <c:v>1.6922483615930368</c:v>
                </c:pt>
                <c:pt idx="371">
                  <c:v>1.6908028865855156</c:v>
                </c:pt>
                <c:pt idx="372">
                  <c:v>1.6997170322709225</c:v>
                </c:pt>
                <c:pt idx="373">
                  <c:v>1.6791857837848387</c:v>
                </c:pt>
                <c:pt idx="374">
                  <c:v>1.6427299838413121</c:v>
                </c:pt>
                <c:pt idx="375">
                  <c:v>1.6397484854049857</c:v>
                </c:pt>
                <c:pt idx="376">
                  <c:v>1.6113420246006072</c:v>
                </c:pt>
                <c:pt idx="377">
                  <c:v>1.6327228875643922</c:v>
                </c:pt>
                <c:pt idx="378">
                  <c:v>1.6278978263186776</c:v>
                </c:pt>
                <c:pt idx="379">
                  <c:v>1.6453167929482169</c:v>
                </c:pt>
                <c:pt idx="380">
                  <c:v>1.6694501619181161</c:v>
                </c:pt>
                <c:pt idx="381">
                  <c:v>1.6663898504128611</c:v>
                </c:pt>
                <c:pt idx="382">
                  <c:v>1.6679163361034093</c:v>
                </c:pt>
                <c:pt idx="383">
                  <c:v>1.6696919102418522</c:v>
                </c:pt>
                <c:pt idx="384">
                  <c:v>1.6433485951727418</c:v>
                </c:pt>
                <c:pt idx="385">
                  <c:v>1.6690038041058199</c:v>
                </c:pt>
                <c:pt idx="386">
                  <c:v>1.6489222329427529</c:v>
                </c:pt>
                <c:pt idx="387">
                  <c:v>1.6462045893389243</c:v>
                </c:pt>
                <c:pt idx="388">
                  <c:v>1.646930228026688</c:v>
                </c:pt>
                <c:pt idx="389">
                  <c:v>1.6094129408649502</c:v>
                </c:pt>
                <c:pt idx="390">
                  <c:v>1.6285497027361013</c:v>
                </c:pt>
                <c:pt idx="391">
                  <c:v>1.6312984060378168</c:v>
                </c:pt>
                <c:pt idx="392">
                  <c:v>1.6379788746193029</c:v>
                </c:pt>
                <c:pt idx="393">
                  <c:v>1.6619425648803032</c:v>
                </c:pt>
                <c:pt idx="394">
                  <c:v>1.6715878634070391</c:v>
                </c:pt>
                <c:pt idx="395">
                  <c:v>1.6761174281333182</c:v>
                </c:pt>
                <c:pt idx="396">
                  <c:v>1.6780073419137957</c:v>
                </c:pt>
                <c:pt idx="397">
                  <c:v>1.6701139053557692</c:v>
                </c:pt>
                <c:pt idx="398">
                  <c:v>1.651776398192095</c:v>
                </c:pt>
                <c:pt idx="399">
                  <c:v>1.6304448769607915</c:v>
                </c:pt>
                <c:pt idx="400">
                  <c:v>1.636551004997725</c:v>
                </c:pt>
                <c:pt idx="401">
                  <c:v>1.6322086681416192</c:v>
                </c:pt>
                <c:pt idx="402">
                  <c:v>1.6360359645649554</c:v>
                </c:pt>
                <c:pt idx="403">
                  <c:v>1.6680871072946293</c:v>
                </c:pt>
                <c:pt idx="404">
                  <c:v>1.6826596723356497</c:v>
                </c:pt>
                <c:pt idx="405">
                  <c:v>1.6861781212899909</c:v>
                </c:pt>
                <c:pt idx="406">
                  <c:v>1.6790842938227826</c:v>
                </c:pt>
                <c:pt idx="407">
                  <c:v>1.6795051741137008</c:v>
                </c:pt>
                <c:pt idx="408">
                  <c:v>1.700518918697143</c:v>
                </c:pt>
                <c:pt idx="409">
                  <c:v>1.6870125506033138</c:v>
                </c:pt>
                <c:pt idx="410">
                  <c:v>1.7035804923464204</c:v>
                </c:pt>
                <c:pt idx="411">
                  <c:v>1.7164593615890109</c:v>
                </c:pt>
                <c:pt idx="412">
                  <c:v>1.7126321349956413</c:v>
                </c:pt>
                <c:pt idx="413">
                  <c:v>1.7231722587532201</c:v>
                </c:pt>
                <c:pt idx="414">
                  <c:v>1.7403679917842421</c:v>
                </c:pt>
                <c:pt idx="415">
                  <c:v>1.7493719568253208</c:v>
                </c:pt>
                <c:pt idx="416">
                  <c:v>1.7554486536326261</c:v>
                </c:pt>
                <c:pt idx="417">
                  <c:v>1.7506686397291225</c:v>
                </c:pt>
                <c:pt idx="418">
                  <c:v>1.7174427120746176</c:v>
                </c:pt>
                <c:pt idx="419">
                  <c:v>1.6956624722945752</c:v>
                </c:pt>
                <c:pt idx="420">
                  <c:v>1.6725828297555259</c:v>
                </c:pt>
                <c:pt idx="421">
                  <c:v>1.6859901611901909</c:v>
                </c:pt>
                <c:pt idx="422">
                  <c:v>1.6415587771587923</c:v>
                </c:pt>
                <c:pt idx="423">
                  <c:v>1.6357742732233627</c:v>
                </c:pt>
                <c:pt idx="424">
                  <c:v>1.6319098555211171</c:v>
                </c:pt>
                <c:pt idx="425">
                  <c:v>1.5699269582137867</c:v>
                </c:pt>
                <c:pt idx="426">
                  <c:v>1.5556271872364988</c:v>
                </c:pt>
                <c:pt idx="427">
                  <c:v>1.523052373842928</c:v>
                </c:pt>
                <c:pt idx="428">
                  <c:v>1.5845360291565205</c:v>
                </c:pt>
                <c:pt idx="429">
                  <c:v>1.6183258501261306</c:v>
                </c:pt>
                <c:pt idx="430">
                  <c:v>1.602819498692069</c:v>
                </c:pt>
                <c:pt idx="431">
                  <c:v>1.5413650919609423</c:v>
                </c:pt>
                <c:pt idx="432">
                  <c:v>1.5512414850148775</c:v>
                </c:pt>
                <c:pt idx="433">
                  <c:v>1.6007767855782324</c:v>
                </c:pt>
                <c:pt idx="434">
                  <c:v>1.6155625197584342</c:v>
                </c:pt>
                <c:pt idx="435">
                  <c:v>1.5766123081285948</c:v>
                </c:pt>
                <c:pt idx="436">
                  <c:v>1.5712604602500904</c:v>
                </c:pt>
                <c:pt idx="437">
                  <c:v>1.5354750535479949</c:v>
                </c:pt>
                <c:pt idx="438">
                  <c:v>1.5338059031021434</c:v>
                </c:pt>
                <c:pt idx="439">
                  <c:v>1.529069501680012</c:v>
                </c:pt>
                <c:pt idx="440">
                  <c:v>1.4698148168372547</c:v>
                </c:pt>
                <c:pt idx="441">
                  <c:v>1.4410074206765775</c:v>
                </c:pt>
                <c:pt idx="442">
                  <c:v>1.4318569100259986</c:v>
                </c:pt>
                <c:pt idx="443">
                  <c:v>1.4796327058316521</c:v>
                </c:pt>
                <c:pt idx="444">
                  <c:v>1.4708525677302697</c:v>
                </c:pt>
                <c:pt idx="445">
                  <c:v>1.4654145257254125</c:v>
                </c:pt>
                <c:pt idx="446">
                  <c:v>1.4847055017165431</c:v>
                </c:pt>
                <c:pt idx="447">
                  <c:v>1.4821795368681738</c:v>
                </c:pt>
                <c:pt idx="448">
                  <c:v>1.4921989790203432</c:v>
                </c:pt>
                <c:pt idx="449">
                  <c:v>1.4889357550825344</c:v>
                </c:pt>
                <c:pt idx="450">
                  <c:v>1.4853248754239048</c:v>
                </c:pt>
                <c:pt idx="451">
                  <c:v>1.49603227828659</c:v>
                </c:pt>
                <c:pt idx="452">
                  <c:v>1.55164258711375</c:v>
                </c:pt>
                <c:pt idx="453">
                  <c:v>1.5664977633480865</c:v>
                </c:pt>
                <c:pt idx="454">
                  <c:v>1.5981900458165519</c:v>
                </c:pt>
                <c:pt idx="455">
                  <c:v>1.6038733358920918</c:v>
                </c:pt>
                <c:pt idx="456">
                  <c:v>1.5635440489988004</c:v>
                </c:pt>
                <c:pt idx="457">
                  <c:v>1.5728680329252875</c:v>
                </c:pt>
                <c:pt idx="458">
                  <c:v>1.5546496555334846</c:v>
                </c:pt>
                <c:pt idx="459">
                  <c:v>1.5543754275536088</c:v>
                </c:pt>
                <c:pt idx="460">
                  <c:v>1.5606748119231735</c:v>
                </c:pt>
                <c:pt idx="461">
                  <c:v>1.5455813995837668</c:v>
                </c:pt>
                <c:pt idx="462">
                  <c:v>1.5082403220414891</c:v>
                </c:pt>
                <c:pt idx="463">
                  <c:v>1.5034290036937143</c:v>
                </c:pt>
                <c:pt idx="464">
                  <c:v>1.4916360366439803</c:v>
                </c:pt>
                <c:pt idx="465">
                  <c:v>1.5076403514224896</c:v>
                </c:pt>
                <c:pt idx="466">
                  <c:v>1.5615895306259147</c:v>
                </c:pt>
                <c:pt idx="467">
                  <c:v>1.5359484277955413</c:v>
                </c:pt>
                <c:pt idx="468">
                  <c:v>1.5262773684252222</c:v>
                </c:pt>
                <c:pt idx="469">
                  <c:v>1.5454514101402739</c:v>
                </c:pt>
                <c:pt idx="470">
                  <c:v>1.5566520281354461</c:v>
                </c:pt>
                <c:pt idx="471">
                  <c:v>1.5518610737387546</c:v>
                </c:pt>
                <c:pt idx="472">
                  <c:v>1.5592287917700398</c:v>
                </c:pt>
                <c:pt idx="473">
                  <c:v>1.5740416167440368</c:v>
                </c:pt>
                <c:pt idx="474">
                  <c:v>1.5665060934738284</c:v>
                </c:pt>
                <c:pt idx="475">
                  <c:v>1.5541614803911314</c:v>
                </c:pt>
                <c:pt idx="476">
                  <c:v>1.5674535231011684</c:v>
                </c:pt>
                <c:pt idx="477">
                  <c:v>1.5804810888202117</c:v>
                </c:pt>
                <c:pt idx="478">
                  <c:v>1.5952991308694378</c:v>
                </c:pt>
                <c:pt idx="479">
                  <c:v>1.5949476835669003</c:v>
                </c:pt>
                <c:pt idx="480">
                  <c:v>1.6004500497144543</c:v>
                </c:pt>
                <c:pt idx="481">
                  <c:v>1.5987589536172182</c:v>
                </c:pt>
                <c:pt idx="482">
                  <c:v>1.6064874468179406</c:v>
                </c:pt>
                <c:pt idx="483">
                  <c:v>1.5968801057302298</c:v>
                </c:pt>
                <c:pt idx="484">
                  <c:v>1.5922972410676337</c:v>
                </c:pt>
                <c:pt idx="485">
                  <c:v>1.6211595932842429</c:v>
                </c:pt>
                <c:pt idx="486">
                  <c:v>1.6443799671703641</c:v>
                </c:pt>
                <c:pt idx="487">
                  <c:v>1.6471063790937694</c:v>
                </c:pt>
                <c:pt idx="488">
                  <c:v>1.6458573319462695</c:v>
                </c:pt>
                <c:pt idx="489">
                  <c:v>1.6315746908729729</c:v>
                </c:pt>
                <c:pt idx="490">
                  <c:v>1.6133454408939967</c:v>
                </c:pt>
                <c:pt idx="491">
                  <c:v>1.5787419811391019</c:v>
                </c:pt>
                <c:pt idx="492">
                  <c:v>1.5846893759423479</c:v>
                </c:pt>
                <c:pt idx="493">
                  <c:v>1.5959562580970379</c:v>
                </c:pt>
                <c:pt idx="494">
                  <c:v>1.6094170366858032</c:v>
                </c:pt>
                <c:pt idx="495">
                  <c:v>1.6201396744644263</c:v>
                </c:pt>
                <c:pt idx="496">
                  <c:v>1.6283669773955776</c:v>
                </c:pt>
                <c:pt idx="497">
                  <c:v>1.6400131543903462</c:v>
                </c:pt>
                <c:pt idx="498">
                  <c:v>1.6741608104354071</c:v>
                </c:pt>
                <c:pt idx="499">
                  <c:v>1.6899374298825154</c:v>
                </c:pt>
                <c:pt idx="500">
                  <c:v>1.6793130001697065</c:v>
                </c:pt>
                <c:pt idx="501">
                  <c:v>1.6634019950830619</c:v>
                </c:pt>
                <c:pt idx="502">
                  <c:v>1.6731320918485033</c:v>
                </c:pt>
                <c:pt idx="503">
                  <c:v>1.6503099797251237</c:v>
                </c:pt>
                <c:pt idx="504">
                  <c:v>1.6645646745532094</c:v>
                </c:pt>
                <c:pt idx="505">
                  <c:v>1.6747440815206147</c:v>
                </c:pt>
                <c:pt idx="506">
                  <c:v>1.6663887415515333</c:v>
                </c:pt>
                <c:pt idx="507">
                  <c:v>1.6730893540047072</c:v>
                </c:pt>
                <c:pt idx="508">
                  <c:v>1.6766430881266507</c:v>
                </c:pt>
                <c:pt idx="509">
                  <c:v>1.6566744488530945</c:v>
                </c:pt>
                <c:pt idx="510">
                  <c:v>1.6339573978744455</c:v>
                </c:pt>
                <c:pt idx="511">
                  <c:v>1.6083002096847014</c:v>
                </c:pt>
                <c:pt idx="512">
                  <c:v>1.6082370803870327</c:v>
                </c:pt>
                <c:pt idx="513">
                  <c:v>1.6105756227546819</c:v>
                </c:pt>
                <c:pt idx="514">
                  <c:v>1.6470939037929473</c:v>
                </c:pt>
                <c:pt idx="515">
                  <c:v>1.6501317629433319</c:v>
                </c:pt>
                <c:pt idx="516">
                  <c:v>1.6612997438522636</c:v>
                </c:pt>
                <c:pt idx="517">
                  <c:v>1.6637962007058302</c:v>
                </c:pt>
                <c:pt idx="518">
                  <c:v>1.6836333707924915</c:v>
                </c:pt>
                <c:pt idx="519">
                  <c:v>1.6768083947961812</c:v>
                </c:pt>
                <c:pt idx="520">
                  <c:v>1.7249073059305629</c:v>
                </c:pt>
                <c:pt idx="521">
                  <c:v>1.7233029986256945</c:v>
                </c:pt>
                <c:pt idx="522">
                  <c:v>1.7178103437535082</c:v>
                </c:pt>
                <c:pt idx="523">
                  <c:v>1.7283545384759198</c:v>
                </c:pt>
                <c:pt idx="524">
                  <c:v>1.741479189089288</c:v>
                </c:pt>
                <c:pt idx="525">
                  <c:v>1.725369783209372</c:v>
                </c:pt>
                <c:pt idx="526">
                  <c:v>1.7392969771189499</c:v>
                </c:pt>
                <c:pt idx="527">
                  <c:v>1.7452727261619336</c:v>
                </c:pt>
                <c:pt idx="528">
                  <c:v>1.7405726525002345</c:v>
                </c:pt>
                <c:pt idx="529">
                  <c:v>1.7397574085108425</c:v>
                </c:pt>
                <c:pt idx="530">
                  <c:v>1.7414095729374814</c:v>
                </c:pt>
                <c:pt idx="531">
                  <c:v>1.731065992999415</c:v>
                </c:pt>
                <c:pt idx="532">
                  <c:v>1.7590134888857192</c:v>
                </c:pt>
                <c:pt idx="533">
                  <c:v>1.7549380327456643</c:v>
                </c:pt>
                <c:pt idx="534">
                  <c:v>1.7450701550083734</c:v>
                </c:pt>
                <c:pt idx="535">
                  <c:v>1.7510018754581169</c:v>
                </c:pt>
                <c:pt idx="536">
                  <c:v>1.7435932100141964</c:v>
                </c:pt>
                <c:pt idx="537">
                  <c:v>1.7347568522496204</c:v>
                </c:pt>
                <c:pt idx="538">
                  <c:v>1.7528794406754937</c:v>
                </c:pt>
                <c:pt idx="539">
                  <c:v>1.7755812611417277</c:v>
                </c:pt>
                <c:pt idx="540">
                  <c:v>1.7941048581082111</c:v>
                </c:pt>
                <c:pt idx="541">
                  <c:v>1.8189454241474639</c:v>
                </c:pt>
                <c:pt idx="542">
                  <c:v>1.8183632908074554</c:v>
                </c:pt>
                <c:pt idx="543">
                  <c:v>1.8247017507450951</c:v>
                </c:pt>
                <c:pt idx="544">
                  <c:v>1.8009501456984136</c:v>
                </c:pt>
                <c:pt idx="545">
                  <c:v>1.8029101418010254</c:v>
                </c:pt>
                <c:pt idx="546">
                  <c:v>1.8090195171774592</c:v>
                </c:pt>
                <c:pt idx="547">
                  <c:v>1.8331851529188301</c:v>
                </c:pt>
                <c:pt idx="548">
                  <c:v>1.8304289207985478</c:v>
                </c:pt>
                <c:pt idx="549">
                  <c:v>1.8320891324465045</c:v>
                </c:pt>
                <c:pt idx="550">
                  <c:v>1.8482516013992987</c:v>
                </c:pt>
                <c:pt idx="551">
                  <c:v>1.8724609943930577</c:v>
                </c:pt>
                <c:pt idx="552">
                  <c:v>1.8903474257082811</c:v>
                </c:pt>
                <c:pt idx="553">
                  <c:v>1.8870472150079078</c:v>
                </c:pt>
                <c:pt idx="554">
                  <c:v>1.8584268763161267</c:v>
                </c:pt>
                <c:pt idx="555">
                  <c:v>1.8655455138711434</c:v>
                </c:pt>
                <c:pt idx="556">
                  <c:v>1.8904451091274186</c:v>
                </c:pt>
                <c:pt idx="557">
                  <c:v>1.8889888606104099</c:v>
                </c:pt>
                <c:pt idx="558">
                  <c:v>1.8770380640111519</c:v>
                </c:pt>
                <c:pt idx="559">
                  <c:v>1.9227338635358717</c:v>
                </c:pt>
                <c:pt idx="560">
                  <c:v>1.9429185664536641</c:v>
                </c:pt>
                <c:pt idx="561">
                  <c:v>1.9399143891016282</c:v>
                </c:pt>
                <c:pt idx="562">
                  <c:v>1.9365436060286456</c:v>
                </c:pt>
                <c:pt idx="563">
                  <c:v>1.9436792632678859</c:v>
                </c:pt>
                <c:pt idx="564">
                  <c:v>1.9533183629168056</c:v>
                </c:pt>
                <c:pt idx="565">
                  <c:v>1.9491370071560017</c:v>
                </c:pt>
                <c:pt idx="566">
                  <c:v>1.9683587765065111</c:v>
                </c:pt>
                <c:pt idx="567">
                  <c:v>1.9791565115707823</c:v>
                </c:pt>
                <c:pt idx="568">
                  <c:v>1.9791753847933415</c:v>
                </c:pt>
                <c:pt idx="569">
                  <c:v>1.9836687015357151</c:v>
                </c:pt>
                <c:pt idx="570">
                  <c:v>1.9879401266309966</c:v>
                </c:pt>
                <c:pt idx="571">
                  <c:v>1.9822284216390083</c:v>
                </c:pt>
                <c:pt idx="572">
                  <c:v>1.9764479398115371</c:v>
                </c:pt>
                <c:pt idx="573">
                  <c:v>1.9760728885259213</c:v>
                </c:pt>
                <c:pt idx="574">
                  <c:v>1.9904246927384941</c:v>
                </c:pt>
                <c:pt idx="575">
                  <c:v>2.0246743015746813</c:v>
                </c:pt>
                <c:pt idx="576">
                  <c:v>2.0288101264218934</c:v>
                </c:pt>
                <c:pt idx="577">
                  <c:v>2.0595349344142329</c:v>
                </c:pt>
                <c:pt idx="578">
                  <c:v>2.0441513669095546</c:v>
                </c:pt>
                <c:pt idx="579">
                  <c:v>2.0362252975404296</c:v>
                </c:pt>
                <c:pt idx="580">
                  <c:v>1.9755200691915711</c:v>
                </c:pt>
                <c:pt idx="581">
                  <c:v>1.9943561859171719</c:v>
                </c:pt>
                <c:pt idx="582">
                  <c:v>1.9655497802085102</c:v>
                </c:pt>
                <c:pt idx="583">
                  <c:v>1.9682630121546154</c:v>
                </c:pt>
                <c:pt idx="584">
                  <c:v>1.9872963193364093</c:v>
                </c:pt>
                <c:pt idx="585">
                  <c:v>1.9971246852247455</c:v>
                </c:pt>
                <c:pt idx="586">
                  <c:v>1.9900967647802688</c:v>
                </c:pt>
                <c:pt idx="587">
                  <c:v>1.9828598294653821</c:v>
                </c:pt>
                <c:pt idx="588">
                  <c:v>1.9957633349517536</c:v>
                </c:pt>
                <c:pt idx="589">
                  <c:v>1.9982903091850877</c:v>
                </c:pt>
                <c:pt idx="590">
                  <c:v>2.0248796059849705</c:v>
                </c:pt>
                <c:pt idx="591">
                  <c:v>2.0271425461895767</c:v>
                </c:pt>
                <c:pt idx="592">
                  <c:v>2.0336809831561364</c:v>
                </c:pt>
                <c:pt idx="593">
                  <c:v>2.0509642138313797</c:v>
                </c:pt>
                <c:pt idx="594">
                  <c:v>2.0441333126314754</c:v>
                </c:pt>
                <c:pt idx="595">
                  <c:v>2.0224083345754242</c:v>
                </c:pt>
                <c:pt idx="596">
                  <c:v>2.039572436731711</c:v>
                </c:pt>
                <c:pt idx="597">
                  <c:v>2.0546110944860954</c:v>
                </c:pt>
                <c:pt idx="598">
                  <c:v>2.0706881374106141</c:v>
                </c:pt>
                <c:pt idx="599">
                  <c:v>2.0734899104803257</c:v>
                </c:pt>
                <c:pt idx="600">
                  <c:v>2.0892695824435195</c:v>
                </c:pt>
                <c:pt idx="601">
                  <c:v>2.0891596902207734</c:v>
                </c:pt>
                <c:pt idx="602">
                  <c:v>2.0732265744204996</c:v>
                </c:pt>
                <c:pt idx="603">
                  <c:v>2.0838507181618824</c:v>
                </c:pt>
                <c:pt idx="604">
                  <c:v>2.0666255070087005</c:v>
                </c:pt>
                <c:pt idx="605">
                  <c:v>2.0519270816186275</c:v>
                </c:pt>
                <c:pt idx="606">
                  <c:v>2.0947104458154038</c:v>
                </c:pt>
                <c:pt idx="607">
                  <c:v>2.1222762902367323</c:v>
                </c:pt>
                <c:pt idx="608">
                  <c:v>2.1277596921623725</c:v>
                </c:pt>
                <c:pt idx="609">
                  <c:v>2.1269588024184509</c:v>
                </c:pt>
                <c:pt idx="610">
                  <c:v>2.141508741622832</c:v>
                </c:pt>
                <c:pt idx="611">
                  <c:v>2.1553414491931182</c:v>
                </c:pt>
                <c:pt idx="612">
                  <c:v>2.1413790060196525</c:v>
                </c:pt>
                <c:pt idx="613">
                  <c:v>2.1436086430966887</c:v>
                </c:pt>
                <c:pt idx="614">
                  <c:v>2.0266297796760195</c:v>
                </c:pt>
                <c:pt idx="615">
                  <c:v>2.0491767226124615</c:v>
                </c:pt>
                <c:pt idx="616">
                  <c:v>2.0342875653235724</c:v>
                </c:pt>
                <c:pt idx="617">
                  <c:v>1.9986674368424266</c:v>
                </c:pt>
                <c:pt idx="618">
                  <c:v>1.9476837108454164</c:v>
                </c:pt>
                <c:pt idx="619">
                  <c:v>2.0209009785427892</c:v>
                </c:pt>
                <c:pt idx="620">
                  <c:v>2.0044664180548737</c:v>
                </c:pt>
                <c:pt idx="621">
                  <c:v>2.0382069687387152</c:v>
                </c:pt>
                <c:pt idx="622">
                  <c:v>2.059148163581789</c:v>
                </c:pt>
                <c:pt idx="623">
                  <c:v>2.067779932670085</c:v>
                </c:pt>
                <c:pt idx="624">
                  <c:v>2.0141858763735487</c:v>
                </c:pt>
                <c:pt idx="625">
                  <c:v>2.029458742732078</c:v>
                </c:pt>
                <c:pt idx="626">
                  <c:v>2.02455677858782</c:v>
                </c:pt>
                <c:pt idx="627">
                  <c:v>2.0134569228493384</c:v>
                </c:pt>
                <c:pt idx="628">
                  <c:v>2.0359894258697282</c:v>
                </c:pt>
                <c:pt idx="629">
                  <c:v>2.0621963933789091</c:v>
                </c:pt>
                <c:pt idx="630">
                  <c:v>2.1080038971146431</c:v>
                </c:pt>
                <c:pt idx="631">
                  <c:v>2.1020242137683032</c:v>
                </c:pt>
                <c:pt idx="632">
                  <c:v>2.1087123404266754</c:v>
                </c:pt>
                <c:pt idx="633">
                  <c:v>2.1090656734935456</c:v>
                </c:pt>
                <c:pt idx="634">
                  <c:v>2.1012985019404264</c:v>
                </c:pt>
                <c:pt idx="635">
                  <c:v>2.075085967799851</c:v>
                </c:pt>
                <c:pt idx="636">
                  <c:v>2.0970868180101756</c:v>
                </c:pt>
                <c:pt idx="637">
                  <c:v>2.1128453980713369</c:v>
                </c:pt>
                <c:pt idx="638">
                  <c:v>2.1045344304641276</c:v>
                </c:pt>
                <c:pt idx="639">
                  <c:v>2.139258950728312</c:v>
                </c:pt>
                <c:pt idx="640">
                  <c:v>2.1456782349954544</c:v>
                </c:pt>
                <c:pt idx="641">
                  <c:v>2.1490720365257907</c:v>
                </c:pt>
                <c:pt idx="642">
                  <c:v>2.1556092228430868</c:v>
                </c:pt>
                <c:pt idx="643">
                  <c:v>2.1632537684267663</c:v>
                </c:pt>
                <c:pt idx="644">
                  <c:v>2.1497996663735819</c:v>
                </c:pt>
                <c:pt idx="645">
                  <c:v>2.1540840526633054</c:v>
                </c:pt>
                <c:pt idx="646">
                  <c:v>2.1757951720776796</c:v>
                </c:pt>
                <c:pt idx="647">
                  <c:v>2.2048804742029406</c:v>
                </c:pt>
                <c:pt idx="648">
                  <c:v>2.2035562769146519</c:v>
                </c:pt>
                <c:pt idx="649">
                  <c:v>2.2073855019654309</c:v>
                </c:pt>
                <c:pt idx="650">
                  <c:v>2.2148000533679695</c:v>
                </c:pt>
                <c:pt idx="651">
                  <c:v>2.2397465474880942</c:v>
                </c:pt>
                <c:pt idx="652">
                  <c:v>2.2299526878211826</c:v>
                </c:pt>
                <c:pt idx="653">
                  <c:v>2.2423609121915731</c:v>
                </c:pt>
                <c:pt idx="654">
                  <c:v>2.2690972926650677</c:v>
                </c:pt>
                <c:pt idx="655">
                  <c:v>2.2590425119883446</c:v>
                </c:pt>
                <c:pt idx="656">
                  <c:v>2.2725503508139626</c:v>
                </c:pt>
                <c:pt idx="657">
                  <c:v>2.2728145030153901</c:v>
                </c:pt>
                <c:pt idx="658">
                  <c:v>2.2927040391072713</c:v>
                </c:pt>
                <c:pt idx="659">
                  <c:v>2.3215930566325804</c:v>
                </c:pt>
                <c:pt idx="660">
                  <c:v>2.3341038792149642</c:v>
                </c:pt>
                <c:pt idx="661">
                  <c:v>2.3281467876081692</c:v>
                </c:pt>
                <c:pt idx="662">
                  <c:v>2.3287598683781554</c:v>
                </c:pt>
                <c:pt idx="663">
                  <c:v>2.3654246714055351</c:v>
                </c:pt>
                <c:pt idx="664">
                  <c:v>2.3389792948046781</c:v>
                </c:pt>
                <c:pt idx="665">
                  <c:v>2.3664610915512334</c:v>
                </c:pt>
                <c:pt idx="666">
                  <c:v>2.3524858841873009</c:v>
                </c:pt>
                <c:pt idx="667">
                  <c:v>2.3651545400531773</c:v>
                </c:pt>
                <c:pt idx="668">
                  <c:v>2.4186320720579126</c:v>
                </c:pt>
                <c:pt idx="669">
                  <c:v>2.418856037993991</c:v>
                </c:pt>
                <c:pt idx="670">
                  <c:v>2.4280463471717568</c:v>
                </c:pt>
                <c:pt idx="671">
                  <c:v>2.4436595221393653</c:v>
                </c:pt>
                <c:pt idx="672">
                  <c:v>2.4454801258915051</c:v>
                </c:pt>
                <c:pt idx="673">
                  <c:v>2.4464675623240342</c:v>
                </c:pt>
                <c:pt idx="674">
                  <c:v>2.3961251037461007</c:v>
                </c:pt>
                <c:pt idx="675">
                  <c:v>2.4434996500148953</c:v>
                </c:pt>
                <c:pt idx="676">
                  <c:v>2.4726666674465858</c:v>
                </c:pt>
                <c:pt idx="677">
                  <c:v>2.4564653664762126</c:v>
                </c:pt>
                <c:pt idx="678">
                  <c:v>2.4803771937129451</c:v>
                </c:pt>
                <c:pt idx="679">
                  <c:v>2.4864104140743559</c:v>
                </c:pt>
                <c:pt idx="680">
                  <c:v>2.5242401431792652</c:v>
                </c:pt>
                <c:pt idx="681">
                  <c:v>2.5177349000655114</c:v>
                </c:pt>
                <c:pt idx="682">
                  <c:v>2.5075033903214523</c:v>
                </c:pt>
                <c:pt idx="683">
                  <c:v>2.4710856848546197</c:v>
                </c:pt>
                <c:pt idx="684">
                  <c:v>2.4901375664002798</c:v>
                </c:pt>
                <c:pt idx="685">
                  <c:v>2.5125841435796867</c:v>
                </c:pt>
                <c:pt idx="686">
                  <c:v>2.475389416570235</c:v>
                </c:pt>
                <c:pt idx="687">
                  <c:v>2.5187375528937528</c:v>
                </c:pt>
                <c:pt idx="688">
                  <c:v>2.5489022264686239</c:v>
                </c:pt>
                <c:pt idx="689">
                  <c:v>2.5712907732387627</c:v>
                </c:pt>
                <c:pt idx="690">
                  <c:v>2.5700498703613683</c:v>
                </c:pt>
                <c:pt idx="691">
                  <c:v>2.5673272118420942</c:v>
                </c:pt>
                <c:pt idx="692">
                  <c:v>2.5568597192722429</c:v>
                </c:pt>
                <c:pt idx="693">
                  <c:v>2.5810570150182337</c:v>
                </c:pt>
                <c:pt idx="694">
                  <c:v>2.5677926782922516</c:v>
                </c:pt>
                <c:pt idx="695">
                  <c:v>2.5613079543456165</c:v>
                </c:pt>
                <c:pt idx="696">
                  <c:v>2.5671027168507892</c:v>
                </c:pt>
                <c:pt idx="697">
                  <c:v>2.576076576078012</c:v>
                </c:pt>
                <c:pt idx="698">
                  <c:v>2.5895210589973212</c:v>
                </c:pt>
                <c:pt idx="699">
                  <c:v>2.5979217147588947</c:v>
                </c:pt>
                <c:pt idx="700">
                  <c:v>2.6128838913779489</c:v>
                </c:pt>
                <c:pt idx="701">
                  <c:v>2.6269081610313405</c:v>
                </c:pt>
                <c:pt idx="702">
                  <c:v>2.6328359920448476</c:v>
                </c:pt>
                <c:pt idx="703">
                  <c:v>2.6510566019655291</c:v>
                </c:pt>
                <c:pt idx="704">
                  <c:v>2.6680146424714226</c:v>
                </c:pt>
                <c:pt idx="705">
                  <c:v>2.6533204472553358</c:v>
                </c:pt>
                <c:pt idx="706">
                  <c:v>2.6638143330109592</c:v>
                </c:pt>
                <c:pt idx="707">
                  <c:v>2.6976533038057111</c:v>
                </c:pt>
                <c:pt idx="708">
                  <c:v>2.7022299674315677</c:v>
                </c:pt>
                <c:pt idx="709">
                  <c:v>2.7029289774722578</c:v>
                </c:pt>
                <c:pt idx="710">
                  <c:v>2.723725496933743</c:v>
                </c:pt>
                <c:pt idx="711">
                  <c:v>2.7212855826071873</c:v>
                </c:pt>
                <c:pt idx="712">
                  <c:v>2.7435929171137325</c:v>
                </c:pt>
                <c:pt idx="713">
                  <c:v>2.7280247961894055</c:v>
                </c:pt>
                <c:pt idx="714">
                  <c:v>2.7427540873884939</c:v>
                </c:pt>
                <c:pt idx="715">
                  <c:v>2.6600140955595535</c:v>
                </c:pt>
                <c:pt idx="716">
                  <c:v>2.6631252511956571</c:v>
                </c:pt>
                <c:pt idx="717">
                  <c:v>2.5657395332800763</c:v>
                </c:pt>
                <c:pt idx="718">
                  <c:v>2.5519105423530886</c:v>
                </c:pt>
                <c:pt idx="719">
                  <c:v>2.6201094615065585</c:v>
                </c:pt>
                <c:pt idx="720">
                  <c:v>2.6174349326755841</c:v>
                </c:pt>
                <c:pt idx="721">
                  <c:v>2.6097000046540977</c:v>
                </c:pt>
                <c:pt idx="722">
                  <c:v>2.6287582514272909</c:v>
                </c:pt>
                <c:pt idx="723">
                  <c:v>2.5855498740070684</c:v>
                </c:pt>
                <c:pt idx="724">
                  <c:v>2.5983712680253834</c:v>
                </c:pt>
                <c:pt idx="725">
                  <c:v>2.6225388760091377</c:v>
                </c:pt>
                <c:pt idx="726">
                  <c:v>2.6732020571292314</c:v>
                </c:pt>
                <c:pt idx="727">
                  <c:v>2.6105138398182044</c:v>
                </c:pt>
                <c:pt idx="728">
                  <c:v>2.582240500010625</c:v>
                </c:pt>
                <c:pt idx="729">
                  <c:v>2.5710883473104267</c:v>
                </c:pt>
                <c:pt idx="730">
                  <c:v>2.502633205198936</c:v>
                </c:pt>
                <c:pt idx="731">
                  <c:v>2.4177241922293593</c:v>
                </c:pt>
                <c:pt idx="732">
                  <c:v>2.3080643009761381</c:v>
                </c:pt>
                <c:pt idx="733">
                  <c:v>2.3711457512895553</c:v>
                </c:pt>
                <c:pt idx="734">
                  <c:v>2.4112994750050603</c:v>
                </c:pt>
                <c:pt idx="735">
                  <c:v>2.4428186504039813</c:v>
                </c:pt>
                <c:pt idx="736">
                  <c:v>2.5168034371012178</c:v>
                </c:pt>
                <c:pt idx="737">
                  <c:v>2.5277703001982412</c:v>
                </c:pt>
                <c:pt idx="738">
                  <c:v>2.5760306098416859</c:v>
                </c:pt>
                <c:pt idx="739">
                  <c:v>2.5792991548790098</c:v>
                </c:pt>
                <c:pt idx="740">
                  <c:v>2.5191339014039609</c:v>
                </c:pt>
                <c:pt idx="741">
                  <c:v>2.5609458959482816</c:v>
                </c:pt>
                <c:pt idx="742">
                  <c:v>2.554837437348831</c:v>
                </c:pt>
                <c:pt idx="743">
                  <c:v>2.6200633173110144</c:v>
                </c:pt>
                <c:pt idx="744">
                  <c:v>2.6344687558595501</c:v>
                </c:pt>
                <c:pt idx="745">
                  <c:v>2.6551102123697849</c:v>
                </c:pt>
                <c:pt idx="746">
                  <c:v>2.6220061464586655</c:v>
                </c:pt>
                <c:pt idx="747">
                  <c:v>2.6152485477186991</c:v>
                </c:pt>
                <c:pt idx="748">
                  <c:v>2.5523562740623471</c:v>
                </c:pt>
                <c:pt idx="749">
                  <c:v>2.5811913225229923</c:v>
                </c:pt>
                <c:pt idx="750">
                  <c:v>2.5657758729429214</c:v>
                </c:pt>
                <c:pt idx="751">
                  <c:v>2.5900985503242149</c:v>
                </c:pt>
                <c:pt idx="752">
                  <c:v>2.582204936193067</c:v>
                </c:pt>
                <c:pt idx="753">
                  <c:v>2.5630582425408517</c:v>
                </c:pt>
                <c:pt idx="754">
                  <c:v>2.6323196476377735</c:v>
                </c:pt>
                <c:pt idx="755">
                  <c:v>2.6568133026363525</c:v>
                </c:pt>
                <c:pt idx="756">
                  <c:v>2.649720269796616</c:v>
                </c:pt>
                <c:pt idx="757">
                  <c:v>2.67369017569523</c:v>
                </c:pt>
                <c:pt idx="758">
                  <c:v>2.6914872886500794</c:v>
                </c:pt>
                <c:pt idx="759">
                  <c:v>2.702298130829623</c:v>
                </c:pt>
                <c:pt idx="760">
                  <c:v>2.7305660619796934</c:v>
                </c:pt>
                <c:pt idx="761">
                  <c:v>2.7703750502191111</c:v>
                </c:pt>
                <c:pt idx="762">
                  <c:v>2.7586755547494035</c:v>
                </c:pt>
                <c:pt idx="763">
                  <c:v>2.804958739989416</c:v>
                </c:pt>
                <c:pt idx="764">
                  <c:v>2.789917487095579</c:v>
                </c:pt>
                <c:pt idx="765">
                  <c:v>2.7607244778322362</c:v>
                </c:pt>
                <c:pt idx="766">
                  <c:v>2.7884622473194396</c:v>
                </c:pt>
                <c:pt idx="767">
                  <c:v>2.8311801787319033</c:v>
                </c:pt>
                <c:pt idx="768">
                  <c:v>2.8544530452846968</c:v>
                </c:pt>
                <c:pt idx="769">
                  <c:v>2.8718998921779524</c:v>
                </c:pt>
                <c:pt idx="770">
                  <c:v>2.8503720903495497</c:v>
                </c:pt>
                <c:pt idx="771">
                  <c:v>2.8259267086064477</c:v>
                </c:pt>
                <c:pt idx="772">
                  <c:v>2.8140830459917847</c:v>
                </c:pt>
                <c:pt idx="773">
                  <c:v>2.7770804220516561</c:v>
                </c:pt>
                <c:pt idx="774">
                  <c:v>2.8204046626952337</c:v>
                </c:pt>
                <c:pt idx="775">
                  <c:v>2.8235780510127553</c:v>
                </c:pt>
                <c:pt idx="776">
                  <c:v>2.7698653954399957</c:v>
                </c:pt>
                <c:pt idx="777">
                  <c:v>2.7863510575429435</c:v>
                </c:pt>
                <c:pt idx="778">
                  <c:v>2.8328494502303596</c:v>
                </c:pt>
                <c:pt idx="779">
                  <c:v>2.819200955292001</c:v>
                </c:pt>
                <c:pt idx="780">
                  <c:v>2.7996590350746113</c:v>
                </c:pt>
                <c:pt idx="781">
                  <c:v>2.8395913259448644</c:v>
                </c:pt>
                <c:pt idx="782">
                  <c:v>2.8397620654801523</c:v>
                </c:pt>
                <c:pt idx="783">
                  <c:v>2.8433334575364051</c:v>
                </c:pt>
                <c:pt idx="784">
                  <c:v>2.8641703745852705</c:v>
                </c:pt>
                <c:pt idx="785">
                  <c:v>2.8295322596696346</c:v>
                </c:pt>
                <c:pt idx="786">
                  <c:v>2.8236246742285083</c:v>
                </c:pt>
                <c:pt idx="787">
                  <c:v>2.863288170436864</c:v>
                </c:pt>
                <c:pt idx="788">
                  <c:v>2.8187794037850029</c:v>
                </c:pt>
                <c:pt idx="789">
                  <c:v>2.7492981569000703</c:v>
                </c:pt>
                <c:pt idx="790">
                  <c:v>2.763563880310365</c:v>
                </c:pt>
                <c:pt idx="791">
                  <c:v>2.6806881055053005</c:v>
                </c:pt>
                <c:pt idx="792">
                  <c:v>2.7177506260289266</c:v>
                </c:pt>
                <c:pt idx="793">
                  <c:v>2.7687603435166617</c:v>
                </c:pt>
                <c:pt idx="794">
                  <c:v>2.7624659885463227</c:v>
                </c:pt>
                <c:pt idx="795">
                  <c:v>2.6777627802985613</c:v>
                </c:pt>
                <c:pt idx="796">
                  <c:v>2.6027818952462782</c:v>
                </c:pt>
                <c:pt idx="797">
                  <c:v>2.6054142696190992</c:v>
                </c:pt>
                <c:pt idx="798">
                  <c:v>2.6217861378602314</c:v>
                </c:pt>
                <c:pt idx="799">
                  <c:v>2.5436909798010086</c:v>
                </c:pt>
                <c:pt idx="800">
                  <c:v>2.5503028042294358</c:v>
                </c:pt>
                <c:pt idx="801">
                  <c:v>2.6407817691918747</c:v>
                </c:pt>
                <c:pt idx="802">
                  <c:v>2.6498627746010706</c:v>
                </c:pt>
                <c:pt idx="803">
                  <c:v>2.7012610092508726</c:v>
                </c:pt>
                <c:pt idx="804">
                  <c:v>2.7090512071757487</c:v>
                </c:pt>
                <c:pt idx="805">
                  <c:v>2.7094964192004247</c:v>
                </c:pt>
                <c:pt idx="806">
                  <c:v>2.7503909943369731</c:v>
                </c:pt>
                <c:pt idx="807">
                  <c:v>2.7603612155191106</c:v>
                </c:pt>
                <c:pt idx="808">
                  <c:v>2.7664539219825768</c:v>
                </c:pt>
                <c:pt idx="809">
                  <c:v>2.7610988291945224</c:v>
                </c:pt>
                <c:pt idx="810">
                  <c:v>2.7315640437010318</c:v>
                </c:pt>
                <c:pt idx="811">
                  <c:v>2.7260496128951162</c:v>
                </c:pt>
                <c:pt idx="812">
                  <c:v>2.6706500300101879</c:v>
                </c:pt>
                <c:pt idx="813">
                  <c:v>2.6647501572691383</c:v>
                </c:pt>
                <c:pt idx="814">
                  <c:v>2.5711741881038419</c:v>
                </c:pt>
                <c:pt idx="815">
                  <c:v>2.5912880554965523</c:v>
                </c:pt>
                <c:pt idx="816">
                  <c:v>2.5933186882210109</c:v>
                </c:pt>
                <c:pt idx="817">
                  <c:v>2.5848756765884224</c:v>
                </c:pt>
                <c:pt idx="818">
                  <c:v>2.6303527645739386</c:v>
                </c:pt>
                <c:pt idx="819">
                  <c:v>2.6644827308982464</c:v>
                </c:pt>
                <c:pt idx="820">
                  <c:v>2.660621853824658</c:v>
                </c:pt>
                <c:pt idx="821">
                  <c:v>2.66599146118129</c:v>
                </c:pt>
                <c:pt idx="822">
                  <c:v>2.6276366063298928</c:v>
                </c:pt>
                <c:pt idx="823">
                  <c:v>2.6366124861080982</c:v>
                </c:pt>
                <c:pt idx="824">
                  <c:v>2.5800848443544662</c:v>
                </c:pt>
                <c:pt idx="825">
                  <c:v>2.5656319866853425</c:v>
                </c:pt>
                <c:pt idx="826">
                  <c:v>2.5810767580444178</c:v>
                </c:pt>
                <c:pt idx="827">
                  <c:v>2.5794926255456256</c:v>
                </c:pt>
                <c:pt idx="828">
                  <c:v>2.6006171865948127</c:v>
                </c:pt>
                <c:pt idx="829">
                  <c:v>2.5701480274286119</c:v>
                </c:pt>
                <c:pt idx="830">
                  <c:v>2.5636115289891501</c:v>
                </c:pt>
                <c:pt idx="831">
                  <c:v>2.4912411499162914</c:v>
                </c:pt>
                <c:pt idx="832">
                  <c:v>2.4530346310307896</c:v>
                </c:pt>
                <c:pt idx="833">
                  <c:v>2.3895284464439683</c:v>
                </c:pt>
                <c:pt idx="834">
                  <c:v>2.3879966152754024</c:v>
                </c:pt>
                <c:pt idx="835">
                  <c:v>2.2585745526555416</c:v>
                </c:pt>
                <c:pt idx="836">
                  <c:v>2.3240200490435341</c:v>
                </c:pt>
                <c:pt idx="837">
                  <c:v>2.2583310932410847</c:v>
                </c:pt>
                <c:pt idx="838">
                  <c:v>2.3557433416764733</c:v>
                </c:pt>
                <c:pt idx="839">
                  <c:v>2.3730942437724485</c:v>
                </c:pt>
                <c:pt idx="840">
                  <c:v>2.4046759774747222</c:v>
                </c:pt>
                <c:pt idx="841">
                  <c:v>2.4195446514119374</c:v>
                </c:pt>
                <c:pt idx="842">
                  <c:v>2.3988044122065628</c:v>
                </c:pt>
                <c:pt idx="843">
                  <c:v>2.435038974449395</c:v>
                </c:pt>
                <c:pt idx="844">
                  <c:v>2.3828181954474186</c:v>
                </c:pt>
                <c:pt idx="845">
                  <c:v>2.3701135186896627</c:v>
                </c:pt>
                <c:pt idx="846">
                  <c:v>2.3721585940318124</c:v>
                </c:pt>
                <c:pt idx="847">
                  <c:v>2.4120071601878554</c:v>
                </c:pt>
                <c:pt idx="848">
                  <c:v>2.4526183776404933</c:v>
                </c:pt>
                <c:pt idx="849">
                  <c:v>2.4784780115942007</c:v>
                </c:pt>
                <c:pt idx="850">
                  <c:v>2.4654837257426725</c:v>
                </c:pt>
                <c:pt idx="851">
                  <c:v>2.4546955920003461</c:v>
                </c:pt>
                <c:pt idx="852">
                  <c:v>2.4960589956768073</c:v>
                </c:pt>
                <c:pt idx="853">
                  <c:v>2.4848496448839712</c:v>
                </c:pt>
                <c:pt idx="854">
                  <c:v>2.5181498141949055</c:v>
                </c:pt>
                <c:pt idx="855">
                  <c:v>2.5131210214342179</c:v>
                </c:pt>
                <c:pt idx="856">
                  <c:v>2.5429799913827305</c:v>
                </c:pt>
                <c:pt idx="857">
                  <c:v>2.5561514739157705</c:v>
                </c:pt>
                <c:pt idx="858">
                  <c:v>2.5684764800586417</c:v>
                </c:pt>
                <c:pt idx="859">
                  <c:v>2.5823005219319795</c:v>
                </c:pt>
                <c:pt idx="860">
                  <c:v>2.5889273978030487</c:v>
                </c:pt>
                <c:pt idx="861">
                  <c:v>2.5491503706664873</c:v>
                </c:pt>
                <c:pt idx="862">
                  <c:v>2.5723263757884878</c:v>
                </c:pt>
                <c:pt idx="863">
                  <c:v>2.5537644884392003</c:v>
                </c:pt>
                <c:pt idx="864">
                  <c:v>2.584006672183214</c:v>
                </c:pt>
                <c:pt idx="865">
                  <c:v>2.5485182217127345</c:v>
                </c:pt>
                <c:pt idx="866">
                  <c:v>2.5229403577360583</c:v>
                </c:pt>
                <c:pt idx="867">
                  <c:v>2.4516305421655469</c:v>
                </c:pt>
                <c:pt idx="868">
                  <c:v>2.5118211629486629</c:v>
                </c:pt>
                <c:pt idx="869">
                  <c:v>2.5024943638464414</c:v>
                </c:pt>
                <c:pt idx="870">
                  <c:v>2.4892286421963843</c:v>
                </c:pt>
                <c:pt idx="871">
                  <c:v>2.473566896091016</c:v>
                </c:pt>
                <c:pt idx="872">
                  <c:v>2.4118325163951075</c:v>
                </c:pt>
                <c:pt idx="873">
                  <c:v>2.4721241714900564</c:v>
                </c:pt>
                <c:pt idx="874">
                  <c:v>2.3978966620539799</c:v>
                </c:pt>
                <c:pt idx="875">
                  <c:v>2.4064611869881491</c:v>
                </c:pt>
                <c:pt idx="876">
                  <c:v>2.4365648970619049</c:v>
                </c:pt>
                <c:pt idx="877">
                  <c:v>2.4535766031861521</c:v>
                </c:pt>
                <c:pt idx="878">
                  <c:v>2.439950983774696</c:v>
                </c:pt>
                <c:pt idx="879">
                  <c:v>2.4225610905263579</c:v>
                </c:pt>
                <c:pt idx="880">
                  <c:v>2.4059481266522846</c:v>
                </c:pt>
                <c:pt idx="881">
                  <c:v>2.4204914076067481</c:v>
                </c:pt>
                <c:pt idx="882">
                  <c:v>2.4615981269250269</c:v>
                </c:pt>
                <c:pt idx="883">
                  <c:v>2.4771216175252255</c:v>
                </c:pt>
                <c:pt idx="884">
                  <c:v>2.4995196122631325</c:v>
                </c:pt>
                <c:pt idx="885">
                  <c:v>2.5086343653120848</c:v>
                </c:pt>
                <c:pt idx="886">
                  <c:v>2.4992039457059807</c:v>
                </c:pt>
                <c:pt idx="887">
                  <c:v>2.5096899459288555</c:v>
                </c:pt>
                <c:pt idx="888">
                  <c:v>2.4808487398909649</c:v>
                </c:pt>
                <c:pt idx="889">
                  <c:v>2.4905017311067938</c:v>
                </c:pt>
                <c:pt idx="890">
                  <c:v>2.4752539133949769</c:v>
                </c:pt>
                <c:pt idx="891">
                  <c:v>2.4484020823440318</c:v>
                </c:pt>
                <c:pt idx="892">
                  <c:v>2.4463563743295218</c:v>
                </c:pt>
                <c:pt idx="893">
                  <c:v>2.4794416601865588</c:v>
                </c:pt>
                <c:pt idx="894">
                  <c:v>2.4894462553343599</c:v>
                </c:pt>
                <c:pt idx="895">
                  <c:v>2.5105014271370307</c:v>
                </c:pt>
                <c:pt idx="896">
                  <c:v>2.5163328501241304</c:v>
                </c:pt>
                <c:pt idx="897">
                  <c:v>2.4978779524088073</c:v>
                </c:pt>
                <c:pt idx="898">
                  <c:v>2.507861796901838</c:v>
                </c:pt>
                <c:pt idx="899">
                  <c:v>2.5253256483153295</c:v>
                </c:pt>
                <c:pt idx="900">
                  <c:v>2.5345435505309264</c:v>
                </c:pt>
                <c:pt idx="901">
                  <c:v>2.4967755989127234</c:v>
                </c:pt>
                <c:pt idx="902">
                  <c:v>2.6339797809161909</c:v>
                </c:pt>
                <c:pt idx="903">
                  <c:v>2.7282789174827342</c:v>
                </c:pt>
                <c:pt idx="904">
                  <c:v>2.769037237732924</c:v>
                </c:pt>
                <c:pt idx="905">
                  <c:v>2.7559682720553575</c:v>
                </c:pt>
                <c:pt idx="906">
                  <c:v>2.7190333821693016</c:v>
                </c:pt>
                <c:pt idx="907">
                  <c:v>2.7405985813254654</c:v>
                </c:pt>
                <c:pt idx="908">
                  <c:v>2.7418547082066831</c:v>
                </c:pt>
                <c:pt idx="909">
                  <c:v>2.7682079401874646</c:v>
                </c:pt>
                <c:pt idx="910">
                  <c:v>2.7582226154241605</c:v>
                </c:pt>
                <c:pt idx="911">
                  <c:v>2.7627168887896882</c:v>
                </c:pt>
                <c:pt idx="912">
                  <c:v>2.7940772592759693</c:v>
                </c:pt>
                <c:pt idx="913">
                  <c:v>2.8191059727845436</c:v>
                </c:pt>
                <c:pt idx="914">
                  <c:v>2.8245996331759584</c:v>
                </c:pt>
                <c:pt idx="915">
                  <c:v>2.8049348281674908</c:v>
                </c:pt>
                <c:pt idx="916">
                  <c:v>2.763062664213717</c:v>
                </c:pt>
                <c:pt idx="917">
                  <c:v>2.7657044275648164</c:v>
                </c:pt>
                <c:pt idx="918">
                  <c:v>2.772709874618585</c:v>
                </c:pt>
                <c:pt idx="919">
                  <c:v>2.7582222608962335</c:v>
                </c:pt>
                <c:pt idx="920">
                  <c:v>2.8261271140583166</c:v>
                </c:pt>
                <c:pt idx="921">
                  <c:v>2.817026277131121</c:v>
                </c:pt>
                <c:pt idx="922">
                  <c:v>2.8603418033459254</c:v>
                </c:pt>
                <c:pt idx="923">
                  <c:v>2.8366253072185494</c:v>
                </c:pt>
                <c:pt idx="924">
                  <c:v>2.8049763860537711</c:v>
                </c:pt>
                <c:pt idx="925">
                  <c:v>2.7898451209448747</c:v>
                </c:pt>
                <c:pt idx="926">
                  <c:v>2.8367199145923245</c:v>
                </c:pt>
                <c:pt idx="927">
                  <c:v>2.7867610993986704</c:v>
                </c:pt>
                <c:pt idx="928">
                  <c:v>2.7780779475657904</c:v>
                </c:pt>
                <c:pt idx="929">
                  <c:v>2.7454082835644877</c:v>
                </c:pt>
                <c:pt idx="930">
                  <c:v>2.7253114186379124</c:v>
                </c:pt>
                <c:pt idx="931">
                  <c:v>2.7377038480979636</c:v>
                </c:pt>
                <c:pt idx="932">
                  <c:v>2.7298435055807464</c:v>
                </c:pt>
                <c:pt idx="933">
                  <c:v>2.7225711289355448</c:v>
                </c:pt>
                <c:pt idx="934">
                  <c:v>2.7278527993616573</c:v>
                </c:pt>
                <c:pt idx="935">
                  <c:v>2.678919713828865</c:v>
                </c:pt>
                <c:pt idx="936">
                  <c:v>2.669328943093074</c:v>
                </c:pt>
                <c:pt idx="937">
                  <c:v>2.6182625075904751</c:v>
                </c:pt>
                <c:pt idx="938">
                  <c:v>2.6146765735364701</c:v>
                </c:pt>
                <c:pt idx="939">
                  <c:v>2.5976445909667834</c:v>
                </c:pt>
                <c:pt idx="940">
                  <c:v>2.6366985790784674</c:v>
                </c:pt>
                <c:pt idx="941">
                  <c:v>2.5816560706563627</c:v>
                </c:pt>
                <c:pt idx="942">
                  <c:v>2.5866514357175743</c:v>
                </c:pt>
                <c:pt idx="943">
                  <c:v>2.600008475569783</c:v>
                </c:pt>
                <c:pt idx="944">
                  <c:v>2.5263797197454982</c:v>
                </c:pt>
                <c:pt idx="945">
                  <c:v>2.4613726637948963</c:v>
                </c:pt>
                <c:pt idx="946">
                  <c:v>2.4101606369947173</c:v>
                </c:pt>
                <c:pt idx="947">
                  <c:v>2.4037066317085842</c:v>
                </c:pt>
                <c:pt idx="948">
                  <c:v>2.3990826728134933</c:v>
                </c:pt>
                <c:pt idx="949">
                  <c:v>2.4085719298207513</c:v>
                </c:pt>
                <c:pt idx="950">
                  <c:v>2.4340020162707701</c:v>
                </c:pt>
                <c:pt idx="951">
                  <c:v>2.4265838288937265</c:v>
                </c:pt>
                <c:pt idx="952">
                  <c:v>2.4431131224752334</c:v>
                </c:pt>
                <c:pt idx="953">
                  <c:v>2.4641741977979916</c:v>
                </c:pt>
                <c:pt idx="954">
                  <c:v>2.5204357389955363</c:v>
                </c:pt>
                <c:pt idx="955">
                  <c:v>2.4826649745741745</c:v>
                </c:pt>
                <c:pt idx="956">
                  <c:v>2.4627121673673806</c:v>
                </c:pt>
                <c:pt idx="957">
                  <c:v>2.4776500467756377</c:v>
                </c:pt>
                <c:pt idx="958">
                  <c:v>2.462839584334267</c:v>
                </c:pt>
                <c:pt idx="959">
                  <c:v>2.4846719192370279</c:v>
                </c:pt>
                <c:pt idx="960">
                  <c:v>2.443715716177568</c:v>
                </c:pt>
                <c:pt idx="961">
                  <c:v>2.4380080363356811</c:v>
                </c:pt>
                <c:pt idx="962">
                  <c:v>2.4202102680217243</c:v>
                </c:pt>
                <c:pt idx="963">
                  <c:v>2.4472249276837079</c:v>
                </c:pt>
                <c:pt idx="964">
                  <c:v>2.4807822597922171</c:v>
                </c:pt>
                <c:pt idx="965">
                  <c:v>2.4830035343260803</c:v>
                </c:pt>
                <c:pt idx="966">
                  <c:v>2.4465463153774016</c:v>
                </c:pt>
                <c:pt idx="967">
                  <c:v>2.3931461263226264</c:v>
                </c:pt>
                <c:pt idx="968">
                  <c:v>2.426379118972644</c:v>
                </c:pt>
                <c:pt idx="969">
                  <c:v>2.4604155801085628</c:v>
                </c:pt>
                <c:pt idx="970">
                  <c:v>2.430102788303389</c:v>
                </c:pt>
                <c:pt idx="971">
                  <c:v>2.4251771139204754</c:v>
                </c:pt>
                <c:pt idx="972">
                  <c:v>2.3661416826788937</c:v>
                </c:pt>
                <c:pt idx="973">
                  <c:v>2.3420247875853462</c:v>
                </c:pt>
                <c:pt idx="974">
                  <c:v>2.3274764645011348</c:v>
                </c:pt>
                <c:pt idx="975">
                  <c:v>2.3383780611463991</c:v>
                </c:pt>
                <c:pt idx="976">
                  <c:v>2.2979942855615758</c:v>
                </c:pt>
                <c:pt idx="977">
                  <c:v>2.2634753412972168</c:v>
                </c:pt>
                <c:pt idx="978">
                  <c:v>2.254485182864816</c:v>
                </c:pt>
                <c:pt idx="979">
                  <c:v>2.2970257557583804</c:v>
                </c:pt>
                <c:pt idx="980">
                  <c:v>2.2984111749446976</c:v>
                </c:pt>
                <c:pt idx="981">
                  <c:v>2.3024543982038614</c:v>
                </c:pt>
                <c:pt idx="982">
                  <c:v>2.2779464801111367</c:v>
                </c:pt>
                <c:pt idx="983">
                  <c:v>2.2675708240153449</c:v>
                </c:pt>
                <c:pt idx="984">
                  <c:v>2.2732511819665415</c:v>
                </c:pt>
                <c:pt idx="985">
                  <c:v>2.3059770223599925</c:v>
                </c:pt>
                <c:pt idx="986">
                  <c:v>2.2891810258030691</c:v>
                </c:pt>
                <c:pt idx="987">
                  <c:v>2.2884927638181578</c:v>
                </c:pt>
                <c:pt idx="988">
                  <c:v>2.2742847852188901</c:v>
                </c:pt>
                <c:pt idx="989">
                  <c:v>2.2328353035222652</c:v>
                </c:pt>
                <c:pt idx="990">
                  <c:v>2.163241815338941</c:v>
                </c:pt>
                <c:pt idx="991">
                  <c:v>2.159504947491163</c:v>
                </c:pt>
                <c:pt idx="992">
                  <c:v>2.1550995922431384</c:v>
                </c:pt>
                <c:pt idx="993">
                  <c:v>2.0889008629535981</c:v>
                </c:pt>
                <c:pt idx="994">
                  <c:v>2.1096798858520889</c:v>
                </c:pt>
                <c:pt idx="995">
                  <c:v>2.1240570246160586</c:v>
                </c:pt>
                <c:pt idx="996">
                  <c:v>2.1370936329137264</c:v>
                </c:pt>
                <c:pt idx="997">
                  <c:v>2.0395059334045764</c:v>
                </c:pt>
                <c:pt idx="998">
                  <c:v>2.0200625354622006</c:v>
                </c:pt>
                <c:pt idx="999">
                  <c:v>1.8909205084735365</c:v>
                </c:pt>
                <c:pt idx="1000">
                  <c:v>1.9225247080372581</c:v>
                </c:pt>
                <c:pt idx="1001">
                  <c:v>2.0720987996038502</c:v>
                </c:pt>
                <c:pt idx="1002">
                  <c:v>2.0405526403971228</c:v>
                </c:pt>
                <c:pt idx="1003">
                  <c:v>1.9827219154985916</c:v>
                </c:pt>
                <c:pt idx="1004">
                  <c:v>1.9638260906586034</c:v>
                </c:pt>
                <c:pt idx="1005">
                  <c:v>2.0085864909941438</c:v>
                </c:pt>
                <c:pt idx="1006">
                  <c:v>1.9728963216550977</c:v>
                </c:pt>
                <c:pt idx="1007">
                  <c:v>1.8228560039534387</c:v>
                </c:pt>
                <c:pt idx="1008">
                  <c:v>1.9087488001979531</c:v>
                </c:pt>
                <c:pt idx="1009">
                  <c:v>1.9116068044152219</c:v>
                </c:pt>
                <c:pt idx="1010">
                  <c:v>1.8164688576152717</c:v>
                </c:pt>
                <c:pt idx="1011">
                  <c:v>1.7712231584501634</c:v>
                </c:pt>
                <c:pt idx="1012">
                  <c:v>1.6632376487106553</c:v>
                </c:pt>
                <c:pt idx="1013">
                  <c:v>1.5869332740004083</c:v>
                </c:pt>
                <c:pt idx="1014">
                  <c:v>1.5043112967735759</c:v>
                </c:pt>
                <c:pt idx="1015">
                  <c:v>1.4695406078110185</c:v>
                </c:pt>
                <c:pt idx="1016">
                  <c:v>1.4130772592937213</c:v>
                </c:pt>
                <c:pt idx="1017">
                  <c:v>1.5723055704272457</c:v>
                </c:pt>
                <c:pt idx="1018">
                  <c:v>1.6163137414308284</c:v>
                </c:pt>
                <c:pt idx="1019">
                  <c:v>1.4941664870741007</c:v>
                </c:pt>
                <c:pt idx="1020">
                  <c:v>1.4968490417464417</c:v>
                </c:pt>
                <c:pt idx="1021">
                  <c:v>1.5020306223091415</c:v>
                </c:pt>
                <c:pt idx="1022">
                  <c:v>1.574370120152508</c:v>
                </c:pt>
                <c:pt idx="1023">
                  <c:v>1.5699341417459214</c:v>
                </c:pt>
                <c:pt idx="1024">
                  <c:v>1.4454823535472405</c:v>
                </c:pt>
                <c:pt idx="1025">
                  <c:v>1.407101698637802</c:v>
                </c:pt>
                <c:pt idx="1026">
                  <c:v>1.3275763915646102</c:v>
                </c:pt>
                <c:pt idx="1027">
                  <c:v>1.2735566316708851</c:v>
                </c:pt>
                <c:pt idx="1028">
                  <c:v>1.3735574527579781</c:v>
                </c:pt>
                <c:pt idx="1029">
                  <c:v>1.4087742836945005</c:v>
                </c:pt>
                <c:pt idx="1030">
                  <c:v>1.464410133889851</c:v>
                </c:pt>
                <c:pt idx="1031">
                  <c:v>1.4704790101143879</c:v>
                </c:pt>
                <c:pt idx="1032">
                  <c:v>1.4930073994904138</c:v>
                </c:pt>
                <c:pt idx="1033">
                  <c:v>1.5564013876177094</c:v>
                </c:pt>
                <c:pt idx="1034">
                  <c:v>1.5031450111445113</c:v>
                </c:pt>
                <c:pt idx="1035">
                  <c:v>1.4643252793314478</c:v>
                </c:pt>
                <c:pt idx="1036">
                  <c:v>1.4917684227592658</c:v>
                </c:pt>
                <c:pt idx="1037">
                  <c:v>1.4726415791492058</c:v>
                </c:pt>
                <c:pt idx="1038">
                  <c:v>1.471314583950506</c:v>
                </c:pt>
                <c:pt idx="1039">
                  <c:v>1.40326963250221</c:v>
                </c:pt>
                <c:pt idx="1040">
                  <c:v>1.4422515271589178</c:v>
                </c:pt>
                <c:pt idx="1041">
                  <c:v>1.4346178715770583</c:v>
                </c:pt>
                <c:pt idx="1042">
                  <c:v>1.429735355269566</c:v>
                </c:pt>
                <c:pt idx="1043">
                  <c:v>1.3936673816497642</c:v>
                </c:pt>
                <c:pt idx="1044">
                  <c:v>1.3795981058280617</c:v>
                </c:pt>
                <c:pt idx="1045">
                  <c:v>1.3301675397829673</c:v>
                </c:pt>
                <c:pt idx="1046">
                  <c:v>1.3822305099165173</c:v>
                </c:pt>
                <c:pt idx="1047">
                  <c:v>1.3903957892214036</c:v>
                </c:pt>
                <c:pt idx="1048">
                  <c:v>1.4276172882214402</c:v>
                </c:pt>
                <c:pt idx="1049">
                  <c:v>1.4394000157099471</c:v>
                </c:pt>
                <c:pt idx="1050">
                  <c:v>1.4583280924531108</c:v>
                </c:pt>
                <c:pt idx="1051">
                  <c:v>1.4062634311098532</c:v>
                </c:pt>
                <c:pt idx="1052">
                  <c:v>1.4135421237044135</c:v>
                </c:pt>
                <c:pt idx="1053">
                  <c:v>1.4119252200788059</c:v>
                </c:pt>
                <c:pt idx="1054">
                  <c:v>1.4151619764515988</c:v>
                </c:pt>
                <c:pt idx="1055">
                  <c:v>1.4220581309246016</c:v>
                </c:pt>
                <c:pt idx="1056">
                  <c:v>1.4830510668460937</c:v>
                </c:pt>
                <c:pt idx="1057">
                  <c:v>1.4753704851493887</c:v>
                </c:pt>
                <c:pt idx="1058">
                  <c:v>1.4896207837366748</c:v>
                </c:pt>
                <c:pt idx="1059">
                  <c:v>1.5004655456611862</c:v>
                </c:pt>
                <c:pt idx="1060">
                  <c:v>1.5124170466052305</c:v>
                </c:pt>
                <c:pt idx="1061">
                  <c:v>1.484973194893338</c:v>
                </c:pt>
                <c:pt idx="1062">
                  <c:v>1.5237788521160398</c:v>
                </c:pt>
                <c:pt idx="1063">
                  <c:v>1.5035996390664439</c:v>
                </c:pt>
                <c:pt idx="1064">
                  <c:v>1.5137398948383507</c:v>
                </c:pt>
                <c:pt idx="1065">
                  <c:v>1.5141042850348203</c:v>
                </c:pt>
                <c:pt idx="1066">
                  <c:v>1.5037872512439563</c:v>
                </c:pt>
                <c:pt idx="1067">
                  <c:v>1.4866257907137934</c:v>
                </c:pt>
                <c:pt idx="1068">
                  <c:v>1.4927947554539471</c:v>
                </c:pt>
                <c:pt idx="1069">
                  <c:v>1.4951064157918956</c:v>
                </c:pt>
                <c:pt idx="1070">
                  <c:v>1.5188726437291769</c:v>
                </c:pt>
                <c:pt idx="1071">
                  <c:v>1.5770764177837753</c:v>
                </c:pt>
                <c:pt idx="1072">
                  <c:v>1.5947765308463513</c:v>
                </c:pt>
                <c:pt idx="1073">
                  <c:v>1.6223065235444816</c:v>
                </c:pt>
                <c:pt idx="1074">
                  <c:v>1.5962769845553493</c:v>
                </c:pt>
                <c:pt idx="1075">
                  <c:v>1.6241123243055631</c:v>
                </c:pt>
                <c:pt idx="1076">
                  <c:v>1.6244595967939337</c:v>
                </c:pt>
                <c:pt idx="1077">
                  <c:v>1.5751454539901666</c:v>
                </c:pt>
                <c:pt idx="1078">
                  <c:v>1.5804445520181787</c:v>
                </c:pt>
                <c:pt idx="1079">
                  <c:v>1.5297432522436039</c:v>
                </c:pt>
                <c:pt idx="1080">
                  <c:v>1.5570085096298862</c:v>
                </c:pt>
                <c:pt idx="1081">
                  <c:v>1.565452121231812</c:v>
                </c:pt>
                <c:pt idx="1082">
                  <c:v>1.5547894029020877</c:v>
                </c:pt>
                <c:pt idx="1083">
                  <c:v>1.5122734319647555</c:v>
                </c:pt>
                <c:pt idx="1084">
                  <c:v>1.5283991218576434</c:v>
                </c:pt>
                <c:pt idx="1085">
                  <c:v>1.5157355099126419</c:v>
                </c:pt>
                <c:pt idx="1086">
                  <c:v>1.5206178683147282</c:v>
                </c:pt>
                <c:pt idx="1087">
                  <c:v>1.5180123199139397</c:v>
                </c:pt>
                <c:pt idx="1088">
                  <c:v>1.5213536722011314</c:v>
                </c:pt>
                <c:pt idx="1089">
                  <c:v>1.5524316945643482</c:v>
                </c:pt>
                <c:pt idx="1090">
                  <c:v>1.5356160032419433</c:v>
                </c:pt>
                <c:pt idx="1091">
                  <c:v>1.5301816350603168</c:v>
                </c:pt>
                <c:pt idx="1092">
                  <c:v>1.5217712562967567</c:v>
                </c:pt>
                <c:pt idx="1093">
                  <c:v>1.5362769699770829</c:v>
                </c:pt>
                <c:pt idx="1094">
                  <c:v>1.5304623195227307</c:v>
                </c:pt>
                <c:pt idx="1095">
                  <c:v>1.547444357865323</c:v>
                </c:pt>
                <c:pt idx="1096">
                  <c:v>1.5763112417974563</c:v>
                </c:pt>
                <c:pt idx="1097">
                  <c:v>1.5654203322400768</c:v>
                </c:pt>
                <c:pt idx="1098">
                  <c:v>1.5468457541889009</c:v>
                </c:pt>
                <c:pt idx="1099">
                  <c:v>1.5498086306315888</c:v>
                </c:pt>
                <c:pt idx="1100">
                  <c:v>1.5459120868045126</c:v>
                </c:pt>
                <c:pt idx="1101">
                  <c:v>1.5745394225280893</c:v>
                </c:pt>
                <c:pt idx="1102">
                  <c:v>1.5830256193783483</c:v>
                </c:pt>
                <c:pt idx="1103">
                  <c:v>1.5445783598641289</c:v>
                </c:pt>
                <c:pt idx="1104">
                  <c:v>1.5407931642616091</c:v>
                </c:pt>
                <c:pt idx="1105">
                  <c:v>1.545240840130659</c:v>
                </c:pt>
                <c:pt idx="1106">
                  <c:v>1.523912434244032</c:v>
                </c:pt>
                <c:pt idx="1107">
                  <c:v>1.5137065673853707</c:v>
                </c:pt>
                <c:pt idx="1108">
                  <c:v>1.5081258367864767</c:v>
                </c:pt>
                <c:pt idx="1109">
                  <c:v>1.5098571922226083</c:v>
                </c:pt>
                <c:pt idx="1110">
                  <c:v>1.4512154986034589</c:v>
                </c:pt>
                <c:pt idx="1111">
                  <c:v>1.4544717304655332</c:v>
                </c:pt>
                <c:pt idx="1112">
                  <c:v>1.479555469952669</c:v>
                </c:pt>
                <c:pt idx="1113">
                  <c:v>1.450928088429436</c:v>
                </c:pt>
                <c:pt idx="1114">
                  <c:v>1.4488320414346518</c:v>
                </c:pt>
                <c:pt idx="1115">
                  <c:v>1.4321171995658961</c:v>
                </c:pt>
                <c:pt idx="1116">
                  <c:v>1.474650660660729</c:v>
                </c:pt>
                <c:pt idx="1117">
                  <c:v>1.4720107842937711</c:v>
                </c:pt>
                <c:pt idx="1118">
                  <c:v>1.4822610588417586</c:v>
                </c:pt>
                <c:pt idx="1119">
                  <c:v>1.4788911534656117</c:v>
                </c:pt>
                <c:pt idx="1120">
                  <c:v>1.4749656820877795</c:v>
                </c:pt>
                <c:pt idx="1121">
                  <c:v>1.4974880700834488</c:v>
                </c:pt>
                <c:pt idx="1122">
                  <c:v>1.5184330338475875</c:v>
                </c:pt>
                <c:pt idx="1123">
                  <c:v>1.5280220219472671</c:v>
                </c:pt>
                <c:pt idx="1124">
                  <c:v>1.5201465935676717</c:v>
                </c:pt>
                <c:pt idx="1125">
                  <c:v>1.5734060403375276</c:v>
                </c:pt>
                <c:pt idx="1126">
                  <c:v>1.5555663211315927</c:v>
                </c:pt>
                <c:pt idx="1127">
                  <c:v>1.5619261874523733</c:v>
                </c:pt>
                <c:pt idx="1128">
                  <c:v>1.5895708414246104</c:v>
                </c:pt>
                <c:pt idx="1129">
                  <c:v>1.5800219040998633</c:v>
                </c:pt>
                <c:pt idx="1130">
                  <c:v>1.5563003539018165</c:v>
                </c:pt>
                <c:pt idx="1131">
                  <c:v>1.5635657665986546</c:v>
                </c:pt>
                <c:pt idx="1132">
                  <c:v>1.5928176689843312</c:v>
                </c:pt>
                <c:pt idx="1133">
                  <c:v>1.6427081614001851</c:v>
                </c:pt>
                <c:pt idx="1134">
                  <c:v>1.6736955318067723</c:v>
                </c:pt>
                <c:pt idx="1135">
                  <c:v>1.6735336505916878</c:v>
                </c:pt>
                <c:pt idx="1136">
                  <c:v>1.6747675810742231</c:v>
                </c:pt>
                <c:pt idx="1137">
                  <c:v>1.7026350344927443</c:v>
                </c:pt>
                <c:pt idx="1138">
                  <c:v>1.7387366019901456</c:v>
                </c:pt>
                <c:pt idx="1139">
                  <c:v>1.7558849864810626</c:v>
                </c:pt>
                <c:pt idx="1140">
                  <c:v>1.7453200810472167</c:v>
                </c:pt>
                <c:pt idx="1141">
                  <c:v>1.7645977123780454</c:v>
                </c:pt>
                <c:pt idx="1142">
                  <c:v>1.8027419255767754</c:v>
                </c:pt>
                <c:pt idx="1143">
                  <c:v>1.8106070130704797</c:v>
                </c:pt>
                <c:pt idx="1144">
                  <c:v>1.7747992617281665</c:v>
                </c:pt>
                <c:pt idx="1145">
                  <c:v>1.8141944319436478</c:v>
                </c:pt>
                <c:pt idx="1146">
                  <c:v>1.8439837646385557</c:v>
                </c:pt>
                <c:pt idx="1147">
                  <c:v>1.9100316629145673</c:v>
                </c:pt>
                <c:pt idx="1148">
                  <c:v>1.9211357951869947</c:v>
                </c:pt>
                <c:pt idx="1149">
                  <c:v>1.9374900441363478</c:v>
                </c:pt>
                <c:pt idx="1150">
                  <c:v>1.9990331940522912</c:v>
                </c:pt>
                <c:pt idx="1151">
                  <c:v>2.0012545241322286</c:v>
                </c:pt>
                <c:pt idx="1152">
                  <c:v>2.0797619290902278</c:v>
                </c:pt>
                <c:pt idx="1153">
                  <c:v>2.0782610838743483</c:v>
                </c:pt>
                <c:pt idx="1154">
                  <c:v>2.1022293742445886</c:v>
                </c:pt>
                <c:pt idx="1155">
                  <c:v>2.0710509380474615</c:v>
                </c:pt>
                <c:pt idx="1156">
                  <c:v>2.1272147447576892</c:v>
                </c:pt>
                <c:pt idx="1157">
                  <c:v>2.1220205225385498</c:v>
                </c:pt>
                <c:pt idx="1158">
                  <c:v>2.1138274274740065</c:v>
                </c:pt>
                <c:pt idx="1159">
                  <c:v>2.0673370694749167</c:v>
                </c:pt>
                <c:pt idx="1160">
                  <c:v>2.0934870166998669</c:v>
                </c:pt>
                <c:pt idx="1161">
                  <c:v>2.0989325189078349</c:v>
                </c:pt>
                <c:pt idx="1162">
                  <c:v>2.1735988934085877</c:v>
                </c:pt>
                <c:pt idx="1163">
                  <c:v>2.1716008915087124</c:v>
                </c:pt>
                <c:pt idx="1164">
                  <c:v>2.1588139855853847</c:v>
                </c:pt>
                <c:pt idx="1165">
                  <c:v>2.1243359170394696</c:v>
                </c:pt>
                <c:pt idx="1166">
                  <c:v>2.1525052891018186</c:v>
                </c:pt>
                <c:pt idx="1167">
                  <c:v>2.1673146201260867</c:v>
                </c:pt>
                <c:pt idx="1168">
                  <c:v>2.1924366807835174</c:v>
                </c:pt>
                <c:pt idx="1169">
                  <c:v>2.1892605195748671</c:v>
                </c:pt>
                <c:pt idx="1170">
                  <c:v>2.2206177088029628</c:v>
                </c:pt>
                <c:pt idx="1171">
                  <c:v>2.2286978447480421</c:v>
                </c:pt>
                <c:pt idx="1172">
                  <c:v>2.2681833331401129</c:v>
                </c:pt>
                <c:pt idx="1173">
                  <c:v>2.271238216659079</c:v>
                </c:pt>
                <c:pt idx="1174">
                  <c:v>2.2216622565598634</c:v>
                </c:pt>
                <c:pt idx="1175">
                  <c:v>2.2761850859558539</c:v>
                </c:pt>
                <c:pt idx="1176">
                  <c:v>2.279663491590346</c:v>
                </c:pt>
                <c:pt idx="1177">
                  <c:v>2.2808531550830207</c:v>
                </c:pt>
                <c:pt idx="1178">
                  <c:v>2.2698459545619385</c:v>
                </c:pt>
                <c:pt idx="1179">
                  <c:v>2.2743984707221507</c:v>
                </c:pt>
                <c:pt idx="1180">
                  <c:v>2.2950829398941677</c:v>
                </c:pt>
                <c:pt idx="1181">
                  <c:v>2.2396642820161912</c:v>
                </c:pt>
                <c:pt idx="1182">
                  <c:v>2.2287994740530519</c:v>
                </c:pt>
                <c:pt idx="1183">
                  <c:v>2.2208277051896292</c:v>
                </c:pt>
                <c:pt idx="1184">
                  <c:v>2.2257243886956846</c:v>
                </c:pt>
                <c:pt idx="1185">
                  <c:v>2.2549258839334407</c:v>
                </c:pt>
                <c:pt idx="1186">
                  <c:v>2.1991228788623101</c:v>
                </c:pt>
                <c:pt idx="1187">
                  <c:v>2.2133289289393554</c:v>
                </c:pt>
                <c:pt idx="1188">
                  <c:v>2.2204548518183671</c:v>
                </c:pt>
                <c:pt idx="1189">
                  <c:v>2.2540241414260311</c:v>
                </c:pt>
                <c:pt idx="1190">
                  <c:v>2.2635369549970026</c:v>
                </c:pt>
                <c:pt idx="1191">
                  <c:v>2.2761735850644227</c:v>
                </c:pt>
                <c:pt idx="1192">
                  <c:v>2.2635716425197057</c:v>
                </c:pt>
                <c:pt idx="1193">
                  <c:v>2.277790963261237</c:v>
                </c:pt>
                <c:pt idx="1194">
                  <c:v>2.2779780127291276</c:v>
                </c:pt>
                <c:pt idx="1195">
                  <c:v>2.2951927995772565</c:v>
                </c:pt>
                <c:pt idx="1196">
                  <c:v>2.2961597506202094</c:v>
                </c:pt>
                <c:pt idx="1197">
                  <c:v>2.2735007672205514</c:v>
                </c:pt>
                <c:pt idx="1198">
                  <c:v>2.2773037821936639</c:v>
                </c:pt>
                <c:pt idx="1199">
                  <c:v>2.2891029208164015</c:v>
                </c:pt>
                <c:pt idx="1200">
                  <c:v>2.2917492651478981</c:v>
                </c:pt>
                <c:pt idx="1201">
                  <c:v>2.2832604289505549</c:v>
                </c:pt>
                <c:pt idx="1202">
                  <c:v>2.3360819414932972</c:v>
                </c:pt>
                <c:pt idx="1203">
                  <c:v>2.3601271135928967</c:v>
                </c:pt>
                <c:pt idx="1204">
                  <c:v>2.3671838509590297</c:v>
                </c:pt>
                <c:pt idx="1205">
                  <c:v>2.4093556576820889</c:v>
                </c:pt>
                <c:pt idx="1206">
                  <c:v>2.4089865020719801</c:v>
                </c:pt>
                <c:pt idx="1207">
                  <c:v>2.4095264640320648</c:v>
                </c:pt>
                <c:pt idx="1208">
                  <c:v>2.4387377974593245</c:v>
                </c:pt>
                <c:pt idx="1209">
                  <c:v>2.4651034072724261</c:v>
                </c:pt>
                <c:pt idx="1210">
                  <c:v>2.4878948629903785</c:v>
                </c:pt>
                <c:pt idx="1211">
                  <c:v>2.511692427812974</c:v>
                </c:pt>
                <c:pt idx="1212">
                  <c:v>2.5122646632434686</c:v>
                </c:pt>
                <c:pt idx="1213">
                  <c:v>2.5536693002430284</c:v>
                </c:pt>
                <c:pt idx="1214">
                  <c:v>2.586553679804811</c:v>
                </c:pt>
                <c:pt idx="1215">
                  <c:v>2.6368435056819397</c:v>
                </c:pt>
                <c:pt idx="1216">
                  <c:v>2.6556050788050323</c:v>
                </c:pt>
                <c:pt idx="1217">
                  <c:v>2.6832738773925167</c:v>
                </c:pt>
                <c:pt idx="1218">
                  <c:v>2.685012968154493</c:v>
                </c:pt>
                <c:pt idx="1219">
                  <c:v>2.7016972915304414</c:v>
                </c:pt>
                <c:pt idx="1220">
                  <c:v>2.7263432344009422</c:v>
                </c:pt>
                <c:pt idx="1221">
                  <c:v>2.6947256583404884</c:v>
                </c:pt>
                <c:pt idx="1222">
                  <c:v>2.7172288082652689</c:v>
                </c:pt>
                <c:pt idx="1223">
                  <c:v>2.7023605442377248</c:v>
                </c:pt>
                <c:pt idx="1224">
                  <c:v>2.6738642868475964</c:v>
                </c:pt>
                <c:pt idx="1225">
                  <c:v>2.6188483292107283</c:v>
                </c:pt>
                <c:pt idx="1226">
                  <c:v>2.6669909220213928</c:v>
                </c:pt>
                <c:pt idx="1227">
                  <c:v>2.6769926916945224</c:v>
                </c:pt>
                <c:pt idx="1228">
                  <c:v>2.7047702877762858</c:v>
                </c:pt>
                <c:pt idx="1229">
                  <c:v>2.7460995282826604</c:v>
                </c:pt>
                <c:pt idx="1230">
                  <c:v>2.7490685435366502</c:v>
                </c:pt>
                <c:pt idx="1231">
                  <c:v>2.7407166236266343</c:v>
                </c:pt>
                <c:pt idx="1232">
                  <c:v>2.7646634029277668</c:v>
                </c:pt>
                <c:pt idx="1233">
                  <c:v>2.776294001683123</c:v>
                </c:pt>
                <c:pt idx="1234">
                  <c:v>2.7930056347290986</c:v>
                </c:pt>
                <c:pt idx="1235">
                  <c:v>2.7671600218554961</c:v>
                </c:pt>
                <c:pt idx="1236">
                  <c:v>2.7348104886504969</c:v>
                </c:pt>
                <c:pt idx="1237">
                  <c:v>2.7184857047778306</c:v>
                </c:pt>
                <c:pt idx="1238">
                  <c:v>2.7352138316208165</c:v>
                </c:pt>
                <c:pt idx="1239">
                  <c:v>2.7758272108110624</c:v>
                </c:pt>
                <c:pt idx="1240">
                  <c:v>2.8240146418620342</c:v>
                </c:pt>
                <c:pt idx="1241">
                  <c:v>2.8239397058294577</c:v>
                </c:pt>
                <c:pt idx="1242">
                  <c:v>2.8453062455399429</c:v>
                </c:pt>
                <c:pt idx="1243">
                  <c:v>2.8540806128022518</c:v>
                </c:pt>
                <c:pt idx="1244">
                  <c:v>2.8815063149090512</c:v>
                </c:pt>
                <c:pt idx="1245">
                  <c:v>2.895661957906225</c:v>
                </c:pt>
                <c:pt idx="1246">
                  <c:v>2.9333411892915175</c:v>
                </c:pt>
                <c:pt idx="1247">
                  <c:v>2.9294693662684081</c:v>
                </c:pt>
                <c:pt idx="1248">
                  <c:v>2.955822947263703</c:v>
                </c:pt>
                <c:pt idx="1249">
                  <c:v>2.9735724212798464</c:v>
                </c:pt>
                <c:pt idx="1250">
                  <c:v>2.981836838729012</c:v>
                </c:pt>
                <c:pt idx="1251">
                  <c:v>2.9408197071798936</c:v>
                </c:pt>
                <c:pt idx="1252">
                  <c:v>2.9405916280417115</c:v>
                </c:pt>
                <c:pt idx="1253">
                  <c:v>2.9596655925061111</c:v>
                </c:pt>
                <c:pt idx="1254">
                  <c:v>2.981064424971029</c:v>
                </c:pt>
                <c:pt idx="1255">
                  <c:v>2.975424840224786</c:v>
                </c:pt>
                <c:pt idx="1256">
                  <c:v>3.0009783194191648</c:v>
                </c:pt>
                <c:pt idx="1257">
                  <c:v>2.9701725913569699</c:v>
                </c:pt>
                <c:pt idx="1258">
                  <c:v>2.9951749242303762</c:v>
                </c:pt>
                <c:pt idx="1259">
                  <c:v>3.0447551866716549</c:v>
                </c:pt>
                <c:pt idx="1260">
                  <c:v>3.0721947093890991</c:v>
                </c:pt>
                <c:pt idx="1261">
                  <c:v>3.080795378407938</c:v>
                </c:pt>
                <c:pt idx="1262">
                  <c:v>3.1118617715424781</c:v>
                </c:pt>
                <c:pt idx="1263">
                  <c:v>3.1276246629710771</c:v>
                </c:pt>
                <c:pt idx="1264">
                  <c:v>3.1705596052039295</c:v>
                </c:pt>
                <c:pt idx="1265">
                  <c:v>3.2093483363178041</c:v>
                </c:pt>
                <c:pt idx="1266">
                  <c:v>3.2291449692106822</c:v>
                </c:pt>
                <c:pt idx="1267">
                  <c:v>3.2352171475788505</c:v>
                </c:pt>
                <c:pt idx="1268">
                  <c:v>3.2701653458854389</c:v>
                </c:pt>
                <c:pt idx="1269">
                  <c:v>3.1682535863663648</c:v>
                </c:pt>
                <c:pt idx="1270">
                  <c:v>3.1843356761305661</c:v>
                </c:pt>
                <c:pt idx="1271">
                  <c:v>3.2001696559966684</c:v>
                </c:pt>
                <c:pt idx="1272">
                  <c:v>3.1788686095224401</c:v>
                </c:pt>
                <c:pt idx="1273">
                  <c:v>3.1577897720292207</c:v>
                </c:pt>
                <c:pt idx="1274">
                  <c:v>3.0958914104650184</c:v>
                </c:pt>
                <c:pt idx="1275">
                  <c:v>2.9708954165883905</c:v>
                </c:pt>
                <c:pt idx="1276">
                  <c:v>3.0981449752108143</c:v>
                </c:pt>
                <c:pt idx="1277">
                  <c:v>3.048675525788163</c:v>
                </c:pt>
                <c:pt idx="1278">
                  <c:v>3.0688099646230014</c:v>
                </c:pt>
                <c:pt idx="1279">
                  <c:v>3.1328883980327786</c:v>
                </c:pt>
                <c:pt idx="1280">
                  <c:v>3.1691886266535931</c:v>
                </c:pt>
                <c:pt idx="1281">
                  <c:v>3.1690541751959804</c:v>
                </c:pt>
                <c:pt idx="1282">
                  <c:v>3.2461556470107018</c:v>
                </c:pt>
                <c:pt idx="1283">
                  <c:v>3.2394035382020299</c:v>
                </c:pt>
                <c:pt idx="1284">
                  <c:v>3.2356720440887203</c:v>
                </c:pt>
                <c:pt idx="1285">
                  <c:v>3.1804265426252472</c:v>
                </c:pt>
                <c:pt idx="1286">
                  <c:v>3.2157883439638892</c:v>
                </c:pt>
                <c:pt idx="1287">
                  <c:v>3.2594295583905151</c:v>
                </c:pt>
                <c:pt idx="1288">
                  <c:v>3.2618699548856309</c:v>
                </c:pt>
                <c:pt idx="1289">
                  <c:v>3.2319305109048062</c:v>
                </c:pt>
                <c:pt idx="1290">
                  <c:v>3.2328446594811431</c:v>
                </c:pt>
                <c:pt idx="1291">
                  <c:v>3.2489358842967087</c:v>
                </c:pt>
                <c:pt idx="1292">
                  <c:v>3.260432251758163</c:v>
                </c:pt>
                <c:pt idx="1293">
                  <c:v>3.273880264081126</c:v>
                </c:pt>
                <c:pt idx="1294">
                  <c:v>3.2275798848911634</c:v>
                </c:pt>
                <c:pt idx="1295">
                  <c:v>3.2505264967231642</c:v>
                </c:pt>
                <c:pt idx="1296">
                  <c:v>3.2816936794901328</c:v>
                </c:pt>
                <c:pt idx="1297">
                  <c:v>3.3305546842089946</c:v>
                </c:pt>
                <c:pt idx="1298">
                  <c:v>3.3533415596648095</c:v>
                </c:pt>
                <c:pt idx="1299">
                  <c:v>3.3465306419461442</c:v>
                </c:pt>
                <c:pt idx="1300">
                  <c:v>3.3322443102123782</c:v>
                </c:pt>
                <c:pt idx="1301">
                  <c:v>3.3677234901813846</c:v>
                </c:pt>
                <c:pt idx="1302">
                  <c:v>3.3485897912322904</c:v>
                </c:pt>
                <c:pt idx="1303">
                  <c:v>3.3524147439762153</c:v>
                </c:pt>
                <c:pt idx="1304">
                  <c:v>3.3919812820513942</c:v>
                </c:pt>
                <c:pt idx="1305">
                  <c:v>3.4101552863176141</c:v>
                </c:pt>
                <c:pt idx="1306">
                  <c:v>3.402104770846361</c:v>
                </c:pt>
                <c:pt idx="1307">
                  <c:v>3.3961096137926927</c:v>
                </c:pt>
                <c:pt idx="1308">
                  <c:v>3.378323109069524</c:v>
                </c:pt>
                <c:pt idx="1309">
                  <c:v>3.3417347128159967</c:v>
                </c:pt>
                <c:pt idx="1310">
                  <c:v>3.3458656633794934</c:v>
                </c:pt>
                <c:pt idx="1311">
                  <c:v>3.3436807679253069</c:v>
                </c:pt>
                <c:pt idx="1312">
                  <c:v>3.3874726024329904</c:v>
                </c:pt>
                <c:pt idx="1313">
                  <c:v>3.3892802599279155</c:v>
                </c:pt>
                <c:pt idx="1314">
                  <c:v>3.399380279686639</c:v>
                </c:pt>
                <c:pt idx="1315">
                  <c:v>3.4121089606009773</c:v>
                </c:pt>
                <c:pt idx="1316">
                  <c:v>3.4587543491357375</c:v>
                </c:pt>
                <c:pt idx="1317">
                  <c:v>3.4892776563794605</c:v>
                </c:pt>
                <c:pt idx="1318">
                  <c:v>3.505045382971772</c:v>
                </c:pt>
                <c:pt idx="1319">
                  <c:v>3.5432555558602248</c:v>
                </c:pt>
                <c:pt idx="1320">
                  <c:v>3.5530682768115036</c:v>
                </c:pt>
                <c:pt idx="1321">
                  <c:v>3.5855977475537606</c:v>
                </c:pt>
                <c:pt idx="1322">
                  <c:v>3.610838296835202</c:v>
                </c:pt>
                <c:pt idx="1323">
                  <c:v>3.6069968886543395</c:v>
                </c:pt>
                <c:pt idx="1324">
                  <c:v>3.6188233322743533</c:v>
                </c:pt>
                <c:pt idx="1325">
                  <c:v>3.6071085410994197</c:v>
                </c:pt>
                <c:pt idx="1326">
                  <c:v>3.5782215604029637</c:v>
                </c:pt>
                <c:pt idx="1327">
                  <c:v>3.5916866755053798</c:v>
                </c:pt>
                <c:pt idx="1328">
                  <c:v>3.6204387371952542</c:v>
                </c:pt>
                <c:pt idx="1329">
                  <c:v>3.5749664996704937</c:v>
                </c:pt>
                <c:pt idx="1330">
                  <c:v>3.5037909957519422</c:v>
                </c:pt>
                <c:pt idx="1331">
                  <c:v>3.5016031849982743</c:v>
                </c:pt>
                <c:pt idx="1332">
                  <c:v>3.4640850849259048</c:v>
                </c:pt>
                <c:pt idx="1333">
                  <c:v>3.4511459509677178</c:v>
                </c:pt>
                <c:pt idx="1334">
                  <c:v>3.4485728703061485</c:v>
                </c:pt>
                <c:pt idx="1335">
                  <c:v>3.4572769861825683</c:v>
                </c:pt>
                <c:pt idx="1336">
                  <c:v>3.4948071682472479</c:v>
                </c:pt>
                <c:pt idx="1337">
                  <c:v>3.5190890414745701</c:v>
                </c:pt>
                <c:pt idx="1338">
                  <c:v>3.5235285972805621</c:v>
                </c:pt>
                <c:pt idx="1339">
                  <c:v>3.3939555149839729</c:v>
                </c:pt>
                <c:pt idx="1340">
                  <c:v>3.3129817038933713</c:v>
                </c:pt>
                <c:pt idx="1341">
                  <c:v>3.3420535070316508</c:v>
                </c:pt>
                <c:pt idx="1342">
                  <c:v>3.4104893066943847</c:v>
                </c:pt>
                <c:pt idx="1343">
                  <c:v>3.4335868724314009</c:v>
                </c:pt>
                <c:pt idx="1344">
                  <c:v>3.4810494206995624</c:v>
                </c:pt>
                <c:pt idx="1345">
                  <c:v>3.4643834048889821</c:v>
                </c:pt>
                <c:pt idx="1346">
                  <c:v>3.5121178151501042</c:v>
                </c:pt>
                <c:pt idx="1347">
                  <c:v>3.528333977958257</c:v>
                </c:pt>
                <c:pt idx="1348">
                  <c:v>3.5212673509021819</c:v>
                </c:pt>
                <c:pt idx="1349">
                  <c:v>3.5065287444861823</c:v>
                </c:pt>
                <c:pt idx="1350">
                  <c:v>3.4649342569850403</c:v>
                </c:pt>
                <c:pt idx="1351">
                  <c:v>3.4563705246512795</c:v>
                </c:pt>
                <c:pt idx="1352">
                  <c:v>3.4583323254012281</c:v>
                </c:pt>
                <c:pt idx="1353">
                  <c:v>3.4790160447685849</c:v>
                </c:pt>
                <c:pt idx="1354">
                  <c:v>3.5014430281196618</c:v>
                </c:pt>
                <c:pt idx="1355">
                  <c:v>3.5243695165992293</c:v>
                </c:pt>
                <c:pt idx="1356">
                  <c:v>3.5080364954070644</c:v>
                </c:pt>
                <c:pt idx="1357">
                  <c:v>3.5146066268217204</c:v>
                </c:pt>
                <c:pt idx="1358">
                  <c:v>3.5257273117639372</c:v>
                </c:pt>
                <c:pt idx="1359">
                  <c:v>3.515217181770812</c:v>
                </c:pt>
                <c:pt idx="1360">
                  <c:v>3.5239004958225788</c:v>
                </c:pt>
                <c:pt idx="1361">
                  <c:v>3.5454109380037075</c:v>
                </c:pt>
                <c:pt idx="1362">
                  <c:v>3.5451171288270831</c:v>
                </c:pt>
                <c:pt idx="1363">
                  <c:v>3.5192231654270754</c:v>
                </c:pt>
                <c:pt idx="1364">
                  <c:v>3.4969817614887693</c:v>
                </c:pt>
                <c:pt idx="1365">
                  <c:v>3.5230246554615579</c:v>
                </c:pt>
                <c:pt idx="1366">
                  <c:v>3.5167452529729393</c:v>
                </c:pt>
                <c:pt idx="1367">
                  <c:v>3.5269551199988456</c:v>
                </c:pt>
                <c:pt idx="1368">
                  <c:v>3.5032574208924974</c:v>
                </c:pt>
                <c:pt idx="1369">
                  <c:v>3.492330381176088</c:v>
                </c:pt>
                <c:pt idx="1370">
                  <c:v>3.4958844749193236</c:v>
                </c:pt>
                <c:pt idx="1371">
                  <c:v>3.4664440532264154</c:v>
                </c:pt>
                <c:pt idx="1372">
                  <c:v>3.446734826739807</c:v>
                </c:pt>
                <c:pt idx="1373">
                  <c:v>3.4364411122935086</c:v>
                </c:pt>
                <c:pt idx="1374">
                  <c:v>3.457136231819955</c:v>
                </c:pt>
                <c:pt idx="1375">
                  <c:v>3.4411246862402711</c:v>
                </c:pt>
                <c:pt idx="1376">
                  <c:v>3.4500942468925775</c:v>
                </c:pt>
                <c:pt idx="1377">
                  <c:v>3.458547261953119</c:v>
                </c:pt>
                <c:pt idx="1378">
                  <c:v>3.4579262136049445</c:v>
                </c:pt>
                <c:pt idx="1379">
                  <c:v>3.4504827130121152</c:v>
                </c:pt>
                <c:pt idx="1380">
                  <c:v>3.4415340563339298</c:v>
                </c:pt>
                <c:pt idx="1381">
                  <c:v>3.459521978775312</c:v>
                </c:pt>
                <c:pt idx="1382">
                  <c:v>3.4563246338816342</c:v>
                </c:pt>
                <c:pt idx="1383">
                  <c:v>3.4391791221718302</c:v>
                </c:pt>
                <c:pt idx="1384">
                  <c:v>3.4442346587068573</c:v>
                </c:pt>
                <c:pt idx="1385">
                  <c:v>3.4683930743561908</c:v>
                </c:pt>
                <c:pt idx="1386">
                  <c:v>3.4655885981413084</c:v>
                </c:pt>
                <c:pt idx="1387">
                  <c:v>3.4138633631649871</c:v>
                </c:pt>
                <c:pt idx="1388">
                  <c:v>3.3987282043790792</c:v>
                </c:pt>
                <c:pt idx="1389">
                  <c:v>3.4128948009460158</c:v>
                </c:pt>
                <c:pt idx="1390">
                  <c:v>3.4146961745501074</c:v>
                </c:pt>
                <c:pt idx="1391">
                  <c:v>3.421546757234458</c:v>
                </c:pt>
                <c:pt idx="1392">
                  <c:v>3.3972242771927728</c:v>
                </c:pt>
                <c:pt idx="1393">
                  <c:v>3.3299831691875506</c:v>
                </c:pt>
                <c:pt idx="1394">
                  <c:v>3.31411723474785</c:v>
                </c:pt>
                <c:pt idx="1395">
                  <c:v>3.3579837398335401</c:v>
                </c:pt>
                <c:pt idx="1396">
                  <c:v>3.3672375367760998</c:v>
                </c:pt>
                <c:pt idx="1397">
                  <c:v>3.3670051745339635</c:v>
                </c:pt>
                <c:pt idx="1398">
                  <c:v>3.2849477210379132</c:v>
                </c:pt>
                <c:pt idx="1399">
                  <c:v>3.2643470213743444</c:v>
                </c:pt>
                <c:pt idx="1400">
                  <c:v>3.1784628713437297</c:v>
                </c:pt>
                <c:pt idx="1401">
                  <c:v>3.1298769675528666</c:v>
                </c:pt>
                <c:pt idx="1402">
                  <c:v>3.2457970709095072</c:v>
                </c:pt>
                <c:pt idx="1403">
                  <c:v>3.21793460726464</c:v>
                </c:pt>
                <c:pt idx="1404">
                  <c:v>3.2613672304444155</c:v>
                </c:pt>
                <c:pt idx="1405">
                  <c:v>3.2568225642308222</c:v>
                </c:pt>
                <c:pt idx="1406">
                  <c:v>3.1848864771278778</c:v>
                </c:pt>
                <c:pt idx="1407">
                  <c:v>3.1590720191163855</c:v>
                </c:pt>
                <c:pt idx="1408">
                  <c:v>3.0918148134345147</c:v>
                </c:pt>
                <c:pt idx="1409">
                  <c:v>3.0121872351774681</c:v>
                </c:pt>
                <c:pt idx="1410">
                  <c:v>2.9312488471415139</c:v>
                </c:pt>
                <c:pt idx="1411">
                  <c:v>3.0204398254379372</c:v>
                </c:pt>
                <c:pt idx="1412">
                  <c:v>3.0301376052646698</c:v>
                </c:pt>
                <c:pt idx="1413">
                  <c:v>2.9916078519662102</c:v>
                </c:pt>
                <c:pt idx="1414">
                  <c:v>3.02722825133606</c:v>
                </c:pt>
                <c:pt idx="1415">
                  <c:v>3.119548076677213</c:v>
                </c:pt>
                <c:pt idx="1416">
                  <c:v>3.1253668919269662</c:v>
                </c:pt>
                <c:pt idx="1417">
                  <c:v>3.1644293823716887</c:v>
                </c:pt>
                <c:pt idx="1418">
                  <c:v>3.1234068666203858</c:v>
                </c:pt>
                <c:pt idx="1419">
                  <c:v>3.1752863065829242</c:v>
                </c:pt>
                <c:pt idx="1420">
                  <c:v>3.1400200840123613</c:v>
                </c:pt>
                <c:pt idx="1421">
                  <c:v>3.1274455744613818</c:v>
                </c:pt>
                <c:pt idx="1422">
                  <c:v>3.1459639707980358</c:v>
                </c:pt>
                <c:pt idx="1423">
                  <c:v>3.1422359394877639</c:v>
                </c:pt>
                <c:pt idx="1424">
                  <c:v>3.2002569760333204</c:v>
                </c:pt>
                <c:pt idx="1425">
                  <c:v>3.2292591584276553</c:v>
                </c:pt>
                <c:pt idx="1426">
                  <c:v>3.2379690301703885</c:v>
                </c:pt>
                <c:pt idx="1427">
                  <c:v>3.2872983631584809</c:v>
                </c:pt>
                <c:pt idx="1428">
                  <c:v>3.2969929897563812</c:v>
                </c:pt>
                <c:pt idx="1429">
                  <c:v>3.2912909268958424</c:v>
                </c:pt>
                <c:pt idx="1430">
                  <c:v>3.2911725210738951</c:v>
                </c:pt>
                <c:pt idx="1431">
                  <c:v>3.3067845524350328</c:v>
                </c:pt>
                <c:pt idx="1432">
                  <c:v>3.3155619733246513</c:v>
                </c:pt>
                <c:pt idx="1433">
                  <c:v>3.3295197606743616</c:v>
                </c:pt>
                <c:pt idx="1434">
                  <c:v>3.2823011875015999</c:v>
                </c:pt>
                <c:pt idx="1435">
                  <c:v>3.3237043781598619</c:v>
                </c:pt>
                <c:pt idx="1436">
                  <c:v>3.3253316977444891</c:v>
                </c:pt>
                <c:pt idx="1437">
                  <c:v>3.2416984916803138</c:v>
                </c:pt>
                <c:pt idx="1438">
                  <c:v>3.2331861797441825</c:v>
                </c:pt>
                <c:pt idx="1439">
                  <c:v>3.2338668683060532</c:v>
                </c:pt>
                <c:pt idx="1440">
                  <c:v>3.2564448434494206</c:v>
                </c:pt>
                <c:pt idx="1441">
                  <c:v>3.2537747636766277</c:v>
                </c:pt>
                <c:pt idx="1442">
                  <c:v>3.2777202754579142</c:v>
                </c:pt>
                <c:pt idx="1443">
                  <c:v>3.3113983842981414</c:v>
                </c:pt>
                <c:pt idx="1444">
                  <c:v>3.3179265637469726</c:v>
                </c:pt>
                <c:pt idx="1445">
                  <c:v>3.2994018804893317</c:v>
                </c:pt>
                <c:pt idx="1446">
                  <c:v>3.3404580941437003</c:v>
                </c:pt>
                <c:pt idx="1447">
                  <c:v>3.340340705212105</c:v>
                </c:pt>
                <c:pt idx="1448">
                  <c:v>3.35983233141924</c:v>
                </c:pt>
                <c:pt idx="1449">
                  <c:v>3.3133054490839129</c:v>
                </c:pt>
                <c:pt idx="1450">
                  <c:v>3.3617123458774048</c:v>
                </c:pt>
                <c:pt idx="1451">
                  <c:v>3.3702587534905737</c:v>
                </c:pt>
                <c:pt idx="1452">
                  <c:v>3.3766653884514772</c:v>
                </c:pt>
                <c:pt idx="1453">
                  <c:v>3.4306231574808868</c:v>
                </c:pt>
                <c:pt idx="1454">
                  <c:v>3.4604625728452709</c:v>
                </c:pt>
                <c:pt idx="1455">
                  <c:v>3.4697439946049689</c:v>
                </c:pt>
                <c:pt idx="1456">
                  <c:v>3.4754249666320018</c:v>
                </c:pt>
                <c:pt idx="1457">
                  <c:v>3.4705742792210925</c:v>
                </c:pt>
                <c:pt idx="1458">
                  <c:v>3.4998525291323874</c:v>
                </c:pt>
                <c:pt idx="1459">
                  <c:v>3.5439069791931845</c:v>
                </c:pt>
                <c:pt idx="1460">
                  <c:v>3.5794409369702267</c:v>
                </c:pt>
                <c:pt idx="1461">
                  <c:v>3.5496735166220268</c:v>
                </c:pt>
                <c:pt idx="1462">
                  <c:v>3.5726650075969753</c:v>
                </c:pt>
                <c:pt idx="1463">
                  <c:v>3.588978683262245</c:v>
                </c:pt>
                <c:pt idx="1464">
                  <c:v>3.5800676408948355</c:v>
                </c:pt>
                <c:pt idx="1465">
                  <c:v>3.5631633342194893</c:v>
                </c:pt>
                <c:pt idx="1466">
                  <c:v>3.5500052839913199</c:v>
                </c:pt>
                <c:pt idx="1467">
                  <c:v>3.5066380072815195</c:v>
                </c:pt>
                <c:pt idx="1468">
                  <c:v>3.5173753946746991</c:v>
                </c:pt>
                <c:pt idx="1469">
                  <c:v>3.5345610749727769</c:v>
                </c:pt>
                <c:pt idx="1470">
                  <c:v>3.5475541155736878</c:v>
                </c:pt>
                <c:pt idx="1471">
                  <c:v>3.5769077331389041</c:v>
                </c:pt>
                <c:pt idx="1472">
                  <c:v>3.5921055618787041</c:v>
                </c:pt>
                <c:pt idx="1473">
                  <c:v>3.5800624888752459</c:v>
                </c:pt>
                <c:pt idx="1474">
                  <c:v>3.5826115977799065</c:v>
                </c:pt>
                <c:pt idx="1475">
                  <c:v>3.5674489395997613</c:v>
                </c:pt>
                <c:pt idx="1476">
                  <c:v>3.5403679270832091</c:v>
                </c:pt>
                <c:pt idx="1477">
                  <c:v>3.51768794224922</c:v>
                </c:pt>
                <c:pt idx="1478">
                  <c:v>3.4990584181878028</c:v>
                </c:pt>
                <c:pt idx="1479">
                  <c:v>3.5720234246707361</c:v>
                </c:pt>
                <c:pt idx="1480">
                  <c:v>3.5346866043786114</c:v>
                </c:pt>
                <c:pt idx="1481">
                  <c:v>3.5577210932549717</c:v>
                </c:pt>
                <c:pt idx="1482">
                  <c:v>3.6084410146370591</c:v>
                </c:pt>
                <c:pt idx="1483">
                  <c:v>3.6052945938749064</c:v>
                </c:pt>
                <c:pt idx="1484">
                  <c:v>3.5893939741672756</c:v>
                </c:pt>
                <c:pt idx="1485">
                  <c:v>3.5945761478556686</c:v>
                </c:pt>
                <c:pt idx="1486">
                  <c:v>3.5875834631970229</c:v>
                </c:pt>
                <c:pt idx="1487">
                  <c:v>3.6108076374059599</c:v>
                </c:pt>
                <c:pt idx="1488">
                  <c:v>3.6205399449157381</c:v>
                </c:pt>
                <c:pt idx="1489">
                  <c:v>3.6509607580138699</c:v>
                </c:pt>
                <c:pt idx="1490">
                  <c:v>3.6605108225171121</c:v>
                </c:pt>
                <c:pt idx="1491">
                  <c:v>3.6830149024805992</c:v>
                </c:pt>
                <c:pt idx="1492">
                  <c:v>3.6798165731042674</c:v>
                </c:pt>
                <c:pt idx="1493">
                  <c:v>3.6725924042307323</c:v>
                </c:pt>
                <c:pt idx="1494">
                  <c:v>3.700950329955647</c:v>
                </c:pt>
                <c:pt idx="1495">
                  <c:v>3.6960743600832098</c:v>
                </c:pt>
                <c:pt idx="1496">
                  <c:v>3.7006264940280715</c:v>
                </c:pt>
                <c:pt idx="1497">
                  <c:v>3.7072909271393391</c:v>
                </c:pt>
                <c:pt idx="1498">
                  <c:v>3.6975791854592761</c:v>
                </c:pt>
                <c:pt idx="1499">
                  <c:v>3.7154642181174573</c:v>
                </c:pt>
                <c:pt idx="1500">
                  <c:v>3.7257317030081074</c:v>
                </c:pt>
                <c:pt idx="1501">
                  <c:v>3.7232061345703804</c:v>
                </c:pt>
                <c:pt idx="1502">
                  <c:v>3.7467537483187283</c:v>
                </c:pt>
                <c:pt idx="1503">
                  <c:v>3.7968783471957939</c:v>
                </c:pt>
                <c:pt idx="1504">
                  <c:v>3.8060590158689478</c:v>
                </c:pt>
                <c:pt idx="1505">
                  <c:v>3.8531465641695477</c:v>
                </c:pt>
                <c:pt idx="1506">
                  <c:v>3.8520594320221049</c:v>
                </c:pt>
                <c:pt idx="1507">
                  <c:v>3.8459764268589689</c:v>
                </c:pt>
                <c:pt idx="1508">
                  <c:v>3.8902415132418313</c:v>
                </c:pt>
                <c:pt idx="1509">
                  <c:v>3.9344242088539607</c:v>
                </c:pt>
                <c:pt idx="1510">
                  <c:v>3.986869213490488</c:v>
                </c:pt>
                <c:pt idx="1511">
                  <c:v>3.976957330309788</c:v>
                </c:pt>
                <c:pt idx="1512">
                  <c:v>3.9805313557314936</c:v>
                </c:pt>
                <c:pt idx="1513">
                  <c:v>3.9676926958461709</c:v>
                </c:pt>
                <c:pt idx="1514">
                  <c:v>3.8875887218425049</c:v>
                </c:pt>
                <c:pt idx="1515">
                  <c:v>3.9212591345036096</c:v>
                </c:pt>
                <c:pt idx="1516">
                  <c:v>3.9218460602674936</c:v>
                </c:pt>
                <c:pt idx="1517">
                  <c:v>3.9087132793771278</c:v>
                </c:pt>
                <c:pt idx="1518">
                  <c:v>3.9145904615975882</c:v>
                </c:pt>
                <c:pt idx="1519">
                  <c:v>3.954902291553104</c:v>
                </c:pt>
                <c:pt idx="1520">
                  <c:v>3.9391962551310749</c:v>
                </c:pt>
                <c:pt idx="1521">
                  <c:v>3.9295594966271912</c:v>
                </c:pt>
                <c:pt idx="1522">
                  <c:v>3.9670044516441321</c:v>
                </c:pt>
                <c:pt idx="1523">
                  <c:v>4.0038651633279576</c:v>
                </c:pt>
                <c:pt idx="1524">
                  <c:v>4.0245533549225279</c:v>
                </c:pt>
                <c:pt idx="1525">
                  <c:v>4.0642054112967108</c:v>
                </c:pt>
                <c:pt idx="1526">
                  <c:v>4.0629580978963427</c:v>
                </c:pt>
                <c:pt idx="1527">
                  <c:v>4.0678588558616759</c:v>
                </c:pt>
                <c:pt idx="1528">
                  <c:v>4.0261960305903051</c:v>
                </c:pt>
                <c:pt idx="1529">
                  <c:v>3.9946523714470801</c:v>
                </c:pt>
                <c:pt idx="1530">
                  <c:v>3.9798137541516598</c:v>
                </c:pt>
                <c:pt idx="1531">
                  <c:v>3.9464918613186994</c:v>
                </c:pt>
                <c:pt idx="1532">
                  <c:v>3.8842982911088417</c:v>
                </c:pt>
                <c:pt idx="1533">
                  <c:v>3.9149198570021908</c:v>
                </c:pt>
                <c:pt idx="1534">
                  <c:v>3.9700774263726895</c:v>
                </c:pt>
                <c:pt idx="1535">
                  <c:v>3.9893989805381902</c:v>
                </c:pt>
                <c:pt idx="1536">
                  <c:v>3.9349213810829946</c:v>
                </c:pt>
                <c:pt idx="1537">
                  <c:v>3.8613035252229992</c:v>
                </c:pt>
                <c:pt idx="1538">
                  <c:v>3.9358430906113528</c:v>
                </c:pt>
                <c:pt idx="1539">
                  <c:v>3.936685917174954</c:v>
                </c:pt>
                <c:pt idx="1540">
                  <c:v>3.897059624276825</c:v>
                </c:pt>
                <c:pt idx="1541">
                  <c:v>3.8746375942390308</c:v>
                </c:pt>
                <c:pt idx="1542">
                  <c:v>3.893927691187602</c:v>
                </c:pt>
                <c:pt idx="1543">
                  <c:v>3.9430030541058612</c:v>
                </c:pt>
                <c:pt idx="1544">
                  <c:v>3.9513277173603583</c:v>
                </c:pt>
                <c:pt idx="1545">
                  <c:v>3.9310068282277686</c:v>
                </c:pt>
                <c:pt idx="1546">
                  <c:v>3.91897949968362</c:v>
                </c:pt>
                <c:pt idx="1547">
                  <c:v>3.9125540572647708</c:v>
                </c:pt>
                <c:pt idx="1548">
                  <c:v>3.8790974852675904</c:v>
                </c:pt>
                <c:pt idx="1549">
                  <c:v>3.8491426672048177</c:v>
                </c:pt>
                <c:pt idx="1550">
                  <c:v>3.8691045552784464</c:v>
                </c:pt>
                <c:pt idx="1551">
                  <c:v>3.8953261973896893</c:v>
                </c:pt>
                <c:pt idx="1552">
                  <c:v>3.8924256611400616</c:v>
                </c:pt>
                <c:pt idx="1553">
                  <c:v>3.8562185759237853</c:v>
                </c:pt>
                <c:pt idx="1554">
                  <c:v>3.8285016226252377</c:v>
                </c:pt>
                <c:pt idx="1555">
                  <c:v>3.8515520740689215</c:v>
                </c:pt>
                <c:pt idx="1556">
                  <c:v>3.8379090875651865</c:v>
                </c:pt>
                <c:pt idx="1557">
                  <c:v>3.8729449702857259</c:v>
                </c:pt>
                <c:pt idx="1558">
                  <c:v>3.8667532436412091</c:v>
                </c:pt>
                <c:pt idx="1559">
                  <c:v>3.8842702253593653</c:v>
                </c:pt>
                <c:pt idx="1560">
                  <c:v>3.8631087264817188</c:v>
                </c:pt>
                <c:pt idx="1561">
                  <c:v>3.8743851520072377</c:v>
                </c:pt>
                <c:pt idx="1562">
                  <c:v>3.9075764828345987</c:v>
                </c:pt>
                <c:pt idx="1563">
                  <c:v>3.945802642750742</c:v>
                </c:pt>
                <c:pt idx="1564">
                  <c:v>3.9668658499824496</c:v>
                </c:pt>
                <c:pt idx="1565">
                  <c:v>3.9644462619439533</c:v>
                </c:pt>
                <c:pt idx="1566">
                  <c:v>3.9818958384120662</c:v>
                </c:pt>
                <c:pt idx="1567">
                  <c:v>3.9591446505850043</c:v>
                </c:pt>
                <c:pt idx="1568">
                  <c:v>3.9376901744986377</c:v>
                </c:pt>
                <c:pt idx="1569">
                  <c:v>3.9378275425851452</c:v>
                </c:pt>
                <c:pt idx="1570">
                  <c:v>3.9530751130801871</c:v>
                </c:pt>
                <c:pt idx="1571">
                  <c:v>3.9886189533116765</c:v>
                </c:pt>
                <c:pt idx="1572">
                  <c:v>3.9638768299600211</c:v>
                </c:pt>
                <c:pt idx="1573">
                  <c:v>3.9732262318839147</c:v>
                </c:pt>
                <c:pt idx="1574">
                  <c:v>3.9643423937468576</c:v>
                </c:pt>
                <c:pt idx="1575">
                  <c:v>3.9749465272367774</c:v>
                </c:pt>
                <c:pt idx="1576">
                  <c:v>3.9474119342633962</c:v>
                </c:pt>
                <c:pt idx="1577">
                  <c:v>3.9275798505598223</c:v>
                </c:pt>
                <c:pt idx="1578">
                  <c:v>3.9121754769014983</c:v>
                </c:pt>
                <c:pt idx="1579">
                  <c:v>3.927925600658813</c:v>
                </c:pt>
                <c:pt idx="1580">
                  <c:v>3.8802123161535831</c:v>
                </c:pt>
                <c:pt idx="1581">
                  <c:v>3.8248243690804595</c:v>
                </c:pt>
                <c:pt idx="1582">
                  <c:v>3.7396291176860137</c:v>
                </c:pt>
                <c:pt idx="1583">
                  <c:v>3.7306082959117552</c:v>
                </c:pt>
                <c:pt idx="1584">
                  <c:v>3.779398177983174</c:v>
                </c:pt>
                <c:pt idx="1585">
                  <c:v>3.7256160877458901</c:v>
                </c:pt>
                <c:pt idx="1586">
                  <c:v>3.693461814768026</c:v>
                </c:pt>
                <c:pt idx="1587">
                  <c:v>3.6293634287238108</c:v>
                </c:pt>
                <c:pt idx="1588">
                  <c:v>3.6342184291301627</c:v>
                </c:pt>
                <c:pt idx="1589">
                  <c:v>3.6669770745085177</c:v>
                </c:pt>
                <c:pt idx="1590">
                  <c:v>3.6000099450357923</c:v>
                </c:pt>
                <c:pt idx="1591">
                  <c:v>3.6027828371545993</c:v>
                </c:pt>
                <c:pt idx="1592">
                  <c:v>3.6466599170752376</c:v>
                </c:pt>
                <c:pt idx="1593">
                  <c:v>3.6813972240721413</c:v>
                </c:pt>
                <c:pt idx="1594">
                  <c:v>3.6801871321093476</c:v>
                </c:pt>
                <c:pt idx="1595">
                  <c:v>3.7254924128299773</c:v>
                </c:pt>
                <c:pt idx="1596">
                  <c:v>3.7261790669577097</c:v>
                </c:pt>
                <c:pt idx="1597">
                  <c:v>3.7584407574081706</c:v>
                </c:pt>
                <c:pt idx="1598">
                  <c:v>3.7256557206287053</c:v>
                </c:pt>
                <c:pt idx="1599">
                  <c:v>3.677046896300213</c:v>
                </c:pt>
                <c:pt idx="1600">
                  <c:v>3.665533129803094</c:v>
                </c:pt>
                <c:pt idx="1601">
                  <c:v>3.6663838344161039</c:v>
                </c:pt>
                <c:pt idx="1602">
                  <c:v>3.6713110637275177</c:v>
                </c:pt>
                <c:pt idx="1603">
                  <c:v>3.7158440876943426</c:v>
                </c:pt>
                <c:pt idx="1604">
                  <c:v>3.6834008181958886</c:v>
                </c:pt>
                <c:pt idx="1605">
                  <c:v>3.7094669494890073</c:v>
                </c:pt>
                <c:pt idx="1606">
                  <c:v>3.7471387834608332</c:v>
                </c:pt>
                <c:pt idx="1607">
                  <c:v>3.7348617917917535</c:v>
                </c:pt>
                <c:pt idx="1608">
                  <c:v>3.7421416218054286</c:v>
                </c:pt>
                <c:pt idx="1609">
                  <c:v>3.6963028261669004</c:v>
                </c:pt>
                <c:pt idx="1610">
                  <c:v>3.7259146865567465</c:v>
                </c:pt>
                <c:pt idx="1611">
                  <c:v>3.737822306628547</c:v>
                </c:pt>
                <c:pt idx="1612">
                  <c:v>3.7287495380491213</c:v>
                </c:pt>
                <c:pt idx="1613">
                  <c:v>3.6971068874345132</c:v>
                </c:pt>
                <c:pt idx="1614">
                  <c:v>3.7015282107670235</c:v>
                </c:pt>
                <c:pt idx="1615">
                  <c:v>3.7194979132126891</c:v>
                </c:pt>
                <c:pt idx="1616">
                  <c:v>3.7222006994856298</c:v>
                </c:pt>
                <c:pt idx="1617">
                  <c:v>3.7622189915635311</c:v>
                </c:pt>
                <c:pt idx="1618">
                  <c:v>3.770947395729122</c:v>
                </c:pt>
                <c:pt idx="1619">
                  <c:v>3.7750675117612418</c:v>
                </c:pt>
                <c:pt idx="1620">
                  <c:v>3.7966368724285529</c:v>
                </c:pt>
                <c:pt idx="1621">
                  <c:v>3.7829856083102764</c:v>
                </c:pt>
                <c:pt idx="1622">
                  <c:v>3.7852746853143913</c:v>
                </c:pt>
                <c:pt idx="1623">
                  <c:v>3.8177035927654384</c:v>
                </c:pt>
                <c:pt idx="1624">
                  <c:v>3.8684815382043691</c:v>
                </c:pt>
                <c:pt idx="1625">
                  <c:v>3.9271873516613134</c:v>
                </c:pt>
                <c:pt idx="1626">
                  <c:v>3.9424617289411743</c:v>
                </c:pt>
                <c:pt idx="1627">
                  <c:v>3.9526983686303394</c:v>
                </c:pt>
                <c:pt idx="1628">
                  <c:v>3.9254998865444151</c:v>
                </c:pt>
                <c:pt idx="1629">
                  <c:v>3.9277223075138203</c:v>
                </c:pt>
                <c:pt idx="1630">
                  <c:v>3.9036551857715724</c:v>
                </c:pt>
                <c:pt idx="1631">
                  <c:v>3.905112784631259</c:v>
                </c:pt>
                <c:pt idx="1632">
                  <c:v>3.860348085619778</c:v>
                </c:pt>
                <c:pt idx="1633">
                  <c:v>3.8580629666528541</c:v>
                </c:pt>
                <c:pt idx="1634">
                  <c:v>3.8525559179811411</c:v>
                </c:pt>
                <c:pt idx="1635">
                  <c:v>3.8660291072168609</c:v>
                </c:pt>
                <c:pt idx="1636">
                  <c:v>3.8354998941862357</c:v>
                </c:pt>
                <c:pt idx="1637">
                  <c:v>3.8696591874855066</c:v>
                </c:pt>
                <c:pt idx="1638">
                  <c:v>3.9063242380958734</c:v>
                </c:pt>
                <c:pt idx="1639">
                  <c:v>3.9187384953486566</c:v>
                </c:pt>
                <c:pt idx="1640">
                  <c:v>3.9303207050369142</c:v>
                </c:pt>
                <c:pt idx="1641">
                  <c:v>3.8923060212310121</c:v>
                </c:pt>
                <c:pt idx="1642">
                  <c:v>3.858677988081241</c:v>
                </c:pt>
                <c:pt idx="1643">
                  <c:v>3.8912454129009015</c:v>
                </c:pt>
                <c:pt idx="1644">
                  <c:v>3.8809868633885332</c:v>
                </c:pt>
                <c:pt idx="1645">
                  <c:v>3.8292795589828166</c:v>
                </c:pt>
                <c:pt idx="1646">
                  <c:v>3.814044178376808</c:v>
                </c:pt>
                <c:pt idx="1647">
                  <c:v>3.8115749379666508</c:v>
                </c:pt>
                <c:pt idx="1648">
                  <c:v>3.8773180705708152</c:v>
                </c:pt>
                <c:pt idx="1649">
                  <c:v>3.8845036228517653</c:v>
                </c:pt>
                <c:pt idx="1650">
                  <c:v>3.8951803108684646</c:v>
                </c:pt>
                <c:pt idx="1651">
                  <c:v>3.8690906381594607</c:v>
                </c:pt>
                <c:pt idx="1652">
                  <c:v>3.8883687156514877</c:v>
                </c:pt>
                <c:pt idx="1653">
                  <c:v>3.8664467028848977</c:v>
                </c:pt>
                <c:pt idx="1654">
                  <c:v>3.839040366472827</c:v>
                </c:pt>
                <c:pt idx="1655">
                  <c:v>3.8495186013414147</c:v>
                </c:pt>
                <c:pt idx="1656">
                  <c:v>3.8192081112020655</c:v>
                </c:pt>
                <c:pt idx="1657">
                  <c:v>3.7887714375673753</c:v>
                </c:pt>
                <c:pt idx="1658">
                  <c:v>3.7901483549490389</c:v>
                </c:pt>
                <c:pt idx="1659">
                  <c:v>3.7632607056945102</c:v>
                </c:pt>
                <c:pt idx="1660">
                  <c:v>3.807269491246442</c:v>
                </c:pt>
                <c:pt idx="1661">
                  <c:v>3.8120507261672487</c:v>
                </c:pt>
                <c:pt idx="1662">
                  <c:v>3.8261184648437712</c:v>
                </c:pt>
                <c:pt idx="1663">
                  <c:v>3.8459701121125844</c:v>
                </c:pt>
                <c:pt idx="1664">
                  <c:v>3.853540562538988</c:v>
                </c:pt>
                <c:pt idx="1665">
                  <c:v>3.8922310426053466</c:v>
                </c:pt>
                <c:pt idx="1666">
                  <c:v>3.8379541138646367</c:v>
                </c:pt>
                <c:pt idx="1667">
                  <c:v>3.8645361959223932</c:v>
                </c:pt>
                <c:pt idx="1668">
                  <c:v>3.8861705758339773</c:v>
                </c:pt>
                <c:pt idx="1669">
                  <c:v>3.845404240477809</c:v>
                </c:pt>
                <c:pt idx="1670">
                  <c:v>3.8529556376986989</c:v>
                </c:pt>
                <c:pt idx="1671">
                  <c:v>3.8280108532596673</c:v>
                </c:pt>
                <c:pt idx="1672">
                  <c:v>3.8359213931448908</c:v>
                </c:pt>
                <c:pt idx="1673">
                  <c:v>3.8060412436325759</c:v>
                </c:pt>
                <c:pt idx="1674">
                  <c:v>3.7733748535120508</c:v>
                </c:pt>
                <c:pt idx="1675">
                  <c:v>3.772251321673711</c:v>
                </c:pt>
                <c:pt idx="1676">
                  <c:v>3.7511460230372564</c:v>
                </c:pt>
                <c:pt idx="1677">
                  <c:v>3.7146534105555595</c:v>
                </c:pt>
                <c:pt idx="1678">
                  <c:v>3.7198964030139439</c:v>
                </c:pt>
                <c:pt idx="1679">
                  <c:v>3.7164323401042982</c:v>
                </c:pt>
                <c:pt idx="1680">
                  <c:v>3.7332151701946148</c:v>
                </c:pt>
                <c:pt idx="1681">
                  <c:v>3.7094187425662541</c:v>
                </c:pt>
                <c:pt idx="1682">
                  <c:v>3.7307168214713196</c:v>
                </c:pt>
                <c:pt idx="1683">
                  <c:v>3.7250557750924198</c:v>
                </c:pt>
                <c:pt idx="1684">
                  <c:v>3.7737798912068379</c:v>
                </c:pt>
                <c:pt idx="1685">
                  <c:v>3.7721353440862395</c:v>
                </c:pt>
                <c:pt idx="1686">
                  <c:v>3.7811709454294848</c:v>
                </c:pt>
                <c:pt idx="1687">
                  <c:v>3.8097032862364779</c:v>
                </c:pt>
                <c:pt idx="1688">
                  <c:v>3.8348227103524399</c:v>
                </c:pt>
                <c:pt idx="1689">
                  <c:v>3.8010987094703235</c:v>
                </c:pt>
                <c:pt idx="1690">
                  <c:v>3.7920750620561452</c:v>
                </c:pt>
                <c:pt idx="1691">
                  <c:v>3.7722938108610466</c:v>
                </c:pt>
                <c:pt idx="1692">
                  <c:v>3.742274750081795</c:v>
                </c:pt>
                <c:pt idx="1693">
                  <c:v>3.6780170802507266</c:v>
                </c:pt>
                <c:pt idx="1694">
                  <c:v>3.6512178049208943</c:v>
                </c:pt>
                <c:pt idx="1695">
                  <c:v>3.7117417583363324</c:v>
                </c:pt>
                <c:pt idx="1696">
                  <c:v>3.6626144157827216</c:v>
                </c:pt>
                <c:pt idx="1697">
                  <c:v>3.6589932039831052</c:v>
                </c:pt>
                <c:pt idx="1698">
                  <c:v>3.6217926719334428</c:v>
                </c:pt>
                <c:pt idx="1699">
                  <c:v>3.634361704666611</c:v>
                </c:pt>
                <c:pt idx="1700">
                  <c:v>3.5928416923392716</c:v>
                </c:pt>
                <c:pt idx="1701">
                  <c:v>3.6347687723242847</c:v>
                </c:pt>
                <c:pt idx="1702">
                  <c:v>3.6241735536196513</c:v>
                </c:pt>
                <c:pt idx="1703">
                  <c:v>3.6035695282400915</c:v>
                </c:pt>
                <c:pt idx="1704">
                  <c:v>3.5725168823668847</c:v>
                </c:pt>
                <c:pt idx="1705">
                  <c:v>3.4917963689909173</c:v>
                </c:pt>
                <c:pt idx="1706">
                  <c:v>3.5188641771677993</c:v>
                </c:pt>
                <c:pt idx="1707">
                  <c:v>3.5386285822178207</c:v>
                </c:pt>
                <c:pt idx="1708">
                  <c:v>3.5362923430848792</c:v>
                </c:pt>
                <c:pt idx="1709">
                  <c:v>3.4679200008900515</c:v>
                </c:pt>
                <c:pt idx="1710">
                  <c:v>3.3936688595343361</c:v>
                </c:pt>
                <c:pt idx="1711">
                  <c:v>3.214975614588341</c:v>
                </c:pt>
                <c:pt idx="1712">
                  <c:v>3.2348590736898699</c:v>
                </c:pt>
                <c:pt idx="1713">
                  <c:v>3.0009165078538866</c:v>
                </c:pt>
                <c:pt idx="1714">
                  <c:v>3.0986159037553138</c:v>
                </c:pt>
                <c:pt idx="1715">
                  <c:v>3.1126721689194894</c:v>
                </c:pt>
                <c:pt idx="1716">
                  <c:v>3.2246404200538583</c:v>
                </c:pt>
                <c:pt idx="1717">
                  <c:v>3.2281334527752628</c:v>
                </c:pt>
                <c:pt idx="1718">
                  <c:v>3.2952041735730706</c:v>
                </c:pt>
                <c:pt idx="1719">
                  <c:v>3.2840610137474271</c:v>
                </c:pt>
                <c:pt idx="1720">
                  <c:v>3.3075704335064322</c:v>
                </c:pt>
                <c:pt idx="1721">
                  <c:v>3.2309101786255332</c:v>
                </c:pt>
                <c:pt idx="1722">
                  <c:v>3.2139834357964499</c:v>
                </c:pt>
                <c:pt idx="1723">
                  <c:v>3.207860965899421</c:v>
                </c:pt>
                <c:pt idx="1724">
                  <c:v>3.2495287926435235</c:v>
                </c:pt>
                <c:pt idx="1725">
                  <c:v>3.2491285000335033</c:v>
                </c:pt>
                <c:pt idx="1726">
                  <c:v>3.2249736373195446</c:v>
                </c:pt>
                <c:pt idx="1727">
                  <c:v>3.2488074543708008</c:v>
                </c:pt>
                <c:pt idx="1728">
                  <c:v>3.3459789534717044</c:v>
                </c:pt>
                <c:pt idx="1729">
                  <c:v>3.3797216080602941</c:v>
                </c:pt>
                <c:pt idx="1730">
                  <c:v>3.4560591676092045</c:v>
                </c:pt>
                <c:pt idx="1731">
                  <c:v>3.5412522350599769</c:v>
                </c:pt>
                <c:pt idx="1732">
                  <c:v>3.4820918343051517</c:v>
                </c:pt>
                <c:pt idx="1733">
                  <c:v>3.3999229321425064</c:v>
                </c:pt>
                <c:pt idx="1734">
                  <c:v>3.4701787260338941</c:v>
                </c:pt>
                <c:pt idx="1735">
                  <c:v>3.5162849094511652</c:v>
                </c:pt>
                <c:pt idx="1736">
                  <c:v>3.4370050949985549</c:v>
                </c:pt>
                <c:pt idx="1737">
                  <c:v>3.4232951197700592</c:v>
                </c:pt>
                <c:pt idx="1738">
                  <c:v>3.4095754182201246</c:v>
                </c:pt>
                <c:pt idx="1739">
                  <c:v>3.4307394167885801</c:v>
                </c:pt>
                <c:pt idx="1740">
                  <c:v>3.4412469812877942</c:v>
                </c:pt>
                <c:pt idx="1741">
                  <c:v>3.4780978012089352</c:v>
                </c:pt>
                <c:pt idx="1742">
                  <c:v>3.4646084662822365</c:v>
                </c:pt>
                <c:pt idx="1743">
                  <c:v>3.4146812542834923</c:v>
                </c:pt>
                <c:pt idx="1744">
                  <c:v>3.3888561135205904</c:v>
                </c:pt>
                <c:pt idx="1745">
                  <c:v>3.2474633899826952</c:v>
                </c:pt>
                <c:pt idx="1746">
                  <c:v>3.2645757650732232</c:v>
                </c:pt>
                <c:pt idx="1747">
                  <c:v>3.2818511873647749</c:v>
                </c:pt>
                <c:pt idx="1748">
                  <c:v>3.2950439418505835</c:v>
                </c:pt>
                <c:pt idx="1749">
                  <c:v>3.2607827085830183</c:v>
                </c:pt>
                <c:pt idx="1750">
                  <c:v>3.2666359650077879</c:v>
                </c:pt>
                <c:pt idx="1751">
                  <c:v>3.2354517632701447</c:v>
                </c:pt>
                <c:pt idx="1752">
                  <c:v>3.1600866012098452</c:v>
                </c:pt>
                <c:pt idx="1753">
                  <c:v>3.1310220510754769</c:v>
                </c:pt>
                <c:pt idx="1754">
                  <c:v>3.1518921732993208</c:v>
                </c:pt>
                <c:pt idx="1755">
                  <c:v>3.2089474387757524</c:v>
                </c:pt>
                <c:pt idx="1756">
                  <c:v>3.1729875248391175</c:v>
                </c:pt>
                <c:pt idx="1757">
                  <c:v>3.2579632740989077</c:v>
                </c:pt>
                <c:pt idx="1758">
                  <c:v>3.2674578562857244</c:v>
                </c:pt>
                <c:pt idx="1759">
                  <c:v>3.3014174547997412</c:v>
                </c:pt>
                <c:pt idx="1760">
                  <c:v>3.3315405266028391</c:v>
                </c:pt>
                <c:pt idx="1761">
                  <c:v>3.2896144576275033</c:v>
                </c:pt>
                <c:pt idx="1762">
                  <c:v>3.348949745801554</c:v>
                </c:pt>
                <c:pt idx="1763">
                  <c:v>3.3598948442159799</c:v>
                </c:pt>
                <c:pt idx="1764">
                  <c:v>3.3250581256714873</c:v>
                </c:pt>
                <c:pt idx="1765">
                  <c:v>3.3829928656643249</c:v>
                </c:pt>
                <c:pt idx="1766">
                  <c:v>3.4188352984831205</c:v>
                </c:pt>
                <c:pt idx="1767">
                  <c:v>3.3897334139290471</c:v>
                </c:pt>
                <c:pt idx="1768">
                  <c:v>3.4315078971433115</c:v>
                </c:pt>
                <c:pt idx="1769">
                  <c:v>3.5102001088504062</c:v>
                </c:pt>
                <c:pt idx="1770">
                  <c:v>3.5269260884538451</c:v>
                </c:pt>
                <c:pt idx="1771">
                  <c:v>3.4914296052075358</c:v>
                </c:pt>
                <c:pt idx="1772">
                  <c:v>3.4404291217190419</c:v>
                </c:pt>
                <c:pt idx="1773">
                  <c:v>3.460707307596337</c:v>
                </c:pt>
                <c:pt idx="1774">
                  <c:v>3.4626570207394889</c:v>
                </c:pt>
                <c:pt idx="1775">
                  <c:v>3.4715623037364245</c:v>
                </c:pt>
                <c:pt idx="1776">
                  <c:v>3.4658278542409482</c:v>
                </c:pt>
                <c:pt idx="1777">
                  <c:v>3.4042898978333991</c:v>
                </c:pt>
                <c:pt idx="1778">
                  <c:v>3.3935025352073094</c:v>
                </c:pt>
                <c:pt idx="1779">
                  <c:v>3.457103851947704</c:v>
                </c:pt>
                <c:pt idx="1780">
                  <c:v>3.4450254543369798</c:v>
                </c:pt>
                <c:pt idx="1781">
                  <c:v>3.4424881152371549</c:v>
                </c:pt>
                <c:pt idx="1782">
                  <c:v>3.370726673832074</c:v>
                </c:pt>
                <c:pt idx="1783">
                  <c:v>3.3509505101166006</c:v>
                </c:pt>
                <c:pt idx="1784">
                  <c:v>3.3282232818912241</c:v>
                </c:pt>
                <c:pt idx="1785">
                  <c:v>3.3084200629646636</c:v>
                </c:pt>
                <c:pt idx="1786">
                  <c:v>3.2611157766195396</c:v>
                </c:pt>
                <c:pt idx="1787">
                  <c:v>3.2833561516501533</c:v>
                </c:pt>
                <c:pt idx="1788">
                  <c:v>3.2910438737852687</c:v>
                </c:pt>
                <c:pt idx="1789">
                  <c:v>3.3306421717703789</c:v>
                </c:pt>
                <c:pt idx="1790">
                  <c:v>3.310530640704807</c:v>
                </c:pt>
                <c:pt idx="1791">
                  <c:v>3.37636973939316</c:v>
                </c:pt>
                <c:pt idx="1792">
                  <c:v>3.4229807168690467</c:v>
                </c:pt>
                <c:pt idx="1793">
                  <c:v>3.4185702877438295</c:v>
                </c:pt>
                <c:pt idx="1794">
                  <c:v>3.4644631955500405</c:v>
                </c:pt>
                <c:pt idx="1795">
                  <c:v>3.4849513981645579</c:v>
                </c:pt>
                <c:pt idx="1796">
                  <c:v>3.4550258096353512</c:v>
                </c:pt>
                <c:pt idx="1797">
                  <c:v>3.4175803807940595</c:v>
                </c:pt>
                <c:pt idx="1798">
                  <c:v>3.4460266217920914</c:v>
                </c:pt>
                <c:pt idx="1799">
                  <c:v>3.4212471231693926</c:v>
                </c:pt>
                <c:pt idx="1800">
                  <c:v>3.4242074029067835</c:v>
                </c:pt>
                <c:pt idx="1801">
                  <c:v>3.3992314297670601</c:v>
                </c:pt>
                <c:pt idx="1802">
                  <c:v>3.4038676876955769</c:v>
                </c:pt>
                <c:pt idx="1803">
                  <c:v>3.4115174160661303</c:v>
                </c:pt>
                <c:pt idx="1804">
                  <c:v>3.3646931921719605</c:v>
                </c:pt>
                <c:pt idx="1805">
                  <c:v>3.4100578185414476</c:v>
                </c:pt>
                <c:pt idx="1806">
                  <c:v>3.4009967235894534</c:v>
                </c:pt>
                <c:pt idx="1807">
                  <c:v>3.4059897821885659</c:v>
                </c:pt>
                <c:pt idx="1808">
                  <c:v>3.439269605528573</c:v>
                </c:pt>
                <c:pt idx="1809">
                  <c:v>3.4516619520731706</c:v>
                </c:pt>
                <c:pt idx="1810">
                  <c:v>3.4657763412297911</c:v>
                </c:pt>
                <c:pt idx="1811">
                  <c:v>3.427549514624276</c:v>
                </c:pt>
                <c:pt idx="1812">
                  <c:v>3.4478743074182341</c:v>
                </c:pt>
                <c:pt idx="1813">
                  <c:v>3.4784822682995178</c:v>
                </c:pt>
                <c:pt idx="1814">
                  <c:v>3.5186970498785168</c:v>
                </c:pt>
                <c:pt idx="1815">
                  <c:v>3.5066735704004244</c:v>
                </c:pt>
                <c:pt idx="1816">
                  <c:v>3.4785509772152761</c:v>
                </c:pt>
                <c:pt idx="1817">
                  <c:v>3.4808307830888867</c:v>
                </c:pt>
                <c:pt idx="1818">
                  <c:v>3.4895290891692392</c:v>
                </c:pt>
                <c:pt idx="1819">
                  <c:v>3.5126891889503553</c:v>
                </c:pt>
                <c:pt idx="1820">
                  <c:v>3.5074563959255105</c:v>
                </c:pt>
                <c:pt idx="1821">
                  <c:v>3.5079380874360799</c:v>
                </c:pt>
                <c:pt idx="1822">
                  <c:v>3.4911623462053663</c:v>
                </c:pt>
                <c:pt idx="1823">
                  <c:v>3.517575687270921</c:v>
                </c:pt>
                <c:pt idx="1824">
                  <c:v>3.5364044963461541</c:v>
                </c:pt>
                <c:pt idx="1825">
                  <c:v>3.5697017940448372</c:v>
                </c:pt>
                <c:pt idx="1826">
                  <c:v>3.600691542849193</c:v>
                </c:pt>
                <c:pt idx="1827">
                  <c:v>3.6209682026079637</c:v>
                </c:pt>
                <c:pt idx="1828">
                  <c:v>3.6181630645808451</c:v>
                </c:pt>
                <c:pt idx="1829">
                  <c:v>3.6176828535845291</c:v>
                </c:pt>
                <c:pt idx="1830">
                  <c:v>3.6481162413723793</c:v>
                </c:pt>
                <c:pt idx="1831">
                  <c:v>3.6496754244102148</c:v>
                </c:pt>
                <c:pt idx="1832">
                  <c:v>3.6435310673239938</c:v>
                </c:pt>
                <c:pt idx="1833">
                  <c:v>3.6687037553133788</c:v>
                </c:pt>
                <c:pt idx="1834">
                  <c:v>3.7356319078023961</c:v>
                </c:pt>
                <c:pt idx="1835">
                  <c:v>3.7460827043581122</c:v>
                </c:pt>
                <c:pt idx="1836">
                  <c:v>3.7833482389148774</c:v>
                </c:pt>
                <c:pt idx="1837">
                  <c:v>3.7850313208791087</c:v>
                </c:pt>
                <c:pt idx="1838">
                  <c:v>3.8080513151766624</c:v>
                </c:pt>
                <c:pt idx="1839">
                  <c:v>3.8174683513068448</c:v>
                </c:pt>
                <c:pt idx="1840">
                  <c:v>3.7962349670587923</c:v>
                </c:pt>
                <c:pt idx="1841">
                  <c:v>3.7736766372298041</c:v>
                </c:pt>
                <c:pt idx="1842">
                  <c:v>3.833383479624787</c:v>
                </c:pt>
                <c:pt idx="1843">
                  <c:v>3.832051802607114</c:v>
                </c:pt>
                <c:pt idx="1844">
                  <c:v>3.8856342520153997</c:v>
                </c:pt>
                <c:pt idx="1845">
                  <c:v>3.9162575762579319</c:v>
                </c:pt>
                <c:pt idx="1846">
                  <c:v>3.9490030936149672</c:v>
                </c:pt>
                <c:pt idx="1847">
                  <c:v>3.9568029642784857</c:v>
                </c:pt>
                <c:pt idx="1848">
                  <c:v>3.9395289150941242</c:v>
                </c:pt>
                <c:pt idx="1849">
                  <c:v>3.9382149346953121</c:v>
                </c:pt>
                <c:pt idx="1850">
                  <c:v>3.9179932347623687</c:v>
                </c:pt>
                <c:pt idx="1851">
                  <c:v>3.9597212940229101</c:v>
                </c:pt>
                <c:pt idx="1852">
                  <c:v>3.971008646940922</c:v>
                </c:pt>
                <c:pt idx="1853">
                  <c:v>4.0121996497130228</c:v>
                </c:pt>
                <c:pt idx="1854">
                  <c:v>4.0444267854291196</c:v>
                </c:pt>
                <c:pt idx="1855">
                  <c:v>4.0282895395238896</c:v>
                </c:pt>
                <c:pt idx="1856">
                  <c:v>3.9630684024272576</c:v>
                </c:pt>
                <c:pt idx="1857">
                  <c:v>4.0174940304619104</c:v>
                </c:pt>
                <c:pt idx="1858">
                  <c:v>4.0711170919916766</c:v>
                </c:pt>
                <c:pt idx="1859">
                  <c:v>4.0823622522436587</c:v>
                </c:pt>
                <c:pt idx="1860">
                  <c:v>4.0676751161206148</c:v>
                </c:pt>
                <c:pt idx="1861">
                  <c:v>4.1350933032390413</c:v>
                </c:pt>
                <c:pt idx="1862">
                  <c:v>4.1310139378519013</c:v>
                </c:pt>
                <c:pt idx="1863">
                  <c:v>4.116075419439218</c:v>
                </c:pt>
                <c:pt idx="1864">
                  <c:v>4.101125240418396</c:v>
                </c:pt>
                <c:pt idx="1865">
                  <c:v>4.1159579023855644</c:v>
                </c:pt>
                <c:pt idx="1866">
                  <c:v>4.1119909408976678</c:v>
                </c:pt>
                <c:pt idx="1867">
                  <c:v>4.1116700565468269</c:v>
                </c:pt>
                <c:pt idx="1868">
                  <c:v>4.0638843981867412</c:v>
                </c:pt>
                <c:pt idx="1869">
                  <c:v>4.0738067561822344</c:v>
                </c:pt>
                <c:pt idx="1870">
                  <c:v>4.1289862030136497</c:v>
                </c:pt>
                <c:pt idx="1871">
                  <c:v>4.1079274230619989</c:v>
                </c:pt>
                <c:pt idx="1872">
                  <c:v>4.0612893982442779</c:v>
                </c:pt>
                <c:pt idx="1873">
                  <c:v>4.051427779513828</c:v>
                </c:pt>
                <c:pt idx="1874">
                  <c:v>4.0564925868433503</c:v>
                </c:pt>
                <c:pt idx="1875">
                  <c:v>4.0944626015564882</c:v>
                </c:pt>
                <c:pt idx="1876">
                  <c:v>4.0839110458701793</c:v>
                </c:pt>
                <c:pt idx="1877">
                  <c:v>4.0619604883375171</c:v>
                </c:pt>
                <c:pt idx="1878">
                  <c:v>4.0643467620620619</c:v>
                </c:pt>
                <c:pt idx="1879">
                  <c:v>4.0213003819631377</c:v>
                </c:pt>
                <c:pt idx="1880">
                  <c:v>3.9729500245610647</c:v>
                </c:pt>
                <c:pt idx="1881">
                  <c:v>3.9467997683432872</c:v>
                </c:pt>
                <c:pt idx="1882">
                  <c:v>3.9884309474035424</c:v>
                </c:pt>
                <c:pt idx="1883">
                  <c:v>3.9571806840554031</c:v>
                </c:pt>
                <c:pt idx="1884">
                  <c:v>3.9610579120559577</c:v>
                </c:pt>
                <c:pt idx="1885">
                  <c:v>3.9968505692709311</c:v>
                </c:pt>
                <c:pt idx="1886">
                  <c:v>4.0281999570768754</c:v>
                </c:pt>
                <c:pt idx="1887">
                  <c:v>4.0233171992505099</c:v>
                </c:pt>
                <c:pt idx="1888">
                  <c:v>4.0189988515673818</c:v>
                </c:pt>
                <c:pt idx="1889">
                  <c:v>3.9717277135575992</c:v>
                </c:pt>
                <c:pt idx="1890">
                  <c:v>3.9911989920052076</c:v>
                </c:pt>
                <c:pt idx="1891">
                  <c:v>3.9807424064399926</c:v>
                </c:pt>
                <c:pt idx="1892">
                  <c:v>4.0010987490722059</c:v>
                </c:pt>
                <c:pt idx="1893">
                  <c:v>4.0209336874508104</c:v>
                </c:pt>
                <c:pt idx="1894">
                  <c:v>4.0225206933270599</c:v>
                </c:pt>
                <c:pt idx="1895">
                  <c:v>4.0333210235201742</c:v>
                </c:pt>
                <c:pt idx="1896">
                  <c:v>4.0376593925981954</c:v>
                </c:pt>
                <c:pt idx="1897">
                  <c:v>4.0122302296207497</c:v>
                </c:pt>
                <c:pt idx="1898">
                  <c:v>4.0334773397064447</c:v>
                </c:pt>
                <c:pt idx="1899">
                  <c:v>4.0044807334340264</c:v>
                </c:pt>
                <c:pt idx="1900">
                  <c:v>3.9679779105840312</c:v>
                </c:pt>
                <c:pt idx="1901">
                  <c:v>3.9799005723971712</c:v>
                </c:pt>
                <c:pt idx="1902">
                  <c:v>3.9905320266452864</c:v>
                </c:pt>
                <c:pt idx="1903">
                  <c:v>3.8835114279717824</c:v>
                </c:pt>
                <c:pt idx="1904">
                  <c:v>3.8217133799673713</c:v>
                </c:pt>
                <c:pt idx="1905">
                  <c:v>3.8041303018043613</c:v>
                </c:pt>
                <c:pt idx="1906">
                  <c:v>3.6998894486112568</c:v>
                </c:pt>
                <c:pt idx="1907">
                  <c:v>3.6926408739478482</c:v>
                </c:pt>
                <c:pt idx="1908">
                  <c:v>3.7508541336166825</c:v>
                </c:pt>
                <c:pt idx="1909">
                  <c:v>3.694891678536782</c:v>
                </c:pt>
                <c:pt idx="1910">
                  <c:v>3.646065239137616</c:v>
                </c:pt>
                <c:pt idx="1911">
                  <c:v>3.6190118396122855</c:v>
                </c:pt>
                <c:pt idx="1912">
                  <c:v>3.6678596569700064</c:v>
                </c:pt>
                <c:pt idx="1913">
                  <c:v>3.7263361598191556</c:v>
                </c:pt>
                <c:pt idx="1914">
                  <c:v>3.6958067490309716</c:v>
                </c:pt>
                <c:pt idx="1915">
                  <c:v>3.6537538449339335</c:v>
                </c:pt>
                <c:pt idx="1916">
                  <c:v>3.6933464693879023</c:v>
                </c:pt>
                <c:pt idx="1917">
                  <c:v>3.6231099677877094</c:v>
                </c:pt>
                <c:pt idx="1918">
                  <c:v>3.6065511984967591</c:v>
                </c:pt>
                <c:pt idx="1919">
                  <c:v>3.5517948782514028</c:v>
                </c:pt>
                <c:pt idx="1920">
                  <c:v>3.6258885756898067</c:v>
                </c:pt>
                <c:pt idx="1921">
                  <c:v>3.6432897381248299</c:v>
                </c:pt>
                <c:pt idx="1922">
                  <c:v>3.64071367917572</c:v>
                </c:pt>
                <c:pt idx="1923">
                  <c:v>3.7000476371418602</c:v>
                </c:pt>
                <c:pt idx="1924">
                  <c:v>3.7152273520408117</c:v>
                </c:pt>
                <c:pt idx="1925">
                  <c:v>3.7032130378285482</c:v>
                </c:pt>
                <c:pt idx="1926">
                  <c:v>3.7416729325722984</c:v>
                </c:pt>
                <c:pt idx="1927">
                  <c:v>3.7585546782397938</c:v>
                </c:pt>
                <c:pt idx="1928">
                  <c:v>3.8030936274850444</c:v>
                </c:pt>
                <c:pt idx="1929">
                  <c:v>3.8019700272921213</c:v>
                </c:pt>
                <c:pt idx="1930">
                  <c:v>3.7422617063037982</c:v>
                </c:pt>
                <c:pt idx="1931">
                  <c:v>3.7433970743093248</c:v>
                </c:pt>
                <c:pt idx="1932">
                  <c:v>3.6851421494302721</c:v>
                </c:pt>
                <c:pt idx="1933">
                  <c:v>3.6679538711487329</c:v>
                </c:pt>
                <c:pt idx="1934">
                  <c:v>3.6474456392287</c:v>
                </c:pt>
                <c:pt idx="1935">
                  <c:v>3.6352244488560572</c:v>
                </c:pt>
                <c:pt idx="1936">
                  <c:v>3.7282192090241155</c:v>
                </c:pt>
                <c:pt idx="1937">
                  <c:v>3.7337547783288465</c:v>
                </c:pt>
                <c:pt idx="1938">
                  <c:v>3.7789592884426839</c:v>
                </c:pt>
                <c:pt idx="1939">
                  <c:v>3.8011694137111873</c:v>
                </c:pt>
                <c:pt idx="1940">
                  <c:v>3.7934462440396604</c:v>
                </c:pt>
                <c:pt idx="1941">
                  <c:v>3.7416048790255578</c:v>
                </c:pt>
                <c:pt idx="1942">
                  <c:v>3.6743922403377733</c:v>
                </c:pt>
                <c:pt idx="1943">
                  <c:v>3.6585534787378182</c:v>
                </c:pt>
                <c:pt idx="1944">
                  <c:v>3.6419399532455166</c:v>
                </c:pt>
                <c:pt idx="1945">
                  <c:v>3.6662705719842941</c:v>
                </c:pt>
                <c:pt idx="1946">
                  <c:v>3.6299446137786631</c:v>
                </c:pt>
                <c:pt idx="1947">
                  <c:v>3.6562153198172576</c:v>
                </c:pt>
                <c:pt idx="1948">
                  <c:v>3.6806971009328708</c:v>
                </c:pt>
                <c:pt idx="1949">
                  <c:v>3.724361346950761</c:v>
                </c:pt>
                <c:pt idx="1950">
                  <c:v>3.6728712775649983</c:v>
                </c:pt>
                <c:pt idx="1951">
                  <c:v>3.6239623770747791</c:v>
                </c:pt>
                <c:pt idx="1952">
                  <c:v>3.6280671078560598</c:v>
                </c:pt>
                <c:pt idx="1953">
                  <c:v>3.629649220754573</c:v>
                </c:pt>
                <c:pt idx="1954">
                  <c:v>3.7079448508580493</c:v>
                </c:pt>
                <c:pt idx="1955">
                  <c:v>3.8304401387879832</c:v>
                </c:pt>
                <c:pt idx="1956">
                  <c:v>3.8610069878306335</c:v>
                </c:pt>
                <c:pt idx="1957">
                  <c:v>3.8280094726889264</c:v>
                </c:pt>
                <c:pt idx="1958">
                  <c:v>3.8428547906026584</c:v>
                </c:pt>
                <c:pt idx="1959">
                  <c:v>3.8237704655480713</c:v>
                </c:pt>
                <c:pt idx="1960">
                  <c:v>3.8998731891965601</c:v>
                </c:pt>
                <c:pt idx="1961">
                  <c:v>3.9565747297555487</c:v>
                </c:pt>
                <c:pt idx="1962">
                  <c:v>3.9288417728438505</c:v>
                </c:pt>
                <c:pt idx="1963">
                  <c:v>3.9807249485444571</c:v>
                </c:pt>
                <c:pt idx="1964">
                  <c:v>3.9635924696741194</c:v>
                </c:pt>
                <c:pt idx="1965">
                  <c:v>3.9909269779706604</c:v>
                </c:pt>
                <c:pt idx="1966">
                  <c:v>3.9783558176791414</c:v>
                </c:pt>
                <c:pt idx="1967">
                  <c:v>3.9523771583801981</c:v>
                </c:pt>
                <c:pt idx="1968">
                  <c:v>3.9506922982608144</c:v>
                </c:pt>
                <c:pt idx="1969">
                  <c:v>4.0152007765805333</c:v>
                </c:pt>
                <c:pt idx="1970">
                  <c:v>4.0024035869740624</c:v>
                </c:pt>
                <c:pt idx="1971">
                  <c:v>4.0168254612222212</c:v>
                </c:pt>
                <c:pt idx="1972">
                  <c:v>4.0164395971721003</c:v>
                </c:pt>
                <c:pt idx="1973">
                  <c:v>4.0417953581472892</c:v>
                </c:pt>
                <c:pt idx="1974">
                  <c:v>4.003105664691585</c:v>
                </c:pt>
                <c:pt idx="1975">
                  <c:v>4.0131750590166728</c:v>
                </c:pt>
                <c:pt idx="1976">
                  <c:v>4.0072189448387423</c:v>
                </c:pt>
                <c:pt idx="1977">
                  <c:v>4.0261989307855881</c:v>
                </c:pt>
                <c:pt idx="1978">
                  <c:v>3.9933790271257146</c:v>
                </c:pt>
                <c:pt idx="1979">
                  <c:v>4.007415926180304</c:v>
                </c:pt>
                <c:pt idx="1980">
                  <c:v>3.9969043308339907</c:v>
                </c:pt>
                <c:pt idx="1981">
                  <c:v>4.0170348562931313</c:v>
                </c:pt>
                <c:pt idx="1982">
                  <c:v>3.990644266170924</c:v>
                </c:pt>
                <c:pt idx="1983">
                  <c:v>4.0183040252234461</c:v>
                </c:pt>
                <c:pt idx="1984">
                  <c:v>4.0688107205582913</c:v>
                </c:pt>
                <c:pt idx="1985">
                  <c:v>4.0566500056866124</c:v>
                </c:pt>
                <c:pt idx="1986">
                  <c:v>4.0755225403417805</c:v>
                </c:pt>
                <c:pt idx="1987">
                  <c:v>4.0745058602840531</c:v>
                </c:pt>
                <c:pt idx="1988">
                  <c:v>4.1592155467492065</c:v>
                </c:pt>
                <c:pt idx="1989">
                  <c:v>4.1552647407916297</c:v>
                </c:pt>
                <c:pt idx="1990">
                  <c:v>4.1543704547467613</c:v>
                </c:pt>
                <c:pt idx="1991">
                  <c:v>4.156113748855697</c:v>
                </c:pt>
                <c:pt idx="1992">
                  <c:v>4.1663424354282723</c:v>
                </c:pt>
                <c:pt idx="1993">
                  <c:v>4.168571808219629</c:v>
                </c:pt>
                <c:pt idx="1994">
                  <c:v>4.1719818844001901</c:v>
                </c:pt>
                <c:pt idx="1995">
                  <c:v>4.1974262729357461</c:v>
                </c:pt>
                <c:pt idx="1996">
                  <c:v>4.1549842621642634</c:v>
                </c:pt>
                <c:pt idx="1997">
                  <c:v>4.1456877750197645</c:v>
                </c:pt>
                <c:pt idx="1998">
                  <c:v>4.1474999870234646</c:v>
                </c:pt>
                <c:pt idx="1999">
                  <c:v>4.1364429001566148</c:v>
                </c:pt>
                <c:pt idx="2000">
                  <c:v>4.1701871178573473</c:v>
                </c:pt>
                <c:pt idx="2001">
                  <c:v>4.1589507726255395</c:v>
                </c:pt>
                <c:pt idx="2002">
                  <c:v>4.1414829731755773</c:v>
                </c:pt>
                <c:pt idx="2003">
                  <c:v>4.136874621060123</c:v>
                </c:pt>
                <c:pt idx="2004">
                  <c:v>4.1669322736144156</c:v>
                </c:pt>
                <c:pt idx="2005">
                  <c:v>4.1951595094935179</c:v>
                </c:pt>
                <c:pt idx="2006">
                  <c:v>4.1787561622345368</c:v>
                </c:pt>
                <c:pt idx="2007">
                  <c:v>4.1588317530616647</c:v>
                </c:pt>
                <c:pt idx="2008">
                  <c:v>4.1911089282258933</c:v>
                </c:pt>
                <c:pt idx="2009">
                  <c:v>4.219063836421248</c:v>
                </c:pt>
                <c:pt idx="2010">
                  <c:v>4.2214197801376399</c:v>
                </c:pt>
                <c:pt idx="2011">
                  <c:v>4.2410105600447414</c:v>
                </c:pt>
                <c:pt idx="2012">
                  <c:v>4.2231193158917062</c:v>
                </c:pt>
                <c:pt idx="2013">
                  <c:v>4.1951052053831583</c:v>
                </c:pt>
                <c:pt idx="2014">
                  <c:v>4.1802799194936791</c:v>
                </c:pt>
                <c:pt idx="2015">
                  <c:v>4.1160524345807339</c:v>
                </c:pt>
                <c:pt idx="2016">
                  <c:v>4.109260930513063</c:v>
                </c:pt>
                <c:pt idx="2017">
                  <c:v>4.1208286310720599</c:v>
                </c:pt>
                <c:pt idx="2018">
                  <c:v>4.109805076670507</c:v>
                </c:pt>
                <c:pt idx="2019">
                  <c:v>4.1046617988686744</c:v>
                </c:pt>
                <c:pt idx="2020">
                  <c:v>4.1248484138687811</c:v>
                </c:pt>
                <c:pt idx="2021">
                  <c:v>4.129218662690354</c:v>
                </c:pt>
                <c:pt idx="2022">
                  <c:v>4.1960671932192906</c:v>
                </c:pt>
                <c:pt idx="2023">
                  <c:v>4.1875220629925787</c:v>
                </c:pt>
                <c:pt idx="2024">
                  <c:v>4.2364049587101427</c:v>
                </c:pt>
                <c:pt idx="2025">
                  <c:v>4.2149526446529082</c:v>
                </c:pt>
                <c:pt idx="2026">
                  <c:v>4.1770636014950542</c:v>
                </c:pt>
                <c:pt idx="2027">
                  <c:v>4.155448759564119</c:v>
                </c:pt>
                <c:pt idx="2028">
                  <c:v>4.1298941772178459</c:v>
                </c:pt>
                <c:pt idx="2029">
                  <c:v>4.1500678330654548</c:v>
                </c:pt>
                <c:pt idx="2030">
                  <c:v>4.0966623172347898</c:v>
                </c:pt>
                <c:pt idx="2031">
                  <c:v>4.0744934127915462</c:v>
                </c:pt>
                <c:pt idx="2032">
                  <c:v>4.1063439879154329</c:v>
                </c:pt>
                <c:pt idx="2033">
                  <c:v>4.0805100787307964</c:v>
                </c:pt>
                <c:pt idx="2034">
                  <c:v>4.0885839610893377</c:v>
                </c:pt>
                <c:pt idx="2035">
                  <c:v>4.1407608259441311</c:v>
                </c:pt>
                <c:pt idx="2036">
                  <c:v>4.0969206287877178</c:v>
                </c:pt>
                <c:pt idx="2037">
                  <c:v>4.0887347839208878</c:v>
                </c:pt>
                <c:pt idx="2038">
                  <c:v>4.1063731152962148</c:v>
                </c:pt>
                <c:pt idx="2039">
                  <c:v>4.1435790242003341</c:v>
                </c:pt>
                <c:pt idx="2040">
                  <c:v>4.1457288522489337</c:v>
                </c:pt>
                <c:pt idx="2041">
                  <c:v>4.1656337505406587</c:v>
                </c:pt>
                <c:pt idx="2042">
                  <c:v>4.1643989441108547</c:v>
                </c:pt>
                <c:pt idx="2043">
                  <c:v>4.1528250871360148</c:v>
                </c:pt>
                <c:pt idx="2044">
                  <c:v>4.1659731405667371</c:v>
                </c:pt>
                <c:pt idx="2045">
                  <c:v>4.1875644629449358</c:v>
                </c:pt>
                <c:pt idx="2046">
                  <c:v>4.1916055258456257</c:v>
                </c:pt>
                <c:pt idx="2047">
                  <c:v>4.2061770564822325</c:v>
                </c:pt>
                <c:pt idx="2048">
                  <c:v>4.2030835754139542</c:v>
                </c:pt>
                <c:pt idx="2049">
                  <c:v>4.1986067820112938</c:v>
                </c:pt>
                <c:pt idx="2050">
                  <c:v>4.210350935813449</c:v>
                </c:pt>
                <c:pt idx="2051">
                  <c:v>4.2306132962544432</c:v>
                </c:pt>
                <c:pt idx="2052">
                  <c:v>4.2610662187131148</c:v>
                </c:pt>
                <c:pt idx="2053">
                  <c:v>4.2759525999193455</c:v>
                </c:pt>
                <c:pt idx="2054">
                  <c:v>4.287427215218341</c:v>
                </c:pt>
                <c:pt idx="2055">
                  <c:v>4.2910719666014652</c:v>
                </c:pt>
                <c:pt idx="2056">
                  <c:v>4.305705371891607</c:v>
                </c:pt>
                <c:pt idx="2057">
                  <c:v>4.3011555058091009</c:v>
                </c:pt>
                <c:pt idx="2058">
                  <c:v>4.346075544007487</c:v>
                </c:pt>
                <c:pt idx="2059">
                  <c:v>4.4016679418754636</c:v>
                </c:pt>
                <c:pt idx="2060">
                  <c:v>4.4225244011777987</c:v>
                </c:pt>
                <c:pt idx="2061">
                  <c:v>4.4021518198403689</c:v>
                </c:pt>
                <c:pt idx="2062">
                  <c:v>4.3724741347883489</c:v>
                </c:pt>
                <c:pt idx="2063">
                  <c:v>4.3309000831559477</c:v>
                </c:pt>
                <c:pt idx="2064">
                  <c:v>4.3624897208865816</c:v>
                </c:pt>
                <c:pt idx="2065">
                  <c:v>4.363547724740493</c:v>
                </c:pt>
                <c:pt idx="2066">
                  <c:v>4.3636896853980307</c:v>
                </c:pt>
                <c:pt idx="2067">
                  <c:v>4.3800722675270194</c:v>
                </c:pt>
                <c:pt idx="2068">
                  <c:v>4.3564457877965239</c:v>
                </c:pt>
                <c:pt idx="2069">
                  <c:v>4.3616686509695937</c:v>
                </c:pt>
                <c:pt idx="2070">
                  <c:v>4.3967282925293691</c:v>
                </c:pt>
                <c:pt idx="2071">
                  <c:v>4.4061845748678836</c:v>
                </c:pt>
                <c:pt idx="2072">
                  <c:v>4.4278800203447251</c:v>
                </c:pt>
                <c:pt idx="2073">
                  <c:v>4.4079993982078811</c:v>
                </c:pt>
                <c:pt idx="2074">
                  <c:v>4.4312253901390379</c:v>
                </c:pt>
                <c:pt idx="2075">
                  <c:v>4.4055198067256649</c:v>
                </c:pt>
                <c:pt idx="2076">
                  <c:v>4.3629870545140061</c:v>
                </c:pt>
                <c:pt idx="2077">
                  <c:v>4.3755356697374497</c:v>
                </c:pt>
                <c:pt idx="2078">
                  <c:v>4.351272910473285</c:v>
                </c:pt>
                <c:pt idx="2079">
                  <c:v>4.382044458834069</c:v>
                </c:pt>
                <c:pt idx="2080">
                  <c:v>4.4299888182120641</c:v>
                </c:pt>
                <c:pt idx="2081">
                  <c:v>4.4097383761459188</c:v>
                </c:pt>
                <c:pt idx="2082">
                  <c:v>4.4112893874079981</c:v>
                </c:pt>
                <c:pt idx="2083">
                  <c:v>4.3929967870084106</c:v>
                </c:pt>
                <c:pt idx="2084">
                  <c:v>4.3719498689303053</c:v>
                </c:pt>
                <c:pt idx="2085">
                  <c:v>4.3704038339392879</c:v>
                </c:pt>
                <c:pt idx="2086">
                  <c:v>4.3714422987701482</c:v>
                </c:pt>
                <c:pt idx="2087">
                  <c:v>4.3653434487654126</c:v>
                </c:pt>
                <c:pt idx="2088">
                  <c:v>4.3487570254227252</c:v>
                </c:pt>
                <c:pt idx="2089">
                  <c:v>4.3366409839928073</c:v>
                </c:pt>
                <c:pt idx="2090">
                  <c:v>4.3312676779886239</c:v>
                </c:pt>
                <c:pt idx="2091">
                  <c:v>4.2875432552565389</c:v>
                </c:pt>
                <c:pt idx="2092">
                  <c:v>4.2800820794324173</c:v>
                </c:pt>
                <c:pt idx="2093">
                  <c:v>4.3186410877918284</c:v>
                </c:pt>
                <c:pt idx="2094">
                  <c:v>4.3288524882902575</c:v>
                </c:pt>
                <c:pt idx="2095">
                  <c:v>4.3450961003475763</c:v>
                </c:pt>
                <c:pt idx="2096">
                  <c:v>4.3626199711060343</c:v>
                </c:pt>
                <c:pt idx="2097">
                  <c:v>4.3911708854750797</c:v>
                </c:pt>
                <c:pt idx="2098">
                  <c:v>4.3685470419354875</c:v>
                </c:pt>
                <c:pt idx="2099">
                  <c:v>4.3594341491606894</c:v>
                </c:pt>
                <c:pt idx="2100">
                  <c:v>4.3370115738353316</c:v>
                </c:pt>
                <c:pt idx="2101">
                  <c:v>4.4007223188234779</c:v>
                </c:pt>
                <c:pt idx="2102">
                  <c:v>4.427970062540032</c:v>
                </c:pt>
                <c:pt idx="2103">
                  <c:v>4.4293028053642258</c:v>
                </c:pt>
                <c:pt idx="2104">
                  <c:v>4.4269366992906161</c:v>
                </c:pt>
                <c:pt idx="2105">
                  <c:v>4.42724173294107</c:v>
                </c:pt>
                <c:pt idx="2106">
                  <c:v>4.4024998189626467</c:v>
                </c:pt>
                <c:pt idx="2107">
                  <c:v>4.3890916949087586</c:v>
                </c:pt>
                <c:pt idx="2108">
                  <c:v>4.3561841119284095</c:v>
                </c:pt>
                <c:pt idx="2109">
                  <c:v>4.3604909401039169</c:v>
                </c:pt>
                <c:pt idx="2110">
                  <c:v>4.3305995588633994</c:v>
                </c:pt>
                <c:pt idx="2111">
                  <c:v>4.3035941737524634</c:v>
                </c:pt>
                <c:pt idx="2112">
                  <c:v>4.2738480715259497</c:v>
                </c:pt>
                <c:pt idx="2113">
                  <c:v>4.242283298774967</c:v>
                </c:pt>
                <c:pt idx="2114">
                  <c:v>4.2378839749383248</c:v>
                </c:pt>
                <c:pt idx="2115">
                  <c:v>4.2802589996422284</c:v>
                </c:pt>
                <c:pt idx="2116">
                  <c:v>4.2957227458907674</c:v>
                </c:pt>
                <c:pt idx="2117">
                  <c:v>4.3460869493628644</c:v>
                </c:pt>
                <c:pt idx="2118">
                  <c:v>4.336720235056875</c:v>
                </c:pt>
                <c:pt idx="2119">
                  <c:v>4.2941876774279075</c:v>
                </c:pt>
                <c:pt idx="2120">
                  <c:v>4.3062602759482509</c:v>
                </c:pt>
                <c:pt idx="2121">
                  <c:v>4.2697821304651473</c:v>
                </c:pt>
                <c:pt idx="2122">
                  <c:v>4.2910597662630581</c:v>
                </c:pt>
                <c:pt idx="2123">
                  <c:v>4.3081902640839989</c:v>
                </c:pt>
                <c:pt idx="2124">
                  <c:v>4.3261570945218475</c:v>
                </c:pt>
                <c:pt idx="2125">
                  <c:v>4.3580651637793268</c:v>
                </c:pt>
                <c:pt idx="2126">
                  <c:v>4.3198485467229926</c:v>
                </c:pt>
                <c:pt idx="2127">
                  <c:v>4.2897664578924992</c:v>
                </c:pt>
                <c:pt idx="2128">
                  <c:v>4.1798466431147441</c:v>
                </c:pt>
                <c:pt idx="2129">
                  <c:v>4.2325462180670836</c:v>
                </c:pt>
                <c:pt idx="2130">
                  <c:v>4.1726438924852909</c:v>
                </c:pt>
                <c:pt idx="2131">
                  <c:v>4.1964809943199022</c:v>
                </c:pt>
                <c:pt idx="2132">
                  <c:v>4.2473178890932042</c:v>
                </c:pt>
                <c:pt idx="2133">
                  <c:v>4.2548795459076176</c:v>
                </c:pt>
                <c:pt idx="2134">
                  <c:v>4.2870776634019601</c:v>
                </c:pt>
                <c:pt idx="2135">
                  <c:v>4.2876422705605934</c:v>
                </c:pt>
                <c:pt idx="2136">
                  <c:v>4.2825779883471213</c:v>
                </c:pt>
                <c:pt idx="2137">
                  <c:v>4.2390711936722552</c:v>
                </c:pt>
                <c:pt idx="2138">
                  <c:v>4.2535485706558349</c:v>
                </c:pt>
                <c:pt idx="2139">
                  <c:v>4.3132107315392112</c:v>
                </c:pt>
                <c:pt idx="2140">
                  <c:v>4.290214426301608</c:v>
                </c:pt>
                <c:pt idx="2141">
                  <c:v>4.3015071674129306</c:v>
                </c:pt>
                <c:pt idx="2142">
                  <c:v>4.2910552072094692</c:v>
                </c:pt>
                <c:pt idx="2143">
                  <c:v>4.3234233433500959</c:v>
                </c:pt>
                <c:pt idx="2144">
                  <c:v>4.3109889187829369</c:v>
                </c:pt>
                <c:pt idx="2145">
                  <c:v>4.2937969577902813</c:v>
                </c:pt>
                <c:pt idx="2146">
                  <c:v>4.2922732881366459</c:v>
                </c:pt>
                <c:pt idx="2147">
                  <c:v>4.2598029744817012</c:v>
                </c:pt>
                <c:pt idx="2148">
                  <c:v>4.2736013864094495</c:v>
                </c:pt>
                <c:pt idx="2149">
                  <c:v>4.2941207256703784</c:v>
                </c:pt>
                <c:pt idx="2150">
                  <c:v>4.2865551220969484</c:v>
                </c:pt>
                <c:pt idx="2151">
                  <c:v>4.3184597047061581</c:v>
                </c:pt>
                <c:pt idx="2152">
                  <c:v>4.3317214878028558</c:v>
                </c:pt>
                <c:pt idx="2153">
                  <c:v>4.3684720103562915</c:v>
                </c:pt>
                <c:pt idx="2154">
                  <c:v>4.3921947437714488</c:v>
                </c:pt>
                <c:pt idx="2155">
                  <c:v>4.3821381489353186</c:v>
                </c:pt>
                <c:pt idx="2156">
                  <c:v>4.4008527220316864</c:v>
                </c:pt>
                <c:pt idx="2157">
                  <c:v>4.4054696222107301</c:v>
                </c:pt>
                <c:pt idx="2158">
                  <c:v>4.4006466550113581</c:v>
                </c:pt>
                <c:pt idx="2159">
                  <c:v>4.3312247115898339</c:v>
                </c:pt>
                <c:pt idx="2160">
                  <c:v>4.2529179908634882</c:v>
                </c:pt>
                <c:pt idx="2161">
                  <c:v>4.2440297177598678</c:v>
                </c:pt>
                <c:pt idx="2162">
                  <c:v>4.2473797028152145</c:v>
                </c:pt>
                <c:pt idx="2163">
                  <c:v>4.1972708237800616</c:v>
                </c:pt>
                <c:pt idx="2164">
                  <c:v>4.20020741689647</c:v>
                </c:pt>
                <c:pt idx="2165">
                  <c:v>4.1237716476665636</c:v>
                </c:pt>
                <c:pt idx="2166">
                  <c:v>4.0966649022362187</c:v>
                </c:pt>
                <c:pt idx="2167">
                  <c:v>3.9982038687255019</c:v>
                </c:pt>
                <c:pt idx="2168">
                  <c:v>3.9625043250281471</c:v>
                </c:pt>
                <c:pt idx="2169">
                  <c:v>4.0156895682944871</c:v>
                </c:pt>
                <c:pt idx="2170">
                  <c:v>3.9646037763007151</c:v>
                </c:pt>
                <c:pt idx="2171">
                  <c:v>3.9479748270938093</c:v>
                </c:pt>
                <c:pt idx="2172">
                  <c:v>3.9502344087901466</c:v>
                </c:pt>
                <c:pt idx="2173">
                  <c:v>3.8574384152241632</c:v>
                </c:pt>
                <c:pt idx="2174">
                  <c:v>3.8306566413588863</c:v>
                </c:pt>
                <c:pt idx="2175">
                  <c:v>3.7612973884936425</c:v>
                </c:pt>
                <c:pt idx="2176">
                  <c:v>3.6917936866838814</c:v>
                </c:pt>
                <c:pt idx="2177">
                  <c:v>3.7652388448713725</c:v>
                </c:pt>
                <c:pt idx="2178">
                  <c:v>3.8124330925583969</c:v>
                </c:pt>
                <c:pt idx="2179">
                  <c:v>3.8538905011508882</c:v>
                </c:pt>
                <c:pt idx="2180">
                  <c:v>3.8457924290718313</c:v>
                </c:pt>
                <c:pt idx="2181">
                  <c:v>3.816719918428046</c:v>
                </c:pt>
                <c:pt idx="2182">
                  <c:v>3.6766627231188749</c:v>
                </c:pt>
                <c:pt idx="2183">
                  <c:v>3.6474912536796205</c:v>
                </c:pt>
                <c:pt idx="2184">
                  <c:v>3.6865439310652941</c:v>
                </c:pt>
                <c:pt idx="2185">
                  <c:v>3.6610713782456128</c:v>
                </c:pt>
                <c:pt idx="2186">
                  <c:v>3.6633666563015432</c:v>
                </c:pt>
                <c:pt idx="2187">
                  <c:v>3.6749589162767649</c:v>
                </c:pt>
                <c:pt idx="2188">
                  <c:v>3.743642022991795</c:v>
                </c:pt>
                <c:pt idx="2189">
                  <c:v>3.6820094474063869</c:v>
                </c:pt>
                <c:pt idx="2190">
                  <c:v>3.7524373970310272</c:v>
                </c:pt>
                <c:pt idx="2191">
                  <c:v>3.7621652933412282</c:v>
                </c:pt>
                <c:pt idx="2192">
                  <c:v>3.7876005457208204</c:v>
                </c:pt>
                <c:pt idx="2193">
                  <c:v>3.8134969067543207</c:v>
                </c:pt>
                <c:pt idx="2194">
                  <c:v>3.8083049106287254</c:v>
                </c:pt>
                <c:pt idx="2195">
                  <c:v>3.874820462936019</c:v>
                </c:pt>
                <c:pt idx="2196">
                  <c:v>3.8852501123559491</c:v>
                </c:pt>
                <c:pt idx="2197">
                  <c:v>3.8610308851934017</c:v>
                </c:pt>
                <c:pt idx="2198">
                  <c:v>3.9024472468344613</c:v>
                </c:pt>
                <c:pt idx="2199">
                  <c:v>3.9112880300456516</c:v>
                </c:pt>
                <c:pt idx="2200">
                  <c:v>3.9071418599933505</c:v>
                </c:pt>
                <c:pt idx="2201">
                  <c:v>3.8832014092208795</c:v>
                </c:pt>
                <c:pt idx="2202">
                  <c:v>3.8691112405602452</c:v>
                </c:pt>
                <c:pt idx="2203">
                  <c:v>3.901677845665712</c:v>
                </c:pt>
                <c:pt idx="2204">
                  <c:v>3.8635905745357717</c:v>
                </c:pt>
                <c:pt idx="2205">
                  <c:v>3.8667716403335151</c:v>
                </c:pt>
                <c:pt idx="2206">
                  <c:v>3.810896480991147</c:v>
                </c:pt>
                <c:pt idx="2207">
                  <c:v>3.8007355964901044</c:v>
                </c:pt>
                <c:pt idx="2208">
                  <c:v>3.8650668573253464</c:v>
                </c:pt>
                <c:pt idx="2209">
                  <c:v>3.9088894987283878</c:v>
                </c:pt>
                <c:pt idx="2210">
                  <c:v>3.9178576759967134</c:v>
                </c:pt>
                <c:pt idx="2211">
                  <c:v>3.9229135345635822</c:v>
                </c:pt>
                <c:pt idx="2212">
                  <c:v>3.9302700261008372</c:v>
                </c:pt>
                <c:pt idx="2213">
                  <c:v>3.9034092244877745</c:v>
                </c:pt>
                <c:pt idx="2214">
                  <c:v>3.9180587896821062</c:v>
                </c:pt>
                <c:pt idx="2215">
                  <c:v>3.9002639386622024</c:v>
                </c:pt>
                <c:pt idx="2216">
                  <c:v>3.8512519061009365</c:v>
                </c:pt>
                <c:pt idx="2217">
                  <c:v>3.8249051950303277</c:v>
                </c:pt>
                <c:pt idx="2218">
                  <c:v>3.8372854641248573</c:v>
                </c:pt>
                <c:pt idx="2219">
                  <c:v>3.8950790026094144</c:v>
                </c:pt>
                <c:pt idx="2220">
                  <c:v>3.8575306400726599</c:v>
                </c:pt>
                <c:pt idx="2221">
                  <c:v>3.7906681892655039</c:v>
                </c:pt>
                <c:pt idx="2222">
                  <c:v>3.7815963430465089</c:v>
                </c:pt>
                <c:pt idx="2223">
                  <c:v>3.8019718374577991</c:v>
                </c:pt>
                <c:pt idx="2224">
                  <c:v>3.8285555193328977</c:v>
                </c:pt>
                <c:pt idx="2225">
                  <c:v>3.8918283481252725</c:v>
                </c:pt>
                <c:pt idx="2226">
                  <c:v>3.8892586590786489</c:v>
                </c:pt>
                <c:pt idx="2227">
                  <c:v>3.9064942474936708</c:v>
                </c:pt>
                <c:pt idx="2228">
                  <c:v>3.937816382461155</c:v>
                </c:pt>
                <c:pt idx="2229">
                  <c:v>3.9921137101863673</c:v>
                </c:pt>
                <c:pt idx="2230">
                  <c:v>4.03528979247469</c:v>
                </c:pt>
                <c:pt idx="2231">
                  <c:v>4.0188749512205204</c:v>
                </c:pt>
                <c:pt idx="2232">
                  <c:v>4.0116635692042619</c:v>
                </c:pt>
                <c:pt idx="2233">
                  <c:v>4.0027307283433284</c:v>
                </c:pt>
                <c:pt idx="2234">
                  <c:v>4.0330485756687153</c:v>
                </c:pt>
                <c:pt idx="2235">
                  <c:v>4.0450626541790191</c:v>
                </c:pt>
                <c:pt idx="2236">
                  <c:v>4.0647587394475924</c:v>
                </c:pt>
                <c:pt idx="2237">
                  <c:v>4.1315774247620478</c:v>
                </c:pt>
                <c:pt idx="2238">
                  <c:v>4.1102183010410229</c:v>
                </c:pt>
                <c:pt idx="2239">
                  <c:v>4.058952417153268</c:v>
                </c:pt>
                <c:pt idx="2240">
                  <c:v>4.0741957742638428</c:v>
                </c:pt>
                <c:pt idx="2241">
                  <c:v>4.0830975670069174</c:v>
                </c:pt>
                <c:pt idx="2242">
                  <c:v>4.0750227561356498</c:v>
                </c:pt>
                <c:pt idx="2243">
                  <c:v>4.0567143721602079</c:v>
                </c:pt>
                <c:pt idx="2244">
                  <c:v>4.0699515028147086</c:v>
                </c:pt>
                <c:pt idx="2245">
                  <c:v>4.0196629215571367</c:v>
                </c:pt>
                <c:pt idx="2246">
                  <c:v>4.0418787200849948</c:v>
                </c:pt>
                <c:pt idx="2247">
                  <c:v>4.0417717041561305</c:v>
                </c:pt>
                <c:pt idx="2248">
                  <c:v>4.0043964267861192</c:v>
                </c:pt>
                <c:pt idx="2249">
                  <c:v>4.0195344889761175</c:v>
                </c:pt>
                <c:pt idx="2250">
                  <c:v>4.0074706039592236</c:v>
                </c:pt>
                <c:pt idx="2251">
                  <c:v>4.0007711011911846</c:v>
                </c:pt>
                <c:pt idx="2252">
                  <c:v>4.0283990735189787</c:v>
                </c:pt>
                <c:pt idx="2253">
                  <c:v>4.0666112993777457</c:v>
                </c:pt>
                <c:pt idx="2254">
                  <c:v>4.0940776590193817</c:v>
                </c:pt>
                <c:pt idx="2255">
                  <c:v>4.1245695768547783</c:v>
                </c:pt>
                <c:pt idx="2256">
                  <c:v>4.1322002202712342</c:v>
                </c:pt>
                <c:pt idx="2257">
                  <c:v>4.1555663691539584</c:v>
                </c:pt>
                <c:pt idx="2258">
                  <c:v>4.1373542100282972</c:v>
                </c:pt>
                <c:pt idx="2259">
                  <c:v>4.1401825517816926</c:v>
                </c:pt>
                <c:pt idx="2260">
                  <c:v>4.1556767198971993</c:v>
                </c:pt>
                <c:pt idx="2261">
                  <c:v>4.190517905941646</c:v>
                </c:pt>
                <c:pt idx="2262">
                  <c:v>4.1471793234960916</c:v>
                </c:pt>
                <c:pt idx="2263">
                  <c:v>4.1148531604848229</c:v>
                </c:pt>
                <c:pt idx="2264">
                  <c:v>4.0986356101764789</c:v>
                </c:pt>
                <c:pt idx="2265">
                  <c:v>4.1187682749376249</c:v>
                </c:pt>
                <c:pt idx="2266">
                  <c:v>4.0948770456522157</c:v>
                </c:pt>
                <c:pt idx="2267">
                  <c:v>4.0820069989975627</c:v>
                </c:pt>
                <c:pt idx="2268">
                  <c:v>4.0866876600559223</c:v>
                </c:pt>
                <c:pt idx="2269">
                  <c:v>4.0676260533886479</c:v>
                </c:pt>
                <c:pt idx="2270">
                  <c:v>4.0753331134640627</c:v>
                </c:pt>
                <c:pt idx="2271">
                  <c:v>4.0415617619872108</c:v>
                </c:pt>
                <c:pt idx="2272">
                  <c:v>3.9881344310538065</c:v>
                </c:pt>
                <c:pt idx="2273">
                  <c:v>3.9675950929224593</c:v>
                </c:pt>
                <c:pt idx="2274">
                  <c:v>3.9487690760183027</c:v>
                </c:pt>
                <c:pt idx="2275">
                  <c:v>3.9587525955560059</c:v>
                </c:pt>
                <c:pt idx="2276">
                  <c:v>3.9260202611033033</c:v>
                </c:pt>
                <c:pt idx="2277">
                  <c:v>3.9390063141814586</c:v>
                </c:pt>
                <c:pt idx="2278">
                  <c:v>4.0180495328327526</c:v>
                </c:pt>
                <c:pt idx="2279">
                  <c:v>4.0407833569824563</c:v>
                </c:pt>
                <c:pt idx="2280">
                  <c:v>3.9639252946883548</c:v>
                </c:pt>
                <c:pt idx="2281">
                  <c:v>3.9639252946883548</c:v>
                </c:pt>
                <c:pt idx="2282">
                  <c:v>3.960725642346596</c:v>
                </c:pt>
                <c:pt idx="2283">
                  <c:v>3.9836786598889939</c:v>
                </c:pt>
                <c:pt idx="2284">
                  <c:v>3.9627240740945711</c:v>
                </c:pt>
                <c:pt idx="2285">
                  <c:v>3.944055763339263</c:v>
                </c:pt>
                <c:pt idx="2286">
                  <c:v>3.953688437928311</c:v>
                </c:pt>
                <c:pt idx="2287">
                  <c:v>3.961246550684792</c:v>
                </c:pt>
                <c:pt idx="2288">
                  <c:v>3.9909063499231565</c:v>
                </c:pt>
                <c:pt idx="2289">
                  <c:v>3.9337230563826306</c:v>
                </c:pt>
                <c:pt idx="2290">
                  <c:v>3.8714322250915503</c:v>
                </c:pt>
                <c:pt idx="2291">
                  <c:v>3.8602929311868932</c:v>
                </c:pt>
                <c:pt idx="2292">
                  <c:v>3.8797664080219629</c:v>
                </c:pt>
                <c:pt idx="2293">
                  <c:v>3.8953411649202541</c:v>
                </c:pt>
                <c:pt idx="2294">
                  <c:v>3.8949500642842874</c:v>
                </c:pt>
                <c:pt idx="2295">
                  <c:v>3.8822559984167939</c:v>
                </c:pt>
                <c:pt idx="2296">
                  <c:v>3.8427863347131916</c:v>
                </c:pt>
                <c:pt idx="2297">
                  <c:v>3.8343507388895834</c:v>
                </c:pt>
                <c:pt idx="2298">
                  <c:v>3.825485362307997</c:v>
                </c:pt>
                <c:pt idx="2299">
                  <c:v>3.8256277650349158</c:v>
                </c:pt>
                <c:pt idx="2300">
                  <c:v>3.831376910311473</c:v>
                </c:pt>
                <c:pt idx="2301">
                  <c:v>3.8411287562611824</c:v>
                </c:pt>
                <c:pt idx="2302">
                  <c:v>3.8837065843051817</c:v>
                </c:pt>
                <c:pt idx="2303">
                  <c:v>3.8846785039224523</c:v>
                </c:pt>
                <c:pt idx="2304">
                  <c:v>3.8907010601094925</c:v>
                </c:pt>
                <c:pt idx="2305">
                  <c:v>3.8907010601094925</c:v>
                </c:pt>
                <c:pt idx="2306">
                  <c:v>3.8806663906976575</c:v>
                </c:pt>
                <c:pt idx="2307">
                  <c:v>3.8915602744234032</c:v>
                </c:pt>
                <c:pt idx="2308">
                  <c:v>3.9265539675087777</c:v>
                </c:pt>
                <c:pt idx="2309">
                  <c:v>3.8489156481806397</c:v>
                </c:pt>
                <c:pt idx="2310">
                  <c:v>3.916415897317282</c:v>
                </c:pt>
                <c:pt idx="2311">
                  <c:v>3.8859343209078725</c:v>
                </c:pt>
                <c:pt idx="2312">
                  <c:v>3.8690294069097426</c:v>
                </c:pt>
                <c:pt idx="2313">
                  <c:v>3.8670630535380686</c:v>
                </c:pt>
                <c:pt idx="2314">
                  <c:v>3.7962178688411443</c:v>
                </c:pt>
                <c:pt idx="2315">
                  <c:v>3.8120051784761682</c:v>
                </c:pt>
                <c:pt idx="2316">
                  <c:v>3.811522887909744</c:v>
                </c:pt>
                <c:pt idx="2317">
                  <c:v>3.820190650598382</c:v>
                </c:pt>
                <c:pt idx="2318">
                  <c:v>3.8376590571091551</c:v>
                </c:pt>
                <c:pt idx="2319">
                  <c:v>3.8177014975166843</c:v>
                </c:pt>
                <c:pt idx="2320">
                  <c:v>3.7912504632229811</c:v>
                </c:pt>
                <c:pt idx="2321">
                  <c:v>3.7713494259912417</c:v>
                </c:pt>
                <c:pt idx="2322">
                  <c:v>3.7522025833950345</c:v>
                </c:pt>
                <c:pt idx="2323">
                  <c:v>3.7894998951520589</c:v>
                </c:pt>
                <c:pt idx="2324">
                  <c:v>3.7441057590998392</c:v>
                </c:pt>
                <c:pt idx="2325">
                  <c:v>3.6926910088540654</c:v>
                </c:pt>
                <c:pt idx="2326">
                  <c:v>3.6786457339679668</c:v>
                </c:pt>
                <c:pt idx="2327">
                  <c:v>3.6870545604736522</c:v>
                </c:pt>
                <c:pt idx="2328">
                  <c:v>3.6507410306643675</c:v>
                </c:pt>
                <c:pt idx="2329">
                  <c:v>3.6223249799750215</c:v>
                </c:pt>
                <c:pt idx="2330">
                  <c:v>3.6278366956394437</c:v>
                </c:pt>
                <c:pt idx="2331">
                  <c:v>3.5393597936736332</c:v>
                </c:pt>
                <c:pt idx="2332">
                  <c:v>3.5597034295095717</c:v>
                </c:pt>
                <c:pt idx="2333">
                  <c:v>3.5309121736644542</c:v>
                </c:pt>
                <c:pt idx="2334">
                  <c:v>3.5797567235063847</c:v>
                </c:pt>
                <c:pt idx="2335">
                  <c:v>3.5963912309426691</c:v>
                </c:pt>
                <c:pt idx="2336">
                  <c:v>3.565703384680639</c:v>
                </c:pt>
                <c:pt idx="2337">
                  <c:v>3.6039432144404624</c:v>
                </c:pt>
                <c:pt idx="2338">
                  <c:v>3.5935777771461352</c:v>
                </c:pt>
                <c:pt idx="2339">
                  <c:v>3.5699991488191292</c:v>
                </c:pt>
                <c:pt idx="2340">
                  <c:v>3.5907173670419876</c:v>
                </c:pt>
                <c:pt idx="2341">
                  <c:v>3.5517225556472747</c:v>
                </c:pt>
                <c:pt idx="2342">
                  <c:v>3.4781396873248003</c:v>
                </c:pt>
                <c:pt idx="2343">
                  <c:v>3.495887251397872</c:v>
                </c:pt>
                <c:pt idx="2344">
                  <c:v>3.5217142245833117</c:v>
                </c:pt>
                <c:pt idx="2345">
                  <c:v>3.5400207801086441</c:v>
                </c:pt>
                <c:pt idx="2346">
                  <c:v>3.5555926150285342</c:v>
                </c:pt>
                <c:pt idx="2347">
                  <c:v>3.5258040966532338</c:v>
                </c:pt>
                <c:pt idx="2348">
                  <c:v>3.5343181856514581</c:v>
                </c:pt>
                <c:pt idx="2349">
                  <c:v>3.5968672669254715</c:v>
                </c:pt>
                <c:pt idx="2350">
                  <c:v>3.5741454595929643</c:v>
                </c:pt>
                <c:pt idx="2351">
                  <c:v>3.5578567229493836</c:v>
                </c:pt>
                <c:pt idx="2352">
                  <c:v>3.5842152148078723</c:v>
                </c:pt>
                <c:pt idx="2353">
                  <c:v>3.5346769937214386</c:v>
                </c:pt>
                <c:pt idx="2354">
                  <c:v>3.4731998764001628</c:v>
                </c:pt>
                <c:pt idx="2355">
                  <c:v>3.4900960354633432</c:v>
                </c:pt>
                <c:pt idx="2356">
                  <c:v>3.4855526943838377</c:v>
                </c:pt>
                <c:pt idx="2357">
                  <c:v>3.4743223283855187</c:v>
                </c:pt>
                <c:pt idx="2358">
                  <c:v>3.4308356291368693</c:v>
                </c:pt>
                <c:pt idx="2359">
                  <c:v>3.4345325490434173</c:v>
                </c:pt>
                <c:pt idx="2360">
                  <c:v>3.5013631683413577</c:v>
                </c:pt>
                <c:pt idx="2361">
                  <c:v>3.5213156679276394</c:v>
                </c:pt>
                <c:pt idx="2362">
                  <c:v>3.5549354370423187</c:v>
                </c:pt>
                <c:pt idx="2363">
                  <c:v>3.5732313956865154</c:v>
                </c:pt>
                <c:pt idx="2364">
                  <c:v>3.593994998148224</c:v>
                </c:pt>
                <c:pt idx="2365">
                  <c:v>3.5918097692234343</c:v>
                </c:pt>
                <c:pt idx="2366">
                  <c:v>3.5644089809704251</c:v>
                </c:pt>
                <c:pt idx="2367">
                  <c:v>3.6520303798442182</c:v>
                </c:pt>
                <c:pt idx="2368">
                  <c:v>3.67456402786559</c:v>
                </c:pt>
                <c:pt idx="2369">
                  <c:v>3.7030959875776106</c:v>
                </c:pt>
                <c:pt idx="2370">
                  <c:v>3.6932643782239292</c:v>
                </c:pt>
                <c:pt idx="2371">
                  <c:v>3.7568327964732395</c:v>
                </c:pt>
                <c:pt idx="2372">
                  <c:v>3.7466048631779767</c:v>
                </c:pt>
                <c:pt idx="2373">
                  <c:v>3.7334666504396137</c:v>
                </c:pt>
                <c:pt idx="2374">
                  <c:v>3.7372794403581602</c:v>
                </c:pt>
                <c:pt idx="2375">
                  <c:v>3.7294326464068237</c:v>
                </c:pt>
                <c:pt idx="2376">
                  <c:v>3.7043106183358239</c:v>
                </c:pt>
                <c:pt idx="2377">
                  <c:v>3.7031249704696263</c:v>
                </c:pt>
                <c:pt idx="2378">
                  <c:v>3.7048338964688892</c:v>
                </c:pt>
                <c:pt idx="2379">
                  <c:v>3.7084645739306854</c:v>
                </c:pt>
                <c:pt idx="2380">
                  <c:v>3.6543032086933462</c:v>
                </c:pt>
                <c:pt idx="2381">
                  <c:v>3.6993820001881099</c:v>
                </c:pt>
                <c:pt idx="2382">
                  <c:v>3.7315416955418321</c:v>
                </c:pt>
                <c:pt idx="2383">
                  <c:v>3.7300220681773566</c:v>
                </c:pt>
                <c:pt idx="2384">
                  <c:v>3.6893861801851386</c:v>
                </c:pt>
                <c:pt idx="2385">
                  <c:v>3.680655073139389</c:v>
                </c:pt>
                <c:pt idx="2386">
                  <c:v>3.644076964062914</c:v>
                </c:pt>
                <c:pt idx="2387">
                  <c:v>3.636728019844977</c:v>
                </c:pt>
                <c:pt idx="2388">
                  <c:v>3.6546914523014293</c:v>
                </c:pt>
                <c:pt idx="2389">
                  <c:v>3.6709606766574252</c:v>
                </c:pt>
                <c:pt idx="2390">
                  <c:v>3.727269003989655</c:v>
                </c:pt>
                <c:pt idx="2391">
                  <c:v>3.7467739306313144</c:v>
                </c:pt>
                <c:pt idx="2392">
                  <c:v>3.7524112546766002</c:v>
                </c:pt>
                <c:pt idx="2393">
                  <c:v>3.7772153210905168</c:v>
                </c:pt>
                <c:pt idx="2394">
                  <c:v>3.7653403928386502</c:v>
                </c:pt>
                <c:pt idx="2395">
                  <c:v>3.7488834543491421</c:v>
                </c:pt>
                <c:pt idx="2396">
                  <c:v>3.7836262718156219</c:v>
                </c:pt>
                <c:pt idx="2397">
                  <c:v>3.7845099494551109</c:v>
                </c:pt>
                <c:pt idx="2398">
                  <c:v>3.7980182088491894</c:v>
                </c:pt>
                <c:pt idx="2399">
                  <c:v>3.7669131041316777</c:v>
                </c:pt>
                <c:pt idx="2400">
                  <c:v>3.7741376472909853</c:v>
                </c:pt>
                <c:pt idx="2401">
                  <c:v>3.7641644995231234</c:v>
                </c:pt>
                <c:pt idx="2402">
                  <c:v>3.725146632678376</c:v>
                </c:pt>
                <c:pt idx="2403">
                  <c:v>3.7312746369928953</c:v>
                </c:pt>
                <c:pt idx="2404">
                  <c:v>3.7648691672895258</c:v>
                </c:pt>
                <c:pt idx="2405">
                  <c:v>3.757710665188998</c:v>
                </c:pt>
                <c:pt idx="2406">
                  <c:v>3.7719203191534594</c:v>
                </c:pt>
                <c:pt idx="2407">
                  <c:v>3.740783150296922</c:v>
                </c:pt>
                <c:pt idx="2408">
                  <c:v>3.7687613645198756</c:v>
                </c:pt>
                <c:pt idx="2409">
                  <c:v>3.7728073548644581</c:v>
                </c:pt>
                <c:pt idx="2410">
                  <c:v>3.7312442016138729</c:v>
                </c:pt>
                <c:pt idx="2411">
                  <c:v>3.7318125602353813</c:v>
                </c:pt>
                <c:pt idx="2412">
                  <c:v>3.7479238456498587</c:v>
                </c:pt>
                <c:pt idx="2413">
                  <c:v>3.7480976581223224</c:v>
                </c:pt>
                <c:pt idx="2414">
                  <c:v>3.7454949698564834</c:v>
                </c:pt>
                <c:pt idx="2415">
                  <c:v>3.8068977316950408</c:v>
                </c:pt>
                <c:pt idx="2416">
                  <c:v>3.8620769749911679</c:v>
                </c:pt>
                <c:pt idx="2417">
                  <c:v>3.877905765081946</c:v>
                </c:pt>
                <c:pt idx="2418">
                  <c:v>3.8788707687284245</c:v>
                </c:pt>
                <c:pt idx="2419">
                  <c:v>3.8788707687284245</c:v>
                </c:pt>
                <c:pt idx="2420">
                  <c:v>3.8783297537491759</c:v>
                </c:pt>
                <c:pt idx="2421">
                  <c:v>3.8778597330102103</c:v>
                </c:pt>
                <c:pt idx="2422">
                  <c:v>3.8855906062921517</c:v>
                </c:pt>
                <c:pt idx="2423">
                  <c:v>3.8869109346513975</c:v>
                </c:pt>
                <c:pt idx="2424">
                  <c:v>3.8925907521744532</c:v>
                </c:pt>
                <c:pt idx="2425">
                  <c:v>3.8728971325638719</c:v>
                </c:pt>
                <c:pt idx="2426">
                  <c:v>3.884467855741585</c:v>
                </c:pt>
                <c:pt idx="2427">
                  <c:v>3.8557625536726761</c:v>
                </c:pt>
                <c:pt idx="2428">
                  <c:v>3.8559855142953325</c:v>
                </c:pt>
                <c:pt idx="2429">
                  <c:v>3.8441699591933278</c:v>
                </c:pt>
                <c:pt idx="2430">
                  <c:v>3.8481703577832147</c:v>
                </c:pt>
                <c:pt idx="2431">
                  <c:v>3.8331757571775329</c:v>
                </c:pt>
                <c:pt idx="2432">
                  <c:v>3.8112154630680375</c:v>
                </c:pt>
                <c:pt idx="2433">
                  <c:v>3.8319601818195879</c:v>
                </c:pt>
                <c:pt idx="2434">
                  <c:v>3.853193689438787</c:v>
                </c:pt>
                <c:pt idx="2435">
                  <c:v>3.8357826728201196</c:v>
                </c:pt>
                <c:pt idx="2436">
                  <c:v>3.8157585199072837</c:v>
                </c:pt>
                <c:pt idx="2437">
                  <c:v>3.8242986255511062</c:v>
                </c:pt>
                <c:pt idx="2438">
                  <c:v>3.8453830120560761</c:v>
                </c:pt>
                <c:pt idx="2439">
                  <c:v>3.8668927500852521</c:v>
                </c:pt>
                <c:pt idx="2440">
                  <c:v>3.8665094151357149</c:v>
                </c:pt>
                <c:pt idx="2441">
                  <c:v>3.8392833889894611</c:v>
                </c:pt>
                <c:pt idx="2442">
                  <c:v>3.8218882452644092</c:v>
                </c:pt>
                <c:pt idx="2443">
                  <c:v>3.856858201677499</c:v>
                </c:pt>
                <c:pt idx="2444">
                  <c:v>3.8731748557501664</c:v>
                </c:pt>
                <c:pt idx="2445">
                  <c:v>3.9023239632107254</c:v>
                </c:pt>
                <c:pt idx="2446">
                  <c:v>3.8925306473465202</c:v>
                </c:pt>
                <c:pt idx="2447">
                  <c:v>3.9167203794739982</c:v>
                </c:pt>
                <c:pt idx="2448">
                  <c:v>3.9027016293030767</c:v>
                </c:pt>
                <c:pt idx="2449">
                  <c:v>3.8871953549694136</c:v>
                </c:pt>
                <c:pt idx="2450">
                  <c:v>3.8424780045142675</c:v>
                </c:pt>
                <c:pt idx="2451">
                  <c:v>3.8249618879842155</c:v>
                </c:pt>
                <c:pt idx="2452">
                  <c:v>3.786802192296312</c:v>
                </c:pt>
                <c:pt idx="2453">
                  <c:v>3.7967284176578087</c:v>
                </c:pt>
                <c:pt idx="2454">
                  <c:v>3.837239545755613</c:v>
                </c:pt>
                <c:pt idx="2455">
                  <c:v>3.8112860507395885</c:v>
                </c:pt>
                <c:pt idx="2456">
                  <c:v>3.8069893139775113</c:v>
                </c:pt>
                <c:pt idx="2457">
                  <c:v>3.7964943109615676</c:v>
                </c:pt>
                <c:pt idx="2458">
                  <c:v>3.7947884504873013</c:v>
                </c:pt>
                <c:pt idx="2459">
                  <c:v>3.8349403380806995</c:v>
                </c:pt>
                <c:pt idx="2460">
                  <c:v>3.8383605659456608</c:v>
                </c:pt>
                <c:pt idx="2461">
                  <c:v>3.8304044001917639</c:v>
                </c:pt>
                <c:pt idx="2462">
                  <c:v>3.824989263495234</c:v>
                </c:pt>
                <c:pt idx="2463">
                  <c:v>3.8599062230086982</c:v>
                </c:pt>
                <c:pt idx="2464">
                  <c:v>3.8650303785684295</c:v>
                </c:pt>
                <c:pt idx="2465">
                  <c:v>3.8999717094283159</c:v>
                </c:pt>
                <c:pt idx="2466">
                  <c:v>3.9172718690056523</c:v>
                </c:pt>
                <c:pt idx="2467">
                  <c:v>3.9287125745307043</c:v>
                </c:pt>
                <c:pt idx="2468">
                  <c:v>3.90651091490483</c:v>
                </c:pt>
                <c:pt idx="2469">
                  <c:v>3.9471002891064551</c:v>
                </c:pt>
                <c:pt idx="2470">
                  <c:v>3.9605512286007154</c:v>
                </c:pt>
                <c:pt idx="2471">
                  <c:v>4.0168371118256072</c:v>
                </c:pt>
                <c:pt idx="2472">
                  <c:v>4.0089489434187886</c:v>
                </c:pt>
                <c:pt idx="2473">
                  <c:v>4.0550854569515513</c:v>
                </c:pt>
                <c:pt idx="2474">
                  <c:v>4.0574239588781138</c:v>
                </c:pt>
                <c:pt idx="2475">
                  <c:v>4.0773537241788231</c:v>
                </c:pt>
                <c:pt idx="2476">
                  <c:v>4.0865929192393171</c:v>
                </c:pt>
                <c:pt idx="2477">
                  <c:v>4.0643535729893712</c:v>
                </c:pt>
                <c:pt idx="2478">
                  <c:v>4.0564771262298311</c:v>
                </c:pt>
                <c:pt idx="2479">
                  <c:v>3.9765504384574348</c:v>
                </c:pt>
                <c:pt idx="2480">
                  <c:v>3.9251153130779626</c:v>
                </c:pt>
                <c:pt idx="2481">
                  <c:v>3.9018539815832223</c:v>
                </c:pt>
                <c:pt idx="2482">
                  <c:v>3.9192803878264493</c:v>
                </c:pt>
                <c:pt idx="2483">
                  <c:v>3.8617683403518308</c:v>
                </c:pt>
                <c:pt idx="2484">
                  <c:v>3.8703309967658388</c:v>
                </c:pt>
                <c:pt idx="2485">
                  <c:v>3.8837265438895843</c:v>
                </c:pt>
                <c:pt idx="2486">
                  <c:v>3.881674882194091</c:v>
                </c:pt>
                <c:pt idx="2487">
                  <c:v>3.8600089729037439</c:v>
                </c:pt>
                <c:pt idx="2488">
                  <c:v>3.8490646115034095</c:v>
                </c:pt>
                <c:pt idx="2489">
                  <c:v>3.77649136985784</c:v>
                </c:pt>
                <c:pt idx="2490">
                  <c:v>3.768041962506778</c:v>
                </c:pt>
                <c:pt idx="2491">
                  <c:v>3.7746259955678898</c:v>
                </c:pt>
                <c:pt idx="2492">
                  <c:v>3.7445110308459539</c:v>
                </c:pt>
                <c:pt idx="2493">
                  <c:v>3.7786751901414899</c:v>
                </c:pt>
                <c:pt idx="2494">
                  <c:v>3.6831105627414109</c:v>
                </c:pt>
                <c:pt idx="2495">
                  <c:v>3.6872136797556818</c:v>
                </c:pt>
                <c:pt idx="2496">
                  <c:v>3.5957375466089188</c:v>
                </c:pt>
                <c:pt idx="2497">
                  <c:v>3.597431736321</c:v>
                </c:pt>
                <c:pt idx="2498">
                  <c:v>3.6452951438873225</c:v>
                </c:pt>
                <c:pt idx="2499">
                  <c:v>3.7331880225366074</c:v>
                </c:pt>
                <c:pt idx="2500">
                  <c:v>3.7418492786670399</c:v>
                </c:pt>
                <c:pt idx="2501">
                  <c:v>3.7278102045974024</c:v>
                </c:pt>
                <c:pt idx="2502">
                  <c:v>3.7228373199483071</c:v>
                </c:pt>
                <c:pt idx="2503">
                  <c:v>3.6500318748125977</c:v>
                </c:pt>
                <c:pt idx="2504">
                  <c:v>3.724360508054072</c:v>
                </c:pt>
                <c:pt idx="2505">
                  <c:v>3.7136615220438376</c:v>
                </c:pt>
                <c:pt idx="2506">
                  <c:v>3.6448130523754321</c:v>
                </c:pt>
                <c:pt idx="2507">
                  <c:v>3.5852484072164783</c:v>
                </c:pt>
                <c:pt idx="2508">
                  <c:v>3.6315966385222707</c:v>
                </c:pt>
                <c:pt idx="2509">
                  <c:v>3.5735959114531659</c:v>
                </c:pt>
                <c:pt idx="2510">
                  <c:v>3.4804709442307735</c:v>
                </c:pt>
                <c:pt idx="2511">
                  <c:v>3.4655997745357601</c:v>
                </c:pt>
                <c:pt idx="2512">
                  <c:v>3.3753417780838899</c:v>
                </c:pt>
                <c:pt idx="2513">
                  <c:v>3.4453974968894325</c:v>
                </c:pt>
                <c:pt idx="2514">
                  <c:v>3.3931607422098966</c:v>
                </c:pt>
                <c:pt idx="2515">
                  <c:v>3.4898546276576909</c:v>
                </c:pt>
                <c:pt idx="2516">
                  <c:v>3.4515519664285357</c:v>
                </c:pt>
                <c:pt idx="2517">
                  <c:v>3.4958149442481306</c:v>
                </c:pt>
                <c:pt idx="2518">
                  <c:v>3.6008003136137448</c:v>
                </c:pt>
                <c:pt idx="2519">
                  <c:v>3.5751973487256232</c:v>
                </c:pt>
                <c:pt idx="2520">
                  <c:v>3.5867383887178397</c:v>
                </c:pt>
                <c:pt idx="2521">
                  <c:v>3.557907554157834</c:v>
                </c:pt>
                <c:pt idx="2522">
                  <c:v>3.5014549899676126</c:v>
                </c:pt>
                <c:pt idx="2523">
                  <c:v>3.5218723543985049</c:v>
                </c:pt>
                <c:pt idx="2524">
                  <c:v>3.5000779300627243</c:v>
                </c:pt>
                <c:pt idx="2525">
                  <c:v>3.4993182981993978</c:v>
                </c:pt>
                <c:pt idx="2526">
                  <c:v>3.5199202622519485</c:v>
                </c:pt>
                <c:pt idx="2527">
                  <c:v>3.4851418284105917</c:v>
                </c:pt>
                <c:pt idx="2528">
                  <c:v>3.4636498530311024</c:v>
                </c:pt>
                <c:pt idx="2529">
                  <c:v>3.4234763721037136</c:v>
                </c:pt>
                <c:pt idx="2530">
                  <c:v>3.4552426135515368</c:v>
                </c:pt>
                <c:pt idx="2531">
                  <c:v>3.5056493251845198</c:v>
                </c:pt>
                <c:pt idx="2532">
                  <c:v>3.5056493251845198</c:v>
                </c:pt>
                <c:pt idx="2533">
                  <c:v>3.6067153107051064</c:v>
                </c:pt>
                <c:pt idx="2534">
                  <c:v>3.5946411974990213</c:v>
                </c:pt>
                <c:pt idx="2535">
                  <c:v>3.584374431713238</c:v>
                </c:pt>
                <c:pt idx="2536">
                  <c:v>3.5874550971890122</c:v>
                </c:pt>
                <c:pt idx="2537">
                  <c:v>3.5977330519623081</c:v>
                </c:pt>
                <c:pt idx="2538">
                  <c:v>3.6211469955775062</c:v>
                </c:pt>
                <c:pt idx="2539">
                  <c:v>3.4993245393406478</c:v>
                </c:pt>
                <c:pt idx="2540">
                  <c:v>3.4817232694703257</c:v>
                </c:pt>
                <c:pt idx="2541">
                  <c:v>3.5021590243992695</c:v>
                </c:pt>
                <c:pt idx="2542">
                  <c:v>3.4673614577144853</c:v>
                </c:pt>
                <c:pt idx="2543">
                  <c:v>3.4742628060234813</c:v>
                </c:pt>
                <c:pt idx="2544">
                  <c:v>3.4056011979889429</c:v>
                </c:pt>
                <c:pt idx="2545">
                  <c:v>3.3732613465409242</c:v>
                </c:pt>
                <c:pt idx="2546">
                  <c:v>3.3341268614559927</c:v>
                </c:pt>
                <c:pt idx="2547">
                  <c:v>3.3197699352527734</c:v>
                </c:pt>
                <c:pt idx="2548">
                  <c:v>3.2491705021644295</c:v>
                </c:pt>
                <c:pt idx="2549">
                  <c:v>3.1932352316278676</c:v>
                </c:pt>
                <c:pt idx="2550">
                  <c:v>3.156544903787029</c:v>
                </c:pt>
                <c:pt idx="2551">
                  <c:v>3.2326068735409268</c:v>
                </c:pt>
                <c:pt idx="2552">
                  <c:v>3.2252633363674525</c:v>
                </c:pt>
                <c:pt idx="2553">
                  <c:v>3.2654634137045773</c:v>
                </c:pt>
                <c:pt idx="2554">
                  <c:v>3.29389211177662</c:v>
                </c:pt>
                <c:pt idx="2555">
                  <c:v>3.3270344840495354</c:v>
                </c:pt>
                <c:pt idx="2556">
                  <c:v>3.3270344840495354</c:v>
                </c:pt>
                <c:pt idx="2557">
                  <c:v>3.32884579803661</c:v>
                </c:pt>
                <c:pt idx="2558">
                  <c:v>3.3631895520625683</c:v>
                </c:pt>
                <c:pt idx="2559">
                  <c:v>3.3621015243824246</c:v>
                </c:pt>
                <c:pt idx="2560">
                  <c:v>3.3621015243824246</c:v>
                </c:pt>
                <c:pt idx="2561">
                  <c:v>3.266930238976161</c:v>
                </c:pt>
                <c:pt idx="2562">
                  <c:v>3.1795526840697317</c:v>
                </c:pt>
                <c:pt idx="2563">
                  <c:v>3.1703697825314436</c:v>
                </c:pt>
                <c:pt idx="2564">
                  <c:v>3.2279003797437271</c:v>
                </c:pt>
                <c:pt idx="2565">
                  <c:v>3.2291135727110549</c:v>
                </c:pt>
                <c:pt idx="2566">
                  <c:v>3.1720078189951759</c:v>
                </c:pt>
                <c:pt idx="2567">
                  <c:v>3.1226278317232743</c:v>
                </c:pt>
                <c:pt idx="2568">
                  <c:v>3.114078838915658</c:v>
                </c:pt>
                <c:pt idx="2569">
                  <c:v>3.0949130461064982</c:v>
                </c:pt>
                <c:pt idx="2570">
                  <c:v>3.0972152095879433</c:v>
                </c:pt>
                <c:pt idx="2571">
                  <c:v>3.1418552146345644</c:v>
                </c:pt>
                <c:pt idx="2572">
                  <c:v>3.070886027407234</c:v>
                </c:pt>
                <c:pt idx="2573">
                  <c:v>3.0802729335869588</c:v>
                </c:pt>
                <c:pt idx="2574">
                  <c:v>3.1371777464830126</c:v>
                </c:pt>
                <c:pt idx="2575">
                  <c:v>3.1561177297673426</c:v>
                </c:pt>
                <c:pt idx="2576">
                  <c:v>3.1339461485252795</c:v>
                </c:pt>
                <c:pt idx="2577">
                  <c:v>3.0972277722472574</c:v>
                </c:pt>
                <c:pt idx="2578">
                  <c:v>3.0796163120607138</c:v>
                </c:pt>
                <c:pt idx="2579">
                  <c:v>3.0534098364247479</c:v>
                </c:pt>
                <c:pt idx="2580">
                  <c:v>3.0683823196241393</c:v>
                </c:pt>
                <c:pt idx="2581">
                  <c:v>3.0092491204589447</c:v>
                </c:pt>
                <c:pt idx="2582">
                  <c:v>3.0384853895633777</c:v>
                </c:pt>
                <c:pt idx="2583">
                  <c:v>3.0745817554535848</c:v>
                </c:pt>
                <c:pt idx="2584">
                  <c:v>3.0723518402898127</c:v>
                </c:pt>
                <c:pt idx="2585">
                  <c:v>3.1034210682726426</c:v>
                </c:pt>
                <c:pt idx="2586">
                  <c:v>3.0597545549793197</c:v>
                </c:pt>
                <c:pt idx="2587">
                  <c:v>3.0709990285509545</c:v>
                </c:pt>
                <c:pt idx="2588">
                  <c:v>3.0359859112532637</c:v>
                </c:pt>
                <c:pt idx="2589">
                  <c:v>3.0044746698939422</c:v>
                </c:pt>
                <c:pt idx="2590">
                  <c:v>3.0480470963990385</c:v>
                </c:pt>
                <c:pt idx="2591">
                  <c:v>3.0965442541932662</c:v>
                </c:pt>
                <c:pt idx="2592">
                  <c:v>3.1432736990426218</c:v>
                </c:pt>
                <c:pt idx="2593">
                  <c:v>3.1566725731858818</c:v>
                </c:pt>
                <c:pt idx="2594">
                  <c:v>3.1454327066568384</c:v>
                </c:pt>
                <c:pt idx="2595">
                  <c:v>3.1367080941948831</c:v>
                </c:pt>
                <c:pt idx="2596">
                  <c:v>3.1583678988076982</c:v>
                </c:pt>
                <c:pt idx="2597">
                  <c:v>3.170483326107993</c:v>
                </c:pt>
                <c:pt idx="2598">
                  <c:v>3.20190897567154</c:v>
                </c:pt>
                <c:pt idx="2599">
                  <c:v>3.1627331637513572</c:v>
                </c:pt>
                <c:pt idx="2600">
                  <c:v>3.1562465699552118</c:v>
                </c:pt>
                <c:pt idx="2601">
                  <c:v>3.150916695072278</c:v>
                </c:pt>
                <c:pt idx="2602">
                  <c:v>3.1233923824099481</c:v>
                </c:pt>
                <c:pt idx="2603">
                  <c:v>3.1263158750008722</c:v>
                </c:pt>
                <c:pt idx="2604">
                  <c:v>3.1065886453122293</c:v>
                </c:pt>
                <c:pt idx="2605">
                  <c:v>3.0431174453870229</c:v>
                </c:pt>
                <c:pt idx="2606">
                  <c:v>3.0219657093077075</c:v>
                </c:pt>
                <c:pt idx="2607">
                  <c:v>3.0379776834158085</c:v>
                </c:pt>
                <c:pt idx="2608">
                  <c:v>3.0706106942195337</c:v>
                </c:pt>
                <c:pt idx="2609">
                  <c:v>3.0617409430826537</c:v>
                </c:pt>
                <c:pt idx="2610">
                  <c:v>3.0635280800538025</c:v>
                </c:pt>
                <c:pt idx="2611">
                  <c:v>3.1062311811400187</c:v>
                </c:pt>
                <c:pt idx="2612">
                  <c:v>3.1716012255073456</c:v>
                </c:pt>
                <c:pt idx="2613">
                  <c:v>3.1448347859815486</c:v>
                </c:pt>
                <c:pt idx="2614">
                  <c:v>3.1990350902801841</c:v>
                </c:pt>
                <c:pt idx="2615">
                  <c:v>3.2006974979799532</c:v>
                </c:pt>
                <c:pt idx="2616">
                  <c:v>3.1951577723194071</c:v>
                </c:pt>
                <c:pt idx="2617">
                  <c:v>3.2132572844379754</c:v>
                </c:pt>
                <c:pt idx="2618">
                  <c:v>3.1632811826572778</c:v>
                </c:pt>
                <c:pt idx="2619">
                  <c:v>3.1372876498097177</c:v>
                </c:pt>
                <c:pt idx="2620">
                  <c:v>3.1852141518883763</c:v>
                </c:pt>
                <c:pt idx="2621">
                  <c:v>3.1902501374921379</c:v>
                </c:pt>
                <c:pt idx="2622">
                  <c:v>3.2484250073010483</c:v>
                </c:pt>
                <c:pt idx="2623">
                  <c:v>3.2972430527912255</c:v>
                </c:pt>
                <c:pt idx="2624">
                  <c:v>3.3498910655443965</c:v>
                </c:pt>
                <c:pt idx="2625">
                  <c:v>3.3233525815359606</c:v>
                </c:pt>
                <c:pt idx="2626">
                  <c:v>3.3203702098189547</c:v>
                </c:pt>
                <c:pt idx="2627">
                  <c:v>3.3187058347408089</c:v>
                </c:pt>
                <c:pt idx="2628">
                  <c:v>3.3541824973039245</c:v>
                </c:pt>
                <c:pt idx="2629">
                  <c:v>3.3492520417232101</c:v>
                </c:pt>
                <c:pt idx="2630">
                  <c:v>3.3379572229242758</c:v>
                </c:pt>
                <c:pt idx="2631">
                  <c:v>3.370651689116734</c:v>
                </c:pt>
                <c:pt idx="2632">
                  <c:v>3.3758394140322237</c:v>
                </c:pt>
                <c:pt idx="2633">
                  <c:v>3.3555799630462313</c:v>
                </c:pt>
                <c:pt idx="2634">
                  <c:v>3.3541369470238025</c:v>
                </c:pt>
                <c:pt idx="2635">
                  <c:v>3.3789205797981188</c:v>
                </c:pt>
                <c:pt idx="2636">
                  <c:v>3.4195409784916362</c:v>
                </c:pt>
                <c:pt idx="2637">
                  <c:v>3.4450806866092067</c:v>
                </c:pt>
                <c:pt idx="2638">
                  <c:v>3.4066285198974811</c:v>
                </c:pt>
                <c:pt idx="2639">
                  <c:v>3.396971144019362</c:v>
                </c:pt>
                <c:pt idx="2640">
                  <c:v>3.3798521494342855</c:v>
                </c:pt>
                <c:pt idx="2641">
                  <c:v>3.4086852735597457</c:v>
                </c:pt>
                <c:pt idx="2642">
                  <c:v>3.4628085237090449</c:v>
                </c:pt>
                <c:pt idx="2643">
                  <c:v>3.4964086112586314</c:v>
                </c:pt>
                <c:pt idx="2644">
                  <c:v>3.4739326117324199</c:v>
                </c:pt>
                <c:pt idx="2645">
                  <c:v>3.4437634773000694</c:v>
                </c:pt>
                <c:pt idx="2646">
                  <c:v>3.4448568171749105</c:v>
                </c:pt>
                <c:pt idx="2647">
                  <c:v>3.4227312616045622</c:v>
                </c:pt>
                <c:pt idx="2648">
                  <c:v>3.41136696373374</c:v>
                </c:pt>
                <c:pt idx="2649">
                  <c:v>3.3827603121719596</c:v>
                </c:pt>
                <c:pt idx="2650">
                  <c:v>3.4181794629026139</c:v>
                </c:pt>
                <c:pt idx="2651">
                  <c:v>3.4590764250579595</c:v>
                </c:pt>
                <c:pt idx="2652">
                  <c:v>3.4309116656308505</c:v>
                </c:pt>
                <c:pt idx="2653">
                  <c:v>3.4089997499681872</c:v>
                </c:pt>
                <c:pt idx="2654">
                  <c:v>3.4034320291268978</c:v>
                </c:pt>
                <c:pt idx="2655">
                  <c:v>3.4139028953333983</c:v>
                </c:pt>
                <c:pt idx="2656">
                  <c:v>3.383583424954395</c:v>
                </c:pt>
                <c:pt idx="2657">
                  <c:v>3.3752557289563083</c:v>
                </c:pt>
                <c:pt idx="2658">
                  <c:v>3.3241571140905797</c:v>
                </c:pt>
                <c:pt idx="2659">
                  <c:v>3.3571539381839854</c:v>
                </c:pt>
                <c:pt idx="2660">
                  <c:v>3.342307088994926</c:v>
                </c:pt>
                <c:pt idx="2661">
                  <c:v>3.2872088958747598</c:v>
                </c:pt>
                <c:pt idx="2662">
                  <c:v>3.3018538705804685</c:v>
                </c:pt>
                <c:pt idx="2663">
                  <c:v>3.3503210155757901</c:v>
                </c:pt>
                <c:pt idx="2664">
                  <c:v>3.326053536416425</c:v>
                </c:pt>
                <c:pt idx="2665">
                  <c:v>3.3082838440236126</c:v>
                </c:pt>
                <c:pt idx="2666">
                  <c:v>3.2922808716015677</c:v>
                </c:pt>
                <c:pt idx="2667">
                  <c:v>3.2820662353828003</c:v>
                </c:pt>
                <c:pt idx="2668">
                  <c:v>3.3008049069258574</c:v>
                </c:pt>
                <c:pt idx="2669">
                  <c:v>3.2860967057597912</c:v>
                </c:pt>
                <c:pt idx="2670">
                  <c:v>3.2650132412239081</c:v>
                </c:pt>
                <c:pt idx="2671">
                  <c:v>3.2508102064057436</c:v>
                </c:pt>
                <c:pt idx="2672">
                  <c:v>3.2498035510006926</c:v>
                </c:pt>
                <c:pt idx="2673">
                  <c:v>3.2350970921162543</c:v>
                </c:pt>
                <c:pt idx="2674">
                  <c:v>3.2674962712475617</c:v>
                </c:pt>
                <c:pt idx="2675">
                  <c:v>3.2521784075472322</c:v>
                </c:pt>
                <c:pt idx="2676">
                  <c:v>3.2631073954112275</c:v>
                </c:pt>
                <c:pt idx="2677">
                  <c:v>3.2632288112834411</c:v>
                </c:pt>
                <c:pt idx="2678">
                  <c:v>3.2470860606840635</c:v>
                </c:pt>
                <c:pt idx="2679">
                  <c:v>3.2213164690758345</c:v>
                </c:pt>
                <c:pt idx="2680">
                  <c:v>3.2569715749935386</c:v>
                </c:pt>
                <c:pt idx="2681">
                  <c:v>3.2062327716993644</c:v>
                </c:pt>
                <c:pt idx="2682">
                  <c:v>3.2181937419755924</c:v>
                </c:pt>
                <c:pt idx="2683">
                  <c:v>3.2191404902009246</c:v>
                </c:pt>
                <c:pt idx="2684">
                  <c:v>3.2272328307559301</c:v>
                </c:pt>
                <c:pt idx="2685">
                  <c:v>3.2070376716957818</c:v>
                </c:pt>
                <c:pt idx="2686">
                  <c:v>3.1832961454575552</c:v>
                </c:pt>
                <c:pt idx="2687">
                  <c:v>3.1705940987767267</c:v>
                </c:pt>
                <c:pt idx="2688">
                  <c:v>3.1590761491973725</c:v>
                </c:pt>
                <c:pt idx="2689">
                  <c:v>3.1897984251288252</c:v>
                </c:pt>
                <c:pt idx="2690">
                  <c:v>3.2085524988811542</c:v>
                </c:pt>
                <c:pt idx="2691">
                  <c:v>3.2195029639418782</c:v>
                </c:pt>
                <c:pt idx="2692">
                  <c:v>3.2172533244285693</c:v>
                </c:pt>
                <c:pt idx="2693">
                  <c:v>3.2210523218689939</c:v>
                </c:pt>
                <c:pt idx="2694">
                  <c:v>3.1810635745451861</c:v>
                </c:pt>
                <c:pt idx="2695">
                  <c:v>3.1479024569357295</c:v>
                </c:pt>
                <c:pt idx="2696">
                  <c:v>3.1330877719510428</c:v>
                </c:pt>
                <c:pt idx="2697">
                  <c:v>3.1078215900475685</c:v>
                </c:pt>
                <c:pt idx="2698">
                  <c:v>3.0611679846074122</c:v>
                </c:pt>
                <c:pt idx="2699">
                  <c:v>3.0216344786618166</c:v>
                </c:pt>
                <c:pt idx="2700">
                  <c:v>2.9975895829628945</c:v>
                </c:pt>
                <c:pt idx="2701">
                  <c:v>3.012985927619698</c:v>
                </c:pt>
                <c:pt idx="2702">
                  <c:v>3.0285142637340292</c:v>
                </c:pt>
                <c:pt idx="2703">
                  <c:v>3.0288655928344799</c:v>
                </c:pt>
                <c:pt idx="2704">
                  <c:v>3.0690056381650508</c:v>
                </c:pt>
                <c:pt idx="2705">
                  <c:v>3.0333866216009553</c:v>
                </c:pt>
                <c:pt idx="2706">
                  <c:v>3.0268468768106969</c:v>
                </c:pt>
                <c:pt idx="2707">
                  <c:v>3.0221135919737958</c:v>
                </c:pt>
                <c:pt idx="2708">
                  <c:v>2.9868646135072163</c:v>
                </c:pt>
                <c:pt idx="2709">
                  <c:v>2.9368925516334592</c:v>
                </c:pt>
                <c:pt idx="2710">
                  <c:v>2.9474227948473564</c:v>
                </c:pt>
                <c:pt idx="2711">
                  <c:v>2.9293499610343114</c:v>
                </c:pt>
                <c:pt idx="2712">
                  <c:v>2.9028619551950037</c:v>
                </c:pt>
                <c:pt idx="2713">
                  <c:v>2.8867232466344381</c:v>
                </c:pt>
                <c:pt idx="2714">
                  <c:v>2.8657797137048022</c:v>
                </c:pt>
                <c:pt idx="2715">
                  <c:v>2.8602530639664971</c:v>
                </c:pt>
                <c:pt idx="2716">
                  <c:v>2.8549772119897305</c:v>
                </c:pt>
                <c:pt idx="2717">
                  <c:v>2.8126340692594751</c:v>
                </c:pt>
                <c:pt idx="2718">
                  <c:v>2.8026034710724206</c:v>
                </c:pt>
                <c:pt idx="2719">
                  <c:v>2.7554432053180826</c:v>
                </c:pt>
                <c:pt idx="2720">
                  <c:v>2.6755314838124487</c:v>
                </c:pt>
                <c:pt idx="2721">
                  <c:v>2.6936522329094919</c:v>
                </c:pt>
                <c:pt idx="2722">
                  <c:v>2.7486383467456004</c:v>
                </c:pt>
                <c:pt idx="2723">
                  <c:v>2.8082611654012584</c:v>
                </c:pt>
                <c:pt idx="2724">
                  <c:v>2.7896292998128938</c:v>
                </c:pt>
                <c:pt idx="2725">
                  <c:v>2.759566169440784</c:v>
                </c:pt>
                <c:pt idx="2726">
                  <c:v>2.6911242080974636</c:v>
                </c:pt>
                <c:pt idx="2727">
                  <c:v>2.7094311294709046</c:v>
                </c:pt>
                <c:pt idx="2728">
                  <c:v>2.748801605200454</c:v>
                </c:pt>
                <c:pt idx="2729">
                  <c:v>2.7185208321049839</c:v>
                </c:pt>
                <c:pt idx="2730">
                  <c:v>2.7101696929416739</c:v>
                </c:pt>
                <c:pt idx="2731">
                  <c:v>2.7059806036301692</c:v>
                </c:pt>
                <c:pt idx="2732">
                  <c:v>2.6980889757151392</c:v>
                </c:pt>
                <c:pt idx="2733">
                  <c:v>2.7100402378321435</c:v>
                </c:pt>
                <c:pt idx="2734">
                  <c:v>2.7420055495187712</c:v>
                </c:pt>
                <c:pt idx="2735">
                  <c:v>2.7475569931249173</c:v>
                </c:pt>
                <c:pt idx="2736">
                  <c:v>2.808051510228287</c:v>
                </c:pt>
                <c:pt idx="2737">
                  <c:v>2.8228302355461516</c:v>
                </c:pt>
                <c:pt idx="2738">
                  <c:v>2.7652650312983749</c:v>
                </c:pt>
                <c:pt idx="2739">
                  <c:v>2.719239094503648</c:v>
                </c:pt>
                <c:pt idx="2740">
                  <c:v>2.6799608221372053</c:v>
                </c:pt>
                <c:pt idx="2741">
                  <c:v>2.6356474712339755</c:v>
                </c:pt>
                <c:pt idx="2742">
                  <c:v>2.6423802033253661</c:v>
                </c:pt>
                <c:pt idx="2743">
                  <c:v>2.6453693553036453</c:v>
                </c:pt>
                <c:pt idx="2744">
                  <c:v>2.6076723575924383</c:v>
                </c:pt>
                <c:pt idx="2745">
                  <c:v>2.6113258552921939</c:v>
                </c:pt>
                <c:pt idx="2746">
                  <c:v>2.6517538045002866</c:v>
                </c:pt>
                <c:pt idx="2747">
                  <c:v>2.642038212066208</c:v>
                </c:pt>
                <c:pt idx="2748">
                  <c:v>2.7074093244265764</c:v>
                </c:pt>
                <c:pt idx="2749">
                  <c:v>2.7532164694083918</c:v>
                </c:pt>
                <c:pt idx="2750">
                  <c:v>2.7819721122350947</c:v>
                </c:pt>
                <c:pt idx="2751">
                  <c:v>2.8404517324372112</c:v>
                </c:pt>
                <c:pt idx="2752">
                  <c:v>2.8643443148738728</c:v>
                </c:pt>
                <c:pt idx="2753">
                  <c:v>2.8929262076091833</c:v>
                </c:pt>
                <c:pt idx="2754">
                  <c:v>2.8191940131643669</c:v>
                </c:pt>
                <c:pt idx="2755">
                  <c:v>2.7905670533833464</c:v>
                </c:pt>
                <c:pt idx="2756">
                  <c:v>2.8129295639988605</c:v>
                </c:pt>
                <c:pt idx="2757">
                  <c:v>2.8059655995227839</c:v>
                </c:pt>
                <c:pt idx="2758">
                  <c:v>2.809810887969133</c:v>
                </c:pt>
                <c:pt idx="2759">
                  <c:v>2.8080041523617481</c:v>
                </c:pt>
                <c:pt idx="2760">
                  <c:v>2.8003595362780724</c:v>
                </c:pt>
                <c:pt idx="2761">
                  <c:v>2.8217232734326996</c:v>
                </c:pt>
                <c:pt idx="2762">
                  <c:v>2.8186793113007456</c:v>
                </c:pt>
                <c:pt idx="2763">
                  <c:v>2.8011850337356252</c:v>
                </c:pt>
                <c:pt idx="2764">
                  <c:v>2.7971070295367677</c:v>
                </c:pt>
                <c:pt idx="2765">
                  <c:v>2.776252510568785</c:v>
                </c:pt>
                <c:pt idx="2766">
                  <c:v>2.7371401439188707</c:v>
                </c:pt>
                <c:pt idx="2767">
                  <c:v>2.7519953257717762</c:v>
                </c:pt>
                <c:pt idx="2768">
                  <c:v>2.8417056940835645</c:v>
                </c:pt>
                <c:pt idx="2769">
                  <c:v>2.8629557133301553</c:v>
                </c:pt>
                <c:pt idx="2770">
                  <c:v>2.8956998093102215</c:v>
                </c:pt>
                <c:pt idx="2771">
                  <c:v>2.8562360034289256</c:v>
                </c:pt>
                <c:pt idx="2772">
                  <c:v>2.850564680760288</c:v>
                </c:pt>
                <c:pt idx="2773">
                  <c:v>2.8371010180248737</c:v>
                </c:pt>
                <c:pt idx="2774">
                  <c:v>2.8775386730952337</c:v>
                </c:pt>
                <c:pt idx="2775">
                  <c:v>2.8607779956424357</c:v>
                </c:pt>
                <c:pt idx="2776">
                  <c:v>2.8388860482762146</c:v>
                </c:pt>
                <c:pt idx="2777">
                  <c:v>2.8309852769227271</c:v>
                </c:pt>
                <c:pt idx="2778">
                  <c:v>2.8531740574401607</c:v>
                </c:pt>
                <c:pt idx="2779">
                  <c:v>2.8533274997384597</c:v>
                </c:pt>
                <c:pt idx="2780">
                  <c:v>2.8817683707704802</c:v>
                </c:pt>
                <c:pt idx="2781">
                  <c:v>2.8817683707704802</c:v>
                </c:pt>
                <c:pt idx="2782">
                  <c:v>2.8778341620741057</c:v>
                </c:pt>
                <c:pt idx="2783">
                  <c:v>2.8742518541235982</c:v>
                </c:pt>
                <c:pt idx="2784">
                  <c:v>2.8311432931539522</c:v>
                </c:pt>
                <c:pt idx="2785">
                  <c:v>2.8399012631677896</c:v>
                </c:pt>
                <c:pt idx="2786">
                  <c:v>2.7912158871356203</c:v>
                </c:pt>
                <c:pt idx="2787">
                  <c:v>2.7128773654077896</c:v>
                </c:pt>
                <c:pt idx="2788">
                  <c:v>2.7071880749730788</c:v>
                </c:pt>
                <c:pt idx="2789">
                  <c:v>2.7150927300725702</c:v>
                </c:pt>
                <c:pt idx="2790">
                  <c:v>2.7711140421099874</c:v>
                </c:pt>
                <c:pt idx="2791">
                  <c:v>2.7111760447670896</c:v>
                </c:pt>
                <c:pt idx="2792">
                  <c:v>2.7032106409177303</c:v>
                </c:pt>
                <c:pt idx="2793">
                  <c:v>2.6615219233064642</c:v>
                </c:pt>
                <c:pt idx="2794">
                  <c:v>2.7173958672580327</c:v>
                </c:pt>
                <c:pt idx="2795">
                  <c:v>2.695393339034394</c:v>
                </c:pt>
                <c:pt idx="2796">
                  <c:v>2.6887637730328811</c:v>
                </c:pt>
                <c:pt idx="2797">
                  <c:v>2.6563999085840142</c:v>
                </c:pt>
                <c:pt idx="2798">
                  <c:v>2.663560746728816</c:v>
                </c:pt>
                <c:pt idx="2799">
                  <c:v>2.6664480258134571</c:v>
                </c:pt>
                <c:pt idx="2800">
                  <c:v>2.6984941695860911</c:v>
                </c:pt>
                <c:pt idx="2801">
                  <c:v>2.6270877138054352</c:v>
                </c:pt>
                <c:pt idx="2802">
                  <c:v>2.6040381814734959</c:v>
                </c:pt>
                <c:pt idx="2803">
                  <c:v>2.6078465194449731</c:v>
                </c:pt>
                <c:pt idx="2804">
                  <c:v>2.6093376154856665</c:v>
                </c:pt>
                <c:pt idx="2805">
                  <c:v>2.6093376154856665</c:v>
                </c:pt>
                <c:pt idx="2806">
                  <c:v>2.6608849216838468</c:v>
                </c:pt>
                <c:pt idx="2807">
                  <c:v>2.6625880913788937</c:v>
                </c:pt>
                <c:pt idx="2808">
                  <c:v>2.6625829769197225</c:v>
                </c:pt>
                <c:pt idx="2809">
                  <c:v>2.6625829769197225</c:v>
                </c:pt>
                <c:pt idx="2810">
                  <c:v>2.5788237126060753</c:v>
                </c:pt>
                <c:pt idx="2811">
                  <c:v>2.5724826011735265</c:v>
                </c:pt>
                <c:pt idx="2812">
                  <c:v>2.5384891856395213</c:v>
                </c:pt>
                <c:pt idx="2813">
                  <c:v>2.4787591552337789</c:v>
                </c:pt>
                <c:pt idx="2814">
                  <c:v>2.4788427621380533</c:v>
                </c:pt>
                <c:pt idx="2815">
                  <c:v>2.4508639073347487</c:v>
                </c:pt>
                <c:pt idx="2816">
                  <c:v>2.4319834913374034</c:v>
                </c:pt>
                <c:pt idx="2817">
                  <c:v>2.4012814106297355</c:v>
                </c:pt>
                <c:pt idx="2818">
                  <c:v>2.400109871830066</c:v>
                </c:pt>
                <c:pt idx="2819">
                  <c:v>2.3713715590344302</c:v>
                </c:pt>
                <c:pt idx="2820">
                  <c:v>2.3555056882200498</c:v>
                </c:pt>
                <c:pt idx="2821">
                  <c:v>2.3442727360087101</c:v>
                </c:pt>
                <c:pt idx="2822">
                  <c:v>2.3070735641214135</c:v>
                </c:pt>
                <c:pt idx="2823">
                  <c:v>2.2986217520291428</c:v>
                </c:pt>
                <c:pt idx="2824">
                  <c:v>2.3155198284641951</c:v>
                </c:pt>
                <c:pt idx="2825">
                  <c:v>2.3155198284641951</c:v>
                </c:pt>
                <c:pt idx="2826">
                  <c:v>2.2811630953807183</c:v>
                </c:pt>
                <c:pt idx="2827">
                  <c:v>2.3296487662017986</c:v>
                </c:pt>
                <c:pt idx="2828">
                  <c:v>2.3464146728043485</c:v>
                </c:pt>
                <c:pt idx="2829">
                  <c:v>2.4369251920438177</c:v>
                </c:pt>
                <c:pt idx="2830">
                  <c:v>2.4871840765793198</c:v>
                </c:pt>
                <c:pt idx="2831">
                  <c:v>2.4321202933332353</c:v>
                </c:pt>
                <c:pt idx="2832">
                  <c:v>2.4734822645048862</c:v>
                </c:pt>
                <c:pt idx="2833">
                  <c:v>2.5389571533322886</c:v>
                </c:pt>
                <c:pt idx="2834">
                  <c:v>2.5474065273554753</c:v>
                </c:pt>
                <c:pt idx="2835">
                  <c:v>2.5172028901980625</c:v>
                </c:pt>
                <c:pt idx="2836">
                  <c:v>2.4546252641539752</c:v>
                </c:pt>
                <c:pt idx="2837">
                  <c:v>2.4779555361351129</c:v>
                </c:pt>
                <c:pt idx="2838">
                  <c:v>2.5215282613938332</c:v>
                </c:pt>
                <c:pt idx="2839">
                  <c:v>2.5867343054819703</c:v>
                </c:pt>
                <c:pt idx="2840">
                  <c:v>2.5991105222425817</c:v>
                </c:pt>
                <c:pt idx="2841">
                  <c:v>2.5859969695887992</c:v>
                </c:pt>
                <c:pt idx="2842">
                  <c:v>2.6018782253392634</c:v>
                </c:pt>
                <c:pt idx="2843">
                  <c:v>2.6765963550707044</c:v>
                </c:pt>
                <c:pt idx="2844">
                  <c:v>2.6455351753668364</c:v>
                </c:pt>
                <c:pt idx="2845">
                  <c:v>2.6273675053572707</c:v>
                </c:pt>
                <c:pt idx="2846">
                  <c:v>2.6457703419929346</c:v>
                </c:pt>
                <c:pt idx="2847">
                  <c:v>2.6394670560864499</c:v>
                </c:pt>
                <c:pt idx="2848">
                  <c:v>2.6394670560864499</c:v>
                </c:pt>
                <c:pt idx="2849">
                  <c:v>2.7467789271768219</c:v>
                </c:pt>
                <c:pt idx="2850">
                  <c:v>2.7850163587732211</c:v>
                </c:pt>
                <c:pt idx="2851">
                  <c:v>2.8988806811729733</c:v>
                </c:pt>
                <c:pt idx="2852">
                  <c:v>2.9586389417238292</c:v>
                </c:pt>
                <c:pt idx="2853">
                  <c:v>2.9715347802090544</c:v>
                </c:pt>
                <c:pt idx="2854">
                  <c:v>2.9803053146419902</c:v>
                </c:pt>
                <c:pt idx="2855">
                  <c:v>3.0015063466070031</c:v>
                </c:pt>
                <c:pt idx="2856">
                  <c:v>3.049492205996212</c:v>
                </c:pt>
                <c:pt idx="2857">
                  <c:v>3.056231801620505</c:v>
                </c:pt>
                <c:pt idx="2858">
                  <c:v>3.0104741703492794</c:v>
                </c:pt>
                <c:pt idx="2859">
                  <c:v>2.8898289518865119</c:v>
                </c:pt>
                <c:pt idx="2860">
                  <c:v>2.9327174303273389</c:v>
                </c:pt>
                <c:pt idx="2861">
                  <c:v>3.068303868630025</c:v>
                </c:pt>
                <c:pt idx="2862">
                  <c:v>3.0630366174115804</c:v>
                </c:pt>
                <c:pt idx="2863">
                  <c:v>3.0997400888792832</c:v>
                </c:pt>
                <c:pt idx="2864">
                  <c:v>3.1165689209705403</c:v>
                </c:pt>
                <c:pt idx="2865">
                  <c:v>3.0447356610174121</c:v>
                </c:pt>
                <c:pt idx="2866">
                  <c:v>3.0448850114847463</c:v>
                </c:pt>
                <c:pt idx="2867">
                  <c:v>3.0903850319257318</c:v>
                </c:pt>
                <c:pt idx="2868">
                  <c:v>3.111537934228382</c:v>
                </c:pt>
                <c:pt idx="2869">
                  <c:v>3.1149301054185856</c:v>
                </c:pt>
                <c:pt idx="2870">
                  <c:v>3.0438697235807206</c:v>
                </c:pt>
                <c:pt idx="2871">
                  <c:v>3.0834630135768295</c:v>
                </c:pt>
                <c:pt idx="2872">
                  <c:v>2.9836644636386018</c:v>
                </c:pt>
                <c:pt idx="2873">
                  <c:v>2.9866862039549757</c:v>
                </c:pt>
                <c:pt idx="2874">
                  <c:v>2.9390314595660096</c:v>
                </c:pt>
                <c:pt idx="2875">
                  <c:v>2.9390314595660096</c:v>
                </c:pt>
                <c:pt idx="2876">
                  <c:v>3.0364462154476928</c:v>
                </c:pt>
                <c:pt idx="2877">
                  <c:v>3.0270955096429693</c:v>
                </c:pt>
                <c:pt idx="2878">
                  <c:v>3.1083616394441966</c:v>
                </c:pt>
                <c:pt idx="2879">
                  <c:v>3.1930332898207907</c:v>
                </c:pt>
                <c:pt idx="2880">
                  <c:v>3.1578663128200253</c:v>
                </c:pt>
                <c:pt idx="2881">
                  <c:v>3.2012592880215744</c:v>
                </c:pt>
                <c:pt idx="2882">
                  <c:v>3.185913607489665</c:v>
                </c:pt>
                <c:pt idx="2883">
                  <c:v>3.2320934910152026</c:v>
                </c:pt>
                <c:pt idx="2884">
                  <c:v>3.2174245372425139</c:v>
                </c:pt>
                <c:pt idx="2885">
                  <c:v>3.1853355533100642</c:v>
                </c:pt>
                <c:pt idx="2886">
                  <c:v>3.1449122147134272</c:v>
                </c:pt>
                <c:pt idx="2887">
                  <c:v>3.1978673153774824</c:v>
                </c:pt>
                <c:pt idx="2888">
                  <c:v>3.2667870967597441</c:v>
                </c:pt>
                <c:pt idx="2889">
                  <c:v>3.2506436892899013</c:v>
                </c:pt>
                <c:pt idx="2890">
                  <c:v>3.2341907471741966</c:v>
                </c:pt>
                <c:pt idx="2891">
                  <c:v>3.2343359908089706</c:v>
                </c:pt>
                <c:pt idx="2892">
                  <c:v>3.1899729464821247</c:v>
                </c:pt>
                <c:pt idx="2893">
                  <c:v>3.2051658050779115</c:v>
                </c:pt>
                <c:pt idx="2894">
                  <c:v>3.1645460016314737</c:v>
                </c:pt>
                <c:pt idx="2895">
                  <c:v>3.1707041866802084</c:v>
                </c:pt>
                <c:pt idx="2896">
                  <c:v>3.1366408863234727</c:v>
                </c:pt>
                <c:pt idx="2897">
                  <c:v>3.2308558314233204</c:v>
                </c:pt>
                <c:pt idx="2898">
                  <c:v>3.2430397583632846</c:v>
                </c:pt>
                <c:pt idx="2899">
                  <c:v>3.2837709160748312</c:v>
                </c:pt>
                <c:pt idx="2900">
                  <c:v>3.2269484063247234</c:v>
                </c:pt>
                <c:pt idx="2901">
                  <c:v>3.2020531475412009</c:v>
                </c:pt>
                <c:pt idx="2902">
                  <c:v>3.1510004265430647</c:v>
                </c:pt>
                <c:pt idx="2903">
                  <c:v>3.1510004265430647</c:v>
                </c:pt>
                <c:pt idx="2904">
                  <c:v>3.107280355650512</c:v>
                </c:pt>
                <c:pt idx="2905">
                  <c:v>3.107280355650512</c:v>
                </c:pt>
                <c:pt idx="2906">
                  <c:v>3.0696810164185231</c:v>
                </c:pt>
                <c:pt idx="2907">
                  <c:v>3.0814044884237854</c:v>
                </c:pt>
                <c:pt idx="2908">
                  <c:v>3.0921878261407887</c:v>
                </c:pt>
                <c:pt idx="2909">
                  <c:v>3.0822675275449667</c:v>
                </c:pt>
                <c:pt idx="2910">
                  <c:v>3.070907266510567</c:v>
                </c:pt>
                <c:pt idx="2911">
                  <c:v>3.0650319331887452</c:v>
                </c:pt>
                <c:pt idx="2912">
                  <c:v>3.0845955356439596</c:v>
                </c:pt>
                <c:pt idx="2913">
                  <c:v>3.1240951906234939</c:v>
                </c:pt>
                <c:pt idx="2914">
                  <c:v>3.1532099227421999</c:v>
                </c:pt>
                <c:pt idx="2915">
                  <c:v>3.1437548457379538</c:v>
                </c:pt>
                <c:pt idx="2916">
                  <c:v>3.1387495019907123</c:v>
                </c:pt>
                <c:pt idx="2917">
                  <c:v>3.2095642104138822</c:v>
                </c:pt>
                <c:pt idx="2918">
                  <c:v>3.1940424461365682</c:v>
                </c:pt>
                <c:pt idx="2919">
                  <c:v>3.1276673560875397</c:v>
                </c:pt>
                <c:pt idx="2920">
                  <c:v>3.1161538314976025</c:v>
                </c:pt>
                <c:pt idx="2921">
                  <c:v>3.0576423070681806</c:v>
                </c:pt>
                <c:pt idx="2922">
                  <c:v>3.0803150861201112</c:v>
                </c:pt>
                <c:pt idx="2923">
                  <c:v>3.0953047605137658</c:v>
                </c:pt>
                <c:pt idx="2924">
                  <c:v>3.1014143443990179</c:v>
                </c:pt>
                <c:pt idx="2925">
                  <c:v>3.1342142420186971</c:v>
                </c:pt>
                <c:pt idx="2926">
                  <c:v>3.1592175138380587</c:v>
                </c:pt>
                <c:pt idx="2927">
                  <c:v>3.1474762211133007</c:v>
                </c:pt>
                <c:pt idx="2928">
                  <c:v>3.235049601089333</c:v>
                </c:pt>
                <c:pt idx="2929">
                  <c:v>3.1794108078392944</c:v>
                </c:pt>
                <c:pt idx="2930">
                  <c:v>3.1445688147352753</c:v>
                </c:pt>
                <c:pt idx="2931">
                  <c:v>3.1836090012769045</c:v>
                </c:pt>
                <c:pt idx="2932">
                  <c:v>3.2324263675157194</c:v>
                </c:pt>
                <c:pt idx="2933">
                  <c:v>3.2645338788472582</c:v>
                </c:pt>
                <c:pt idx="2934">
                  <c:v>3.2917003124647546</c:v>
                </c:pt>
                <c:pt idx="2935">
                  <c:v>3.3249467317680703</c:v>
                </c:pt>
                <c:pt idx="2936">
                  <c:v>3.3057415711939089</c:v>
                </c:pt>
                <c:pt idx="2937">
                  <c:v>3.3088143196867401</c:v>
                </c:pt>
                <c:pt idx="2938">
                  <c:v>3.3200998087749221</c:v>
                </c:pt>
                <c:pt idx="2939">
                  <c:v>3.3771628678408181</c:v>
                </c:pt>
                <c:pt idx="2940">
                  <c:v>3.4407739901375574</c:v>
                </c:pt>
                <c:pt idx="2941">
                  <c:v>3.4627577925538273</c:v>
                </c:pt>
                <c:pt idx="2942">
                  <c:v>3.4944575646312077</c:v>
                </c:pt>
                <c:pt idx="2943">
                  <c:v>3.5623604679894805</c:v>
                </c:pt>
                <c:pt idx="2944">
                  <c:v>3.5834783952206806</c:v>
                </c:pt>
                <c:pt idx="2945">
                  <c:v>3.6490096981539208</c:v>
                </c:pt>
                <c:pt idx="2946">
                  <c:v>3.6790780503826532</c:v>
                </c:pt>
                <c:pt idx="2947">
                  <c:v>3.6915649154058414</c:v>
                </c:pt>
                <c:pt idx="2948">
                  <c:v>3.7277554272183617</c:v>
                </c:pt>
                <c:pt idx="2949">
                  <c:v>3.770315338236887</c:v>
                </c:pt>
                <c:pt idx="2950">
                  <c:v>3.7707308909913619</c:v>
                </c:pt>
                <c:pt idx="2951">
                  <c:v>3.7546880286236823</c:v>
                </c:pt>
                <c:pt idx="2952">
                  <c:v>3.7606564046267348</c:v>
                </c:pt>
                <c:pt idx="2953">
                  <c:v>3.7583869523239239</c:v>
                </c:pt>
                <c:pt idx="2954">
                  <c:v>3.8200157989381531</c:v>
                </c:pt>
                <c:pt idx="2955">
                  <c:v>3.8064220236130759</c:v>
                </c:pt>
                <c:pt idx="2956">
                  <c:v>3.7624163399181669</c:v>
                </c:pt>
                <c:pt idx="2957">
                  <c:v>3.799473672626803</c:v>
                </c:pt>
                <c:pt idx="2958">
                  <c:v>3.8495331748717865</c:v>
                </c:pt>
                <c:pt idx="2959">
                  <c:v>3.8791220590574014</c:v>
                </c:pt>
                <c:pt idx="2960">
                  <c:v>3.8333772999165618</c:v>
                </c:pt>
                <c:pt idx="2961">
                  <c:v>3.8435363978773842</c:v>
                </c:pt>
                <c:pt idx="2962">
                  <c:v>3.8141978546313124</c:v>
                </c:pt>
                <c:pt idx="2963">
                  <c:v>3.8730705865383608</c:v>
                </c:pt>
                <c:pt idx="2964">
                  <c:v>3.8686216236426225</c:v>
                </c:pt>
                <c:pt idx="2965">
                  <c:v>3.8768980704688114</c:v>
                </c:pt>
                <c:pt idx="2966">
                  <c:v>3.8556813785006905</c:v>
                </c:pt>
                <c:pt idx="2967">
                  <c:v>3.8683056790076571</c:v>
                </c:pt>
                <c:pt idx="2968">
                  <c:v>3.8660836450537475</c:v>
                </c:pt>
                <c:pt idx="2969">
                  <c:v>3.8660925563926338</c:v>
                </c:pt>
                <c:pt idx="2970">
                  <c:v>3.7971690266697187</c:v>
                </c:pt>
                <c:pt idx="2971">
                  <c:v>3.7969577598371864</c:v>
                </c:pt>
                <c:pt idx="2972">
                  <c:v>3.7820106748246705</c:v>
                </c:pt>
                <c:pt idx="2973">
                  <c:v>3.7684029630607592</c:v>
                </c:pt>
                <c:pt idx="2974">
                  <c:v>3.7675952685075238</c:v>
                </c:pt>
                <c:pt idx="2975">
                  <c:v>3.8078578326768562</c:v>
                </c:pt>
                <c:pt idx="2976">
                  <c:v>3.7984605083670098</c:v>
                </c:pt>
                <c:pt idx="2977">
                  <c:v>3.7934074893167131</c:v>
                </c:pt>
                <c:pt idx="2978">
                  <c:v>3.8087890511221492</c:v>
                </c:pt>
                <c:pt idx="2979">
                  <c:v>3.8863020887640962</c:v>
                </c:pt>
                <c:pt idx="2980">
                  <c:v>3.8938936197994329</c:v>
                </c:pt>
                <c:pt idx="2981">
                  <c:v>3.9126860188395503</c:v>
                </c:pt>
                <c:pt idx="2982">
                  <c:v>3.9204448491334771</c:v>
                </c:pt>
                <c:pt idx="2983">
                  <c:v>3.8191695841156394</c:v>
                </c:pt>
                <c:pt idx="2984">
                  <c:v>3.8191695841156394</c:v>
                </c:pt>
                <c:pt idx="2985">
                  <c:v>3.7384336535423865</c:v>
                </c:pt>
                <c:pt idx="2986">
                  <c:v>3.7465384417352601</c:v>
                </c:pt>
                <c:pt idx="2987">
                  <c:v>3.7808223018174809</c:v>
                </c:pt>
                <c:pt idx="2988">
                  <c:v>3.7407332504165427</c:v>
                </c:pt>
                <c:pt idx="2989">
                  <c:v>3.743808660552129</c:v>
                </c:pt>
                <c:pt idx="2990">
                  <c:v>3.7587440727848898</c:v>
                </c:pt>
                <c:pt idx="2991">
                  <c:v>3.7889521547671694</c:v>
                </c:pt>
                <c:pt idx="2992">
                  <c:v>3.8182720973387716</c:v>
                </c:pt>
                <c:pt idx="2993">
                  <c:v>3.8065191055607497</c:v>
                </c:pt>
                <c:pt idx="2994">
                  <c:v>3.7643286297910619</c:v>
                </c:pt>
                <c:pt idx="2995">
                  <c:v>3.7681412119439934</c:v>
                </c:pt>
                <c:pt idx="2996">
                  <c:v>3.8148201990100539</c:v>
                </c:pt>
                <c:pt idx="2997">
                  <c:v>3.7684296684357617</c:v>
                </c:pt>
                <c:pt idx="2998">
                  <c:v>3.7636472447029381</c:v>
                </c:pt>
                <c:pt idx="2999">
                  <c:v>3.8127709363185316</c:v>
                </c:pt>
                <c:pt idx="3000">
                  <c:v>3.8054645891044618</c:v>
                </c:pt>
                <c:pt idx="3001">
                  <c:v>3.8457571969097653</c:v>
                </c:pt>
                <c:pt idx="3002">
                  <c:v>3.8635664537207446</c:v>
                </c:pt>
                <c:pt idx="3003">
                  <c:v>3.8782397076676878</c:v>
                </c:pt>
                <c:pt idx="3004">
                  <c:v>3.9028667732552145</c:v>
                </c:pt>
                <c:pt idx="3005">
                  <c:v>3.8703448607406044</c:v>
                </c:pt>
                <c:pt idx="3006">
                  <c:v>3.8725203427458621</c:v>
                </c:pt>
                <c:pt idx="3007">
                  <c:v>3.8903567011859312</c:v>
                </c:pt>
                <c:pt idx="3008">
                  <c:v>3.9167317535016024</c:v>
                </c:pt>
                <c:pt idx="3009">
                  <c:v>3.9698071358450133</c:v>
                </c:pt>
                <c:pt idx="3010">
                  <c:v>3.9664807351955673</c:v>
                </c:pt>
                <c:pt idx="3011">
                  <c:v>3.9784686266110425</c:v>
                </c:pt>
                <c:pt idx="3012">
                  <c:v>3.9965446972003185</c:v>
                </c:pt>
                <c:pt idx="3013">
                  <c:v>4.001814515528026</c:v>
                </c:pt>
                <c:pt idx="3014">
                  <c:v>3.9805628505194788</c:v>
                </c:pt>
                <c:pt idx="3015">
                  <c:v>3.9594477295693458</c:v>
                </c:pt>
                <c:pt idx="3016">
                  <c:v>3.9719199565176662</c:v>
                </c:pt>
                <c:pt idx="3017">
                  <c:v>3.9925040931572271</c:v>
                </c:pt>
                <c:pt idx="3018">
                  <c:v>4.0049969642751408</c:v>
                </c:pt>
                <c:pt idx="3019">
                  <c:v>3.9070810308099468</c:v>
                </c:pt>
                <c:pt idx="3020">
                  <c:v>3.8352320437547265</c:v>
                </c:pt>
                <c:pt idx="3021">
                  <c:v>3.8209975127684488</c:v>
                </c:pt>
                <c:pt idx="3022">
                  <c:v>3.9280867822261833</c:v>
                </c:pt>
                <c:pt idx="3023">
                  <c:v>3.9153250101030865</c:v>
                </c:pt>
                <c:pt idx="3024">
                  <c:v>3.8597914203042976</c:v>
                </c:pt>
                <c:pt idx="3025">
                  <c:v>3.726297072653769</c:v>
                </c:pt>
                <c:pt idx="3026">
                  <c:v>3.5907530552291722</c:v>
                </c:pt>
                <c:pt idx="3027">
                  <c:v>3.5961181775968196</c:v>
                </c:pt>
                <c:pt idx="3028">
                  <c:v>3.6330787075954212</c:v>
                </c:pt>
                <c:pt idx="3029">
                  <c:v>3.6069773539060379</c:v>
                </c:pt>
                <c:pt idx="3030">
                  <c:v>3.6096243985720404</c:v>
                </c:pt>
                <c:pt idx="3031">
                  <c:v>3.6402267695993968</c:v>
                </c:pt>
                <c:pt idx="3032">
                  <c:v>3.6560404220496481</c:v>
                </c:pt>
                <c:pt idx="3033">
                  <c:v>3.6550175260670237</c:v>
                </c:pt>
                <c:pt idx="3034">
                  <c:v>3.658894552837733</c:v>
                </c:pt>
                <c:pt idx="3035">
                  <c:v>3.644548183442005</c:v>
                </c:pt>
                <c:pt idx="3036">
                  <c:v>3.6765955487671986</c:v>
                </c:pt>
                <c:pt idx="3037">
                  <c:v>3.6329106759340419</c:v>
                </c:pt>
                <c:pt idx="3038">
                  <c:v>3.6593646060070837</c:v>
                </c:pt>
                <c:pt idx="3039">
                  <c:v>3.5237753161769199</c:v>
                </c:pt>
                <c:pt idx="3040">
                  <c:v>3.5313514868619484</c:v>
                </c:pt>
                <c:pt idx="3041">
                  <c:v>3.5161171991523212</c:v>
                </c:pt>
                <c:pt idx="3042">
                  <c:v>3.5621374468271125</c:v>
                </c:pt>
                <c:pt idx="3043">
                  <c:v>3.5829054046251909</c:v>
                </c:pt>
                <c:pt idx="3044">
                  <c:v>3.5704676776721902</c:v>
                </c:pt>
                <c:pt idx="3045">
                  <c:v>3.570335882436158</c:v>
                </c:pt>
                <c:pt idx="3046">
                  <c:v>3.5047307892332218</c:v>
                </c:pt>
                <c:pt idx="3047">
                  <c:v>3.5275876142553146</c:v>
                </c:pt>
                <c:pt idx="3048">
                  <c:v>3.4783626192721107</c:v>
                </c:pt>
                <c:pt idx="3049">
                  <c:v>3.4949030532275565</c:v>
                </c:pt>
                <c:pt idx="3050">
                  <c:v>3.5107065975006826</c:v>
                </c:pt>
                <c:pt idx="3051">
                  <c:v>3.4607757261506911</c:v>
                </c:pt>
                <c:pt idx="3052">
                  <c:v>3.454487554038185</c:v>
                </c:pt>
                <c:pt idx="3053">
                  <c:v>3.4872423563009232</c:v>
                </c:pt>
                <c:pt idx="3054">
                  <c:v>3.4848320560301826</c:v>
                </c:pt>
                <c:pt idx="3055">
                  <c:v>3.5099986960666367</c:v>
                </c:pt>
                <c:pt idx="3056">
                  <c:v>3.5352036824061703</c:v>
                </c:pt>
                <c:pt idx="3057">
                  <c:v>3.549590675905673</c:v>
                </c:pt>
                <c:pt idx="3058">
                  <c:v>3.59356831907761</c:v>
                </c:pt>
                <c:pt idx="3059">
                  <c:v>3.6059089523341052</c:v>
                </c:pt>
                <c:pt idx="3060">
                  <c:v>3.6059089523341052</c:v>
                </c:pt>
                <c:pt idx="3061">
                  <c:v>3.6075802210878862</c:v>
                </c:pt>
                <c:pt idx="3062">
                  <c:v>3.7058149330158279</c:v>
                </c:pt>
                <c:pt idx="3063">
                  <c:v>3.7375683684351833</c:v>
                </c:pt>
                <c:pt idx="3064">
                  <c:v>3.7734427821385719</c:v>
                </c:pt>
                <c:pt idx="3065">
                  <c:v>3.7494328722338928</c:v>
                </c:pt>
                <c:pt idx="3066">
                  <c:v>3.757332740172163</c:v>
                </c:pt>
                <c:pt idx="3067">
                  <c:v>3.7667136322902675</c:v>
                </c:pt>
                <c:pt idx="3068">
                  <c:v>3.776553109928579</c:v>
                </c:pt>
                <c:pt idx="3069">
                  <c:v>3.8865305589050743</c:v>
                </c:pt>
                <c:pt idx="3070">
                  <c:v>3.8928055337216447</c:v>
                </c:pt>
                <c:pt idx="3071">
                  <c:v>3.9339187797119375</c:v>
                </c:pt>
                <c:pt idx="3072">
                  <c:v>4.0065124762291635</c:v>
                </c:pt>
                <c:pt idx="3073">
                  <c:v>3.9897368258139796</c:v>
                </c:pt>
                <c:pt idx="3074">
                  <c:v>3.9653780105128171</c:v>
                </c:pt>
                <c:pt idx="3075">
                  <c:v>4.0170269839079848</c:v>
                </c:pt>
                <c:pt idx="3076">
                  <c:v>4.0815561694329459</c:v>
                </c:pt>
                <c:pt idx="3077">
                  <c:v>4.0789807452846363</c:v>
                </c:pt>
                <c:pt idx="3078">
                  <c:v>4.0789807452846363</c:v>
                </c:pt>
                <c:pt idx="3079">
                  <c:v>4.1307923044815178</c:v>
                </c:pt>
                <c:pt idx="3080">
                  <c:v>4.1322523610870672</c:v>
                </c:pt>
                <c:pt idx="3081">
                  <c:v>4.0526505723873578</c:v>
                </c:pt>
                <c:pt idx="3082">
                  <c:v>4.1064062284432827</c:v>
                </c:pt>
                <c:pt idx="3083">
                  <c:v>4.1219242956936544</c:v>
                </c:pt>
                <c:pt idx="3084">
                  <c:v>4.1363075768702267</c:v>
                </c:pt>
                <c:pt idx="3085">
                  <c:v>4.1781797108709533</c:v>
                </c:pt>
                <c:pt idx="3086">
                  <c:v>4.1513168737564108</c:v>
                </c:pt>
                <c:pt idx="3087">
                  <c:v>4.1422333286271478</c:v>
                </c:pt>
                <c:pt idx="3088">
                  <c:v>4.1631250749189661</c:v>
                </c:pt>
                <c:pt idx="3089">
                  <c:v>4.1908094541200915</c:v>
                </c:pt>
                <c:pt idx="3090">
                  <c:v>4.2533014761377119</c:v>
                </c:pt>
                <c:pt idx="3091">
                  <c:v>4.3033100347349391</c:v>
                </c:pt>
                <c:pt idx="3092">
                  <c:v>4.2878360503563639</c:v>
                </c:pt>
                <c:pt idx="3093">
                  <c:v>4.356215487495283</c:v>
                </c:pt>
                <c:pt idx="3094">
                  <c:v>4.3710320921893224</c:v>
                </c:pt>
                <c:pt idx="3095">
                  <c:v>4.3993470915787851</c:v>
                </c:pt>
                <c:pt idx="3096">
                  <c:v>4.4719526829052585</c:v>
                </c:pt>
                <c:pt idx="3097">
                  <c:v>4.4863452457506554</c:v>
                </c:pt>
                <c:pt idx="3098">
                  <c:v>4.4452152641087466</c:v>
                </c:pt>
                <c:pt idx="3099">
                  <c:v>4.385829893066636</c:v>
                </c:pt>
                <c:pt idx="3100">
                  <c:v>4.3558602937354545</c:v>
                </c:pt>
                <c:pt idx="3101">
                  <c:v>4.4089893158540594</c:v>
                </c:pt>
                <c:pt idx="3102">
                  <c:v>4.380056287392744</c:v>
                </c:pt>
                <c:pt idx="3103">
                  <c:v>4.4368819600000755</c:v>
                </c:pt>
                <c:pt idx="3104">
                  <c:v>4.4638994036758106</c:v>
                </c:pt>
                <c:pt idx="3105">
                  <c:v>4.4237607545524238</c:v>
                </c:pt>
                <c:pt idx="3106">
                  <c:v>4.3356678338706782</c:v>
                </c:pt>
                <c:pt idx="3107">
                  <c:v>4.3142443504324204</c:v>
                </c:pt>
                <c:pt idx="3108">
                  <c:v>4.3368479877085324</c:v>
                </c:pt>
                <c:pt idx="3109">
                  <c:v>4.3755742518114147</c:v>
                </c:pt>
                <c:pt idx="3110">
                  <c:v>4.3355019589928636</c:v>
                </c:pt>
                <c:pt idx="3111">
                  <c:v>4.3926342577861544</c:v>
                </c:pt>
                <c:pt idx="3112">
                  <c:v>4.3949589672625677</c:v>
                </c:pt>
                <c:pt idx="3113">
                  <c:v>4.3226620477301756</c:v>
                </c:pt>
                <c:pt idx="3114">
                  <c:v>4.2957086690155863</c:v>
                </c:pt>
                <c:pt idx="3115">
                  <c:v>4.2050143423224648</c:v>
                </c:pt>
                <c:pt idx="3116">
                  <c:v>4.2151555050610092</c:v>
                </c:pt>
                <c:pt idx="3117">
                  <c:v>4.2354682430173716</c:v>
                </c:pt>
                <c:pt idx="3118">
                  <c:v>4.2156672589531095</c:v>
                </c:pt>
                <c:pt idx="3119">
                  <c:v>4.2263921193296543</c:v>
                </c:pt>
                <c:pt idx="3120">
                  <c:v>4.2475098555476469</c:v>
                </c:pt>
                <c:pt idx="3121">
                  <c:v>4.291173501170892</c:v>
                </c:pt>
                <c:pt idx="3122">
                  <c:v>4.2858482438024286</c:v>
                </c:pt>
                <c:pt idx="3123">
                  <c:v>4.3005260775435312</c:v>
                </c:pt>
                <c:pt idx="3124">
                  <c:v>4.3146942404544664</c:v>
                </c:pt>
                <c:pt idx="3125">
                  <c:v>4.3399037333316492</c:v>
                </c:pt>
                <c:pt idx="3126">
                  <c:v>4.2925761608912847</c:v>
                </c:pt>
                <c:pt idx="3127">
                  <c:v>4.2640603074640051</c:v>
                </c:pt>
                <c:pt idx="3128">
                  <c:v>4.2892116028470468</c:v>
                </c:pt>
                <c:pt idx="3129">
                  <c:v>4.2880146578424512</c:v>
                </c:pt>
                <c:pt idx="3130">
                  <c:v>4.2887819454077833</c:v>
                </c:pt>
                <c:pt idx="3131">
                  <c:v>4.261912390938094</c:v>
                </c:pt>
                <c:pt idx="3132">
                  <c:v>4.2406843963405185</c:v>
                </c:pt>
                <c:pt idx="3133">
                  <c:v>4.3086934993950834</c:v>
                </c:pt>
                <c:pt idx="3134">
                  <c:v>4.3041767150762658</c:v>
                </c:pt>
                <c:pt idx="3135">
                  <c:v>4.2780629284753351</c:v>
                </c:pt>
                <c:pt idx="3136">
                  <c:v>4.3059474235197781</c:v>
                </c:pt>
                <c:pt idx="3137">
                  <c:v>4.3193500054691762</c:v>
                </c:pt>
                <c:pt idx="3138">
                  <c:v>4.3604246132618192</c:v>
                </c:pt>
                <c:pt idx="3139">
                  <c:v>4.3436180745109265</c:v>
                </c:pt>
                <c:pt idx="3140">
                  <c:v>4.3249034669334607</c:v>
                </c:pt>
                <c:pt idx="3141">
                  <c:v>4.3936533514662495</c:v>
                </c:pt>
                <c:pt idx="3142">
                  <c:v>4.4858518585822198</c:v>
                </c:pt>
                <c:pt idx="3143">
                  <c:v>4.496468864665367</c:v>
                </c:pt>
                <c:pt idx="3144">
                  <c:v>4.4213141658821842</c:v>
                </c:pt>
                <c:pt idx="3145">
                  <c:v>4.4713149347055348</c:v>
                </c:pt>
                <c:pt idx="3146">
                  <c:v>4.4829628577544716</c:v>
                </c:pt>
                <c:pt idx="3147">
                  <c:v>4.540946192090944</c:v>
                </c:pt>
                <c:pt idx="3148">
                  <c:v>4.5910540555517079</c:v>
                </c:pt>
                <c:pt idx="3149">
                  <c:v>4.6038350250529367</c:v>
                </c:pt>
                <c:pt idx="3150">
                  <c:v>4.6210683542514541</c:v>
                </c:pt>
                <c:pt idx="3151">
                  <c:v>4.627485884612816</c:v>
                </c:pt>
                <c:pt idx="3152">
                  <c:v>4.6501031439520277</c:v>
                </c:pt>
                <c:pt idx="3153">
                  <c:v>4.5900537554479897</c:v>
                </c:pt>
                <c:pt idx="3154">
                  <c:v>4.1185567238294576</c:v>
                </c:pt>
                <c:pt idx="3155">
                  <c:v>4.2297444802779225</c:v>
                </c:pt>
                <c:pt idx="3156">
                  <c:v>4.0971059738581941</c:v>
                </c:pt>
                <c:pt idx="3157">
                  <c:v>4.1728255749368923</c:v>
                </c:pt>
                <c:pt idx="3158">
                  <c:v>4.2499496084426349</c:v>
                </c:pt>
                <c:pt idx="3159">
                  <c:v>4.2727795127102581</c:v>
                </c:pt>
                <c:pt idx="3160">
                  <c:v>4.3302955039962958</c:v>
                </c:pt>
                <c:pt idx="3161">
                  <c:v>4.3248958853841017</c:v>
                </c:pt>
                <c:pt idx="3162">
                  <c:v>4.3300691088841621</c:v>
                </c:pt>
                <c:pt idx="3163">
                  <c:v>4.2749651575653056</c:v>
                </c:pt>
                <c:pt idx="3164">
                  <c:v>4.2505841870177967</c:v>
                </c:pt>
                <c:pt idx="3165">
                  <c:v>4.2651633773797171</c:v>
                </c:pt>
                <c:pt idx="3166">
                  <c:v>4.2501920591168973</c:v>
                </c:pt>
                <c:pt idx="3167">
                  <c:v>4.2834781473428549</c:v>
                </c:pt>
                <c:pt idx="3168">
                  <c:v>4.3042605432625436</c:v>
                </c:pt>
                <c:pt idx="3169">
                  <c:v>4.2835525737879756</c:v>
                </c:pt>
                <c:pt idx="3170">
                  <c:v>4.2601732341683842</c:v>
                </c:pt>
                <c:pt idx="3171">
                  <c:v>4.2342815584050264</c:v>
                </c:pt>
                <c:pt idx="3172">
                  <c:v>4.2457671712246352</c:v>
                </c:pt>
                <c:pt idx="3173">
                  <c:v>4.2562868247364554</c:v>
                </c:pt>
                <c:pt idx="3174">
                  <c:v>4.2643595645712891</c:v>
                </c:pt>
                <c:pt idx="3175">
                  <c:v>4.2601920380184932</c:v>
                </c:pt>
                <c:pt idx="3176">
                  <c:v>4.1952725677528377</c:v>
                </c:pt>
                <c:pt idx="3177">
                  <c:v>4.1617371459480728</c:v>
                </c:pt>
                <c:pt idx="3178">
                  <c:v>4.1918617146802273</c:v>
                </c:pt>
                <c:pt idx="3179">
                  <c:v>4.1944431323116298</c:v>
                </c:pt>
                <c:pt idx="3180">
                  <c:v>4.2372584843640579</c:v>
                </c:pt>
                <c:pt idx="3181">
                  <c:v>4.2150173374642899</c:v>
                </c:pt>
                <c:pt idx="3182">
                  <c:v>4.2167318377079468</c:v>
                </c:pt>
                <c:pt idx="3183">
                  <c:v>4.2188573604606718</c:v>
                </c:pt>
                <c:pt idx="3184">
                  <c:v>4.2629598131324942</c:v>
                </c:pt>
                <c:pt idx="3185">
                  <c:v>4.2687789031275285</c:v>
                </c:pt>
                <c:pt idx="3186">
                  <c:v>4.2889145580384493</c:v>
                </c:pt>
                <c:pt idx="3187">
                  <c:v>4.2995500633729087</c:v>
                </c:pt>
                <c:pt idx="3188">
                  <c:v>4.2821187983691296</c:v>
                </c:pt>
                <c:pt idx="3189">
                  <c:v>4.2891945793161215</c:v>
                </c:pt>
                <c:pt idx="3190">
                  <c:v>4.3161955587182481</c:v>
                </c:pt>
                <c:pt idx="3191">
                  <c:v>4.3508504139310498</c:v>
                </c:pt>
                <c:pt idx="3192">
                  <c:v>4.4275774732311444</c:v>
                </c:pt>
                <c:pt idx="3193">
                  <c:v>4.4530164359429625</c:v>
                </c:pt>
                <c:pt idx="3194">
                  <c:v>4.4936189769790609</c:v>
                </c:pt>
                <c:pt idx="3195">
                  <c:v>4.5099424582475445</c:v>
                </c:pt>
                <c:pt idx="3196">
                  <c:v>4.5191452108640133</c:v>
                </c:pt>
                <c:pt idx="3197">
                  <c:v>4.4988920435930391</c:v>
                </c:pt>
                <c:pt idx="3198">
                  <c:v>4.5109838593240621</c:v>
                </c:pt>
                <c:pt idx="3199">
                  <c:v>4.5125211314844123</c:v>
                </c:pt>
                <c:pt idx="3200">
                  <c:v>4.5314910687262371</c:v>
                </c:pt>
                <c:pt idx="3201">
                  <c:v>4.5350891826849073</c:v>
                </c:pt>
                <c:pt idx="3202">
                  <c:v>4.5147941294471758</c:v>
                </c:pt>
                <c:pt idx="3203">
                  <c:v>4.5419769656942153</c:v>
                </c:pt>
                <c:pt idx="3204">
                  <c:v>4.5639574889818384</c:v>
                </c:pt>
                <c:pt idx="3205">
                  <c:v>4.5778050006081807</c:v>
                </c:pt>
                <c:pt idx="3206">
                  <c:v>4.5848221384661274</c:v>
                </c:pt>
                <c:pt idx="3207">
                  <c:v>4.624796959425205</c:v>
                </c:pt>
                <c:pt idx="3208">
                  <c:v>4.6249128562901936</c:v>
                </c:pt>
                <c:pt idx="3209">
                  <c:v>4.634968529776355</c:v>
                </c:pt>
                <c:pt idx="3210">
                  <c:v>4.6951352229211789</c:v>
                </c:pt>
                <c:pt idx="3211">
                  <c:v>4.6842315814098994</c:v>
                </c:pt>
                <c:pt idx="3212">
                  <c:v>4.6709280368191761</c:v>
                </c:pt>
                <c:pt idx="3213">
                  <c:v>4.6289893520423471</c:v>
                </c:pt>
                <c:pt idx="3214">
                  <c:v>4.6472091547437673</c:v>
                </c:pt>
                <c:pt idx="3215">
                  <c:v>4.6959861721162328</c:v>
                </c:pt>
                <c:pt idx="3216">
                  <c:v>4.7110528128386164</c:v>
                </c:pt>
                <c:pt idx="3217">
                  <c:v>4.7228571481805695</c:v>
                </c:pt>
                <c:pt idx="3218">
                  <c:v>4.6946672363560191</c:v>
                </c:pt>
                <c:pt idx="3219">
                  <c:v>4.7263109991921439</c:v>
                </c:pt>
                <c:pt idx="3220">
                  <c:v>4.7342661170618605</c:v>
                </c:pt>
                <c:pt idx="3221">
                  <c:v>4.8090889175721445</c:v>
                </c:pt>
                <c:pt idx="3222">
                  <c:v>4.8262170206464656</c:v>
                </c:pt>
                <c:pt idx="3223">
                  <c:v>4.8741953571776611</c:v>
                </c:pt>
                <c:pt idx="3224">
                  <c:v>4.8774275634933275</c:v>
                </c:pt>
                <c:pt idx="3225">
                  <c:v>4.9137586033795975</c:v>
                </c:pt>
                <c:pt idx="3226">
                  <c:v>4.9166488340673293</c:v>
                </c:pt>
                <c:pt idx="3227">
                  <c:v>4.9242201628396813</c:v>
                </c:pt>
                <c:pt idx="3228">
                  <c:v>4.9290246612121589</c:v>
                </c:pt>
                <c:pt idx="3229">
                  <c:v>4.9627175219770834</c:v>
                </c:pt>
                <c:pt idx="3230">
                  <c:v>4.9971926360162016</c:v>
                </c:pt>
                <c:pt idx="3231">
                  <c:v>5.0207451613400069</c:v>
                </c:pt>
                <c:pt idx="3232">
                  <c:v>5.0901205088925643</c:v>
                </c:pt>
                <c:pt idx="3233">
                  <c:v>5.1250772023257296</c:v>
                </c:pt>
                <c:pt idx="3234">
                  <c:v>5.2073256869811031</c:v>
                </c:pt>
                <c:pt idx="3235">
                  <c:v>5.1895926971875967</c:v>
                </c:pt>
                <c:pt idx="3236">
                  <c:v>5.2308407206566541</c:v>
                </c:pt>
                <c:pt idx="3237">
                  <c:v>5.2584900139511639</c:v>
                </c:pt>
                <c:pt idx="3238">
                  <c:v>5.3479770847531221</c:v>
                </c:pt>
                <c:pt idx="3239">
                  <c:v>5.391108166478169</c:v>
                </c:pt>
                <c:pt idx="3240">
                  <c:v>5.3941675958698623</c:v>
                </c:pt>
                <c:pt idx="3241">
                  <c:v>5.3799413115276495</c:v>
                </c:pt>
                <c:pt idx="3242">
                  <c:v>5.3463685800437863</c:v>
                </c:pt>
                <c:pt idx="3243">
                  <c:v>5.3310167591185227</c:v>
                </c:pt>
                <c:pt idx="3244">
                  <c:v>5.2142184186181195</c:v>
                </c:pt>
                <c:pt idx="3245">
                  <c:v>5.2336379394694621</c:v>
                </c:pt>
                <c:pt idx="3246">
                  <c:v>5.17120232999455</c:v>
                </c:pt>
                <c:pt idx="3247">
                  <c:v>5.1659341584719529</c:v>
                </c:pt>
                <c:pt idx="3248">
                  <c:v>5.2440770596255266</c:v>
                </c:pt>
                <c:pt idx="3249">
                  <c:v>5.256489651013851</c:v>
                </c:pt>
                <c:pt idx="3250">
                  <c:v>5.3452655569271963</c:v>
                </c:pt>
                <c:pt idx="3251">
                  <c:v>5.3581904401911764</c:v>
                </c:pt>
                <c:pt idx="3252">
                  <c:v>5.356799497465615</c:v>
                </c:pt>
                <c:pt idx="3253">
                  <c:v>5.3386982765380235</c:v>
                </c:pt>
                <c:pt idx="3254">
                  <c:v>5.3312387838384758</c:v>
                </c:pt>
                <c:pt idx="3255">
                  <c:v>5.3918006352995738</c:v>
                </c:pt>
                <c:pt idx="3256">
                  <c:v>5.3817267849074879</c:v>
                </c:pt>
                <c:pt idx="3257">
                  <c:v>5.3864291703276077</c:v>
                </c:pt>
                <c:pt idx="3258">
                  <c:v>5.3640172587361699</c:v>
                </c:pt>
                <c:pt idx="3259">
                  <c:v>5.3068611441748077</c:v>
                </c:pt>
                <c:pt idx="3260">
                  <c:v>5.3680074834108593</c:v>
                </c:pt>
                <c:pt idx="3261">
                  <c:v>5.3438385239822441</c:v>
                </c:pt>
                <c:pt idx="3262">
                  <c:v>5.3573720182554876</c:v>
                </c:pt>
                <c:pt idx="3263">
                  <c:v>5.2973484354545821</c:v>
                </c:pt>
                <c:pt idx="3264">
                  <c:v>5.3418291066513532</c:v>
                </c:pt>
                <c:pt idx="3265">
                  <c:v>5.3431575332918708</c:v>
                </c:pt>
                <c:pt idx="3266">
                  <c:v>5.3113054163973681</c:v>
                </c:pt>
                <c:pt idx="3267">
                  <c:v>5.3130408380773382</c:v>
                </c:pt>
                <c:pt idx="3268">
                  <c:v>5.2217217713898325</c:v>
                </c:pt>
                <c:pt idx="3269">
                  <c:v>5.2083376277438314</c:v>
                </c:pt>
                <c:pt idx="3270">
                  <c:v>5.1970241610888221</c:v>
                </c:pt>
                <c:pt idx="3271">
                  <c:v>5.1690605202264583</c:v>
                </c:pt>
                <c:pt idx="3272">
                  <c:v>5.1500908444336622</c:v>
                </c:pt>
                <c:pt idx="3273">
                  <c:v>5.0313720467129528</c:v>
                </c:pt>
                <c:pt idx="3274">
                  <c:v>5.1286137366618121</c:v>
                </c:pt>
                <c:pt idx="3275">
                  <c:v>5.061123858132353</c:v>
                </c:pt>
                <c:pt idx="3276">
                  <c:v>4.995059140100655</c:v>
                </c:pt>
                <c:pt idx="3277">
                  <c:v>4.9938948587817915</c:v>
                </c:pt>
                <c:pt idx="3278">
                  <c:v>4.916962436119559</c:v>
                </c:pt>
                <c:pt idx="3279">
                  <c:v>5.0108645292135812</c:v>
                </c:pt>
                <c:pt idx="3280">
                  <c:v>5.0689056521749105</c:v>
                </c:pt>
                <c:pt idx="3281">
                  <c:v>5.0689056521749105</c:v>
                </c:pt>
                <c:pt idx="3282">
                  <c:v>5.1339728154069402</c:v>
                </c:pt>
                <c:pt idx="3283">
                  <c:v>5.146755027993227</c:v>
                </c:pt>
                <c:pt idx="3284">
                  <c:v>5.1504688082289052</c:v>
                </c:pt>
                <c:pt idx="3285">
                  <c:v>5.1448041794716346</c:v>
                </c:pt>
                <c:pt idx="3286">
                  <c:v>5.1195537774424826</c:v>
                </c:pt>
                <c:pt idx="3287">
                  <c:v>5.1286095249421164</c:v>
                </c:pt>
                <c:pt idx="3288">
                  <c:v>5.0605713972691353</c:v>
                </c:pt>
                <c:pt idx="3289">
                  <c:v>4.9788612278052291</c:v>
                </c:pt>
                <c:pt idx="3290">
                  <c:v>4.9971631954536457</c:v>
                </c:pt>
                <c:pt idx="3291">
                  <c:v>5.0166883095899157</c:v>
                </c:pt>
                <c:pt idx="3292">
                  <c:v>4.9937665526714978</c:v>
                </c:pt>
                <c:pt idx="3293">
                  <c:v>5.0201211744037897</c:v>
                </c:pt>
                <c:pt idx="3294">
                  <c:v>4.9844714297795294</c:v>
                </c:pt>
                <c:pt idx="3295">
                  <c:v>5.0123142470895319</c:v>
                </c:pt>
                <c:pt idx="3296">
                  <c:v>4.9974948259337717</c:v>
                </c:pt>
                <c:pt idx="3297">
                  <c:v>5.0176683687212202</c:v>
                </c:pt>
                <c:pt idx="3298">
                  <c:v>4.9873617728408979</c:v>
                </c:pt>
                <c:pt idx="3299">
                  <c:v>4.9518927055423827</c:v>
                </c:pt>
                <c:pt idx="3300">
                  <c:v>4.9911914741874392</c:v>
                </c:pt>
                <c:pt idx="3301">
                  <c:v>5.0078872805093466</c:v>
                </c:pt>
                <c:pt idx="3302">
                  <c:v>4.9881049167794043</c:v>
                </c:pt>
                <c:pt idx="3303">
                  <c:v>5.0240606425624694</c:v>
                </c:pt>
                <c:pt idx="3304">
                  <c:v>5.1012331008502354</c:v>
                </c:pt>
                <c:pt idx="3305">
                  <c:v>5.1203735819193232</c:v>
                </c:pt>
                <c:pt idx="3306">
                  <c:v>5.1436434095633059</c:v>
                </c:pt>
                <c:pt idx="3307">
                  <c:v>5.1856538611581593</c:v>
                </c:pt>
                <c:pt idx="3308">
                  <c:v>5.2412490510180723</c:v>
                </c:pt>
                <c:pt idx="3309">
                  <c:v>5.2412490510180723</c:v>
                </c:pt>
                <c:pt idx="3310">
                  <c:v>5.3095819452200992</c:v>
                </c:pt>
                <c:pt idx="3311">
                  <c:v>5.3284561290186012</c:v>
                </c:pt>
                <c:pt idx="3312">
                  <c:v>5.3588766007243365</c:v>
                </c:pt>
                <c:pt idx="3313">
                  <c:v>5.3828878226776116</c:v>
                </c:pt>
                <c:pt idx="3314">
                  <c:v>5.3848378024587396</c:v>
                </c:pt>
                <c:pt idx="3315">
                  <c:v>5.343273018961046</c:v>
                </c:pt>
                <c:pt idx="3316">
                  <c:v>5.3154051433669389</c:v>
                </c:pt>
                <c:pt idx="3317">
                  <c:v>5.3721578907514118</c:v>
                </c:pt>
                <c:pt idx="3318">
                  <c:v>5.3471771033648761</c:v>
                </c:pt>
                <c:pt idx="3319">
                  <c:v>5.3858948513008578</c:v>
                </c:pt>
                <c:pt idx="3320">
                  <c:v>5.378871194320654</c:v>
                </c:pt>
                <c:pt idx="3321">
                  <c:v>5.4219670447199801</c:v>
                </c:pt>
                <c:pt idx="3322">
                  <c:v>5.3944918435968523</c:v>
                </c:pt>
                <c:pt idx="3323">
                  <c:v>5.4108937183621455</c:v>
                </c:pt>
                <c:pt idx="3324">
                  <c:v>5.4009221383974531</c:v>
                </c:pt>
                <c:pt idx="3325">
                  <c:v>5.3310585473382321</c:v>
                </c:pt>
                <c:pt idx="3326">
                  <c:v>5.4690409987375697</c:v>
                </c:pt>
                <c:pt idx="3327">
                  <c:v>5.4690409987375697</c:v>
                </c:pt>
                <c:pt idx="3328">
                  <c:v>5.5477026123317907</c:v>
                </c:pt>
                <c:pt idx="3329">
                  <c:v>5.5319124190882611</c:v>
                </c:pt>
                <c:pt idx="3330">
                  <c:v>5.5071817873966991</c:v>
                </c:pt>
                <c:pt idx="3331">
                  <c:v>5.5403294823310354</c:v>
                </c:pt>
                <c:pt idx="3332">
                  <c:v>5.574937304185835</c:v>
                </c:pt>
                <c:pt idx="3333">
                  <c:v>5.5107268622839465</c:v>
                </c:pt>
                <c:pt idx="3334">
                  <c:v>5.4063327098184546</c:v>
                </c:pt>
                <c:pt idx="3335">
                  <c:v>5.443107065810179</c:v>
                </c:pt>
                <c:pt idx="3336">
                  <c:v>5.421142314576449</c:v>
                </c:pt>
                <c:pt idx="3337">
                  <c:v>5.357987405316293</c:v>
                </c:pt>
                <c:pt idx="3338">
                  <c:v>5.3105594353975931</c:v>
                </c:pt>
                <c:pt idx="3339">
                  <c:v>5.4257209288735657</c:v>
                </c:pt>
                <c:pt idx="3340">
                  <c:v>5.4217249584340008</c:v>
                </c:pt>
                <c:pt idx="3341">
                  <c:v>5.4414996583079622</c:v>
                </c:pt>
                <c:pt idx="3342">
                  <c:v>5.489919474896773</c:v>
                </c:pt>
                <c:pt idx="3343">
                  <c:v>5.4986839136829939</c:v>
                </c:pt>
                <c:pt idx="3344">
                  <c:v>5.5157910905052656</c:v>
                </c:pt>
                <c:pt idx="3345">
                  <c:v>5.5143034422477459</c:v>
                </c:pt>
                <c:pt idx="3346">
                  <c:v>5.5545478584201486</c:v>
                </c:pt>
                <c:pt idx="3347">
                  <c:v>5.5717201384897432</c:v>
                </c:pt>
                <c:pt idx="3348">
                  <c:v>5.5575748507713438</c:v>
                </c:pt>
                <c:pt idx="3349">
                  <c:v>5.4920538408523809</c:v>
                </c:pt>
                <c:pt idx="3350">
                  <c:v>5.4822632790694392</c:v>
                </c:pt>
                <c:pt idx="3351">
                  <c:v>5.4849730922005708</c:v>
                </c:pt>
                <c:pt idx="3352">
                  <c:v>5.4760075174361349</c:v>
                </c:pt>
                <c:pt idx="3353">
                  <c:v>5.4481784028771356</c:v>
                </c:pt>
                <c:pt idx="3354">
                  <c:v>5.4534730285116675</c:v>
                </c:pt>
                <c:pt idx="3355">
                  <c:v>5.4598096127276143</c:v>
                </c:pt>
                <c:pt idx="3356">
                  <c:v>5.5255468519466149</c:v>
                </c:pt>
                <c:pt idx="3357">
                  <c:v>5.5704154947862552</c:v>
                </c:pt>
                <c:pt idx="3358">
                  <c:v>5.5648252340975448</c:v>
                </c:pt>
                <c:pt idx="3359">
                  <c:v>5.5324379083111976</c:v>
                </c:pt>
                <c:pt idx="3360">
                  <c:v>5.4864253200340798</c:v>
                </c:pt>
                <c:pt idx="3361">
                  <c:v>5.475431794434134</c:v>
                </c:pt>
                <c:pt idx="3362">
                  <c:v>5.4393595561086405</c:v>
                </c:pt>
                <c:pt idx="3363">
                  <c:v>5.4138580085526868</c:v>
                </c:pt>
                <c:pt idx="3364">
                  <c:v>5.410607779719304</c:v>
                </c:pt>
                <c:pt idx="3365">
                  <c:v>5.4270410500483548</c:v>
                </c:pt>
                <c:pt idx="3366">
                  <c:v>5.3788908590445832</c:v>
                </c:pt>
                <c:pt idx="3367">
                  <c:v>5.3803146789179053</c:v>
                </c:pt>
                <c:pt idx="3368">
                  <c:v>5.3282324041896771</c:v>
                </c:pt>
                <c:pt idx="3369">
                  <c:v>5.2922173813340896</c:v>
                </c:pt>
                <c:pt idx="3370">
                  <c:v>5.3649995859253865</c:v>
                </c:pt>
                <c:pt idx="3371">
                  <c:v>5.2954313618090056</c:v>
                </c:pt>
                <c:pt idx="3372">
                  <c:v>5.2882399363470984</c:v>
                </c:pt>
                <c:pt idx="3373">
                  <c:v>5.2663702755630597</c:v>
                </c:pt>
                <c:pt idx="3374">
                  <c:v>5.323652569295743</c:v>
                </c:pt>
                <c:pt idx="3375">
                  <c:v>5.3131835360877906</c:v>
                </c:pt>
                <c:pt idx="3376">
                  <c:v>5.2438475641430777</c:v>
                </c:pt>
                <c:pt idx="3377">
                  <c:v>5.2751900679367738</c:v>
                </c:pt>
                <c:pt idx="3378">
                  <c:v>5.2751900679367738</c:v>
                </c:pt>
                <c:pt idx="3379">
                  <c:v>5.3295086538468928</c:v>
                </c:pt>
                <c:pt idx="3380">
                  <c:v>5.2904322392108361</c:v>
                </c:pt>
                <c:pt idx="3381">
                  <c:v>5.2244967844802686</c:v>
                </c:pt>
                <c:pt idx="3382">
                  <c:v>5.2944033997538815</c:v>
                </c:pt>
                <c:pt idx="3383">
                  <c:v>5.3527059901548579</c:v>
                </c:pt>
                <c:pt idx="3384">
                  <c:v>5.3551628654609198</c:v>
                </c:pt>
                <c:pt idx="3385">
                  <c:v>5.3837113360711806</c:v>
                </c:pt>
                <c:pt idx="3386">
                  <c:v>5.3984433348215326</c:v>
                </c:pt>
                <c:pt idx="3387">
                  <c:v>5.3745731077987804</c:v>
                </c:pt>
                <c:pt idx="3388">
                  <c:v>5.3627416414624234</c:v>
                </c:pt>
                <c:pt idx="3389">
                  <c:v>5.4052169643993899</c:v>
                </c:pt>
                <c:pt idx="3390">
                  <c:v>5.4016608210706183</c:v>
                </c:pt>
                <c:pt idx="3391">
                  <c:v>5.4003627318995919</c:v>
                </c:pt>
                <c:pt idx="3392">
                  <c:v>5.3376975318208233</c:v>
                </c:pt>
                <c:pt idx="3393">
                  <c:v>5.2464147689757024</c:v>
                </c:pt>
                <c:pt idx="3394">
                  <c:v>5.2238923495125347</c:v>
                </c:pt>
                <c:pt idx="3395">
                  <c:v>5.210741138588241</c:v>
                </c:pt>
                <c:pt idx="3396">
                  <c:v>5.2354665704901233</c:v>
                </c:pt>
                <c:pt idx="3397">
                  <c:v>5.2483573945091759</c:v>
                </c:pt>
                <c:pt idx="3398">
                  <c:v>5.2823897679501055</c:v>
                </c:pt>
                <c:pt idx="3399">
                  <c:v>5.248675436278794</c:v>
                </c:pt>
                <c:pt idx="3400">
                  <c:v>5.1802893221796582</c:v>
                </c:pt>
                <c:pt idx="3401">
                  <c:v>5.1490147107781175</c:v>
                </c:pt>
                <c:pt idx="3402">
                  <c:v>5.1888797869550949</c:v>
                </c:pt>
                <c:pt idx="3403">
                  <c:v>5.0593614433656988</c:v>
                </c:pt>
                <c:pt idx="3404">
                  <c:v>5.0276112266841615</c:v>
                </c:pt>
                <c:pt idx="3405">
                  <c:v>5.0256412114944737</c:v>
                </c:pt>
                <c:pt idx="3406">
                  <c:v>5.1118941105543758</c:v>
                </c:pt>
                <c:pt idx="3407">
                  <c:v>5.0266470771600549</c:v>
                </c:pt>
                <c:pt idx="3408">
                  <c:v>5.0069254206882503</c:v>
                </c:pt>
                <c:pt idx="3409">
                  <c:v>4.9315080115734418</c:v>
                </c:pt>
                <c:pt idx="3410">
                  <c:v>4.7080525597864078</c:v>
                </c:pt>
                <c:pt idx="3411">
                  <c:v>4.7394203645549204</c:v>
                </c:pt>
                <c:pt idx="3412">
                  <c:v>4.8241430866129118</c:v>
                </c:pt>
                <c:pt idx="3413">
                  <c:v>4.8812605743048652</c:v>
                </c:pt>
                <c:pt idx="3414">
                  <c:v>4.9822578866963916</c:v>
                </c:pt>
                <c:pt idx="3415">
                  <c:v>4.8619127268077049</c:v>
                </c:pt>
                <c:pt idx="3416">
                  <c:v>4.7721397386651825</c:v>
                </c:pt>
                <c:pt idx="3417">
                  <c:v>4.60732299687501</c:v>
                </c:pt>
                <c:pt idx="3418">
                  <c:v>4.6349175980963819</c:v>
                </c:pt>
                <c:pt idx="3419">
                  <c:v>4.6098506047718795</c:v>
                </c:pt>
                <c:pt idx="3420">
                  <c:v>4.625347146040113</c:v>
                </c:pt>
                <c:pt idx="3421">
                  <c:v>4.6254004690809722</c:v>
                </c:pt>
                <c:pt idx="3422">
                  <c:v>4.5965310027075947</c:v>
                </c:pt>
                <c:pt idx="3423">
                  <c:v>4.5497904673307978</c:v>
                </c:pt>
                <c:pt idx="3424">
                  <c:v>4.509466560175003</c:v>
                </c:pt>
                <c:pt idx="3425">
                  <c:v>4.5875573982749218</c:v>
                </c:pt>
                <c:pt idx="3426">
                  <c:v>4.6151976251790012</c:v>
                </c:pt>
                <c:pt idx="3427">
                  <c:v>4.5369669048177848</c:v>
                </c:pt>
                <c:pt idx="3428">
                  <c:v>4.5571542675028649</c:v>
                </c:pt>
                <c:pt idx="3429">
                  <c:v>4.5627166439059081</c:v>
                </c:pt>
                <c:pt idx="3430">
                  <c:v>4.5744063661646033</c:v>
                </c:pt>
                <c:pt idx="3431">
                  <c:v>4.5357120154065749</c:v>
                </c:pt>
                <c:pt idx="3432">
                  <c:v>4.5576603467790573</c:v>
                </c:pt>
                <c:pt idx="3433">
                  <c:v>4.5904012577747135</c:v>
                </c:pt>
                <c:pt idx="3434">
                  <c:v>4.5845478398475308</c:v>
                </c:pt>
                <c:pt idx="3435">
                  <c:v>4.6295849902427779</c:v>
                </c:pt>
                <c:pt idx="3436">
                  <c:v>4.7014499904191647</c:v>
                </c:pt>
                <c:pt idx="3437">
                  <c:v>4.6869343721173191</c:v>
                </c:pt>
                <c:pt idx="3438">
                  <c:v>4.7286233459266604</c:v>
                </c:pt>
                <c:pt idx="3439">
                  <c:v>4.7440718814027836</c:v>
                </c:pt>
                <c:pt idx="3440">
                  <c:v>4.7208984470922974</c:v>
                </c:pt>
                <c:pt idx="3441">
                  <c:v>4.7917583537891169</c:v>
                </c:pt>
                <c:pt idx="3442">
                  <c:v>4.8391848580634127</c:v>
                </c:pt>
                <c:pt idx="3443">
                  <c:v>4.8732645194864732</c:v>
                </c:pt>
                <c:pt idx="3444">
                  <c:v>4.9224429324299521</c:v>
                </c:pt>
                <c:pt idx="3445">
                  <c:v>4.9059797360675654</c:v>
                </c:pt>
                <c:pt idx="3446">
                  <c:v>4.912189689278124</c:v>
                </c:pt>
                <c:pt idx="3447">
                  <c:v>4.9920788130089147</c:v>
                </c:pt>
                <c:pt idx="3448">
                  <c:v>4.9638104807619676</c:v>
                </c:pt>
                <c:pt idx="3449">
                  <c:v>5.0106589665772203</c:v>
                </c:pt>
                <c:pt idx="3450">
                  <c:v>5.0373808979515102</c:v>
                </c:pt>
                <c:pt idx="3451">
                  <c:v>4.9741537402834899</c:v>
                </c:pt>
                <c:pt idx="3452">
                  <c:v>4.9659555525762009</c:v>
                </c:pt>
                <c:pt idx="3453">
                  <c:v>4.9631560306745559</c:v>
                </c:pt>
                <c:pt idx="3454">
                  <c:v>4.9000692727702173</c:v>
                </c:pt>
                <c:pt idx="3455">
                  <c:v>4.9315059980069664</c:v>
                </c:pt>
                <c:pt idx="3456">
                  <c:v>4.944500743218093</c:v>
                </c:pt>
                <c:pt idx="3457">
                  <c:v>5.0110590509362805</c:v>
                </c:pt>
                <c:pt idx="3458">
                  <c:v>5.0013799620683779</c:v>
                </c:pt>
                <c:pt idx="3459">
                  <c:v>4.9625415550895742</c:v>
                </c:pt>
                <c:pt idx="3460">
                  <c:v>4.9280616785561016</c:v>
                </c:pt>
                <c:pt idx="3461">
                  <c:v>4.8834124114741826</c:v>
                </c:pt>
                <c:pt idx="3462">
                  <c:v>4.7674006964145734</c:v>
                </c:pt>
                <c:pt idx="3463">
                  <c:v>4.8113771969916792</c:v>
                </c:pt>
                <c:pt idx="3464">
                  <c:v>4.8853545976742723</c:v>
                </c:pt>
                <c:pt idx="3465">
                  <c:v>4.815410076955148</c:v>
                </c:pt>
                <c:pt idx="3466">
                  <c:v>4.8171851862994375</c:v>
                </c:pt>
                <c:pt idx="3467">
                  <c:v>4.788875721060041</c:v>
                </c:pt>
                <c:pt idx="3468">
                  <c:v>4.7992763968255083</c:v>
                </c:pt>
                <c:pt idx="3469">
                  <c:v>4.7048538998826936</c:v>
                </c:pt>
                <c:pt idx="3470">
                  <c:v>4.7749139426183822</c:v>
                </c:pt>
                <c:pt idx="3471">
                  <c:v>4.6939260622298349</c:v>
                </c:pt>
                <c:pt idx="3472">
                  <c:v>4.7068748644469602</c:v>
                </c:pt>
                <c:pt idx="3473">
                  <c:v>4.7818681859513106</c:v>
                </c:pt>
                <c:pt idx="3474">
                  <c:v>4.7580209063365935</c:v>
                </c:pt>
                <c:pt idx="3475">
                  <c:v>4.7931434542332916</c:v>
                </c:pt>
                <c:pt idx="3476">
                  <c:v>4.7126282405809921</c:v>
                </c:pt>
                <c:pt idx="3477">
                  <c:v>4.743405395547672</c:v>
                </c:pt>
                <c:pt idx="3478">
                  <c:v>4.7112355947008027</c:v>
                </c:pt>
                <c:pt idx="3479">
                  <c:v>4.6317015915312476</c:v>
                </c:pt>
                <c:pt idx="3480">
                  <c:v>4.6304935458445744</c:v>
                </c:pt>
                <c:pt idx="3481">
                  <c:v>4.6619117679555746</c:v>
                </c:pt>
                <c:pt idx="3482">
                  <c:v>4.6599042605718362</c:v>
                </c:pt>
                <c:pt idx="3483">
                  <c:v>4.5716630795369113</c:v>
                </c:pt>
                <c:pt idx="3484">
                  <c:v>4.5548048569330968</c:v>
                </c:pt>
                <c:pt idx="3485">
                  <c:v>4.5007627818084535</c:v>
                </c:pt>
                <c:pt idx="3486">
                  <c:v>4.5081402027057589</c:v>
                </c:pt>
                <c:pt idx="3487">
                  <c:v>4.5614791065674121</c:v>
                </c:pt>
                <c:pt idx="3488">
                  <c:v>4.6161159861757994</c:v>
                </c:pt>
                <c:pt idx="3489">
                  <c:v>4.5989208505096446</c:v>
                </c:pt>
                <c:pt idx="3490">
                  <c:v>4.5745767781295621</c:v>
                </c:pt>
                <c:pt idx="3491">
                  <c:v>4.6271877438078475</c:v>
                </c:pt>
                <c:pt idx="3492">
                  <c:v>4.5633211785486916</c:v>
                </c:pt>
                <c:pt idx="3493">
                  <c:v>4.5657974948456053</c:v>
                </c:pt>
                <c:pt idx="3494">
                  <c:v>4.5644308443231552</c:v>
                </c:pt>
                <c:pt idx="3495">
                  <c:v>4.6286703025231652</c:v>
                </c:pt>
                <c:pt idx="3496">
                  <c:v>4.6048207471591596</c:v>
                </c:pt>
                <c:pt idx="3497">
                  <c:v>4.5429918410556622</c:v>
                </c:pt>
                <c:pt idx="3498">
                  <c:v>4.6805921524086376</c:v>
                </c:pt>
                <c:pt idx="3499">
                  <c:v>4.7799224779957985</c:v>
                </c:pt>
                <c:pt idx="3500">
                  <c:v>4.799838397106643</c:v>
                </c:pt>
                <c:pt idx="3501">
                  <c:v>4.8005268556414595</c:v>
                </c:pt>
                <c:pt idx="3502">
                  <c:v>4.9805205948711935</c:v>
                </c:pt>
                <c:pt idx="3503">
                  <c:v>5.0325551359489094</c:v>
                </c:pt>
                <c:pt idx="3504">
                  <c:v>4.9168214377456136</c:v>
                </c:pt>
                <c:pt idx="3505">
                  <c:v>4.8984430123277054</c:v>
                </c:pt>
                <c:pt idx="3506">
                  <c:v>4.8904154483590734</c:v>
                </c:pt>
                <c:pt idx="3507">
                  <c:v>5.050309719085571</c:v>
                </c:pt>
                <c:pt idx="3508">
                  <c:v>5.1078790074142297</c:v>
                </c:pt>
                <c:pt idx="3509">
                  <c:v>5.09591497558214</c:v>
                </c:pt>
                <c:pt idx="3510">
                  <c:v>5.1450061438580699</c:v>
                </c:pt>
                <c:pt idx="3511">
                  <c:v>5.2593945248172904</c:v>
                </c:pt>
                <c:pt idx="3512">
                  <c:v>5.3419757451257777</c:v>
                </c:pt>
                <c:pt idx="3513">
                  <c:v>5.3287385930910647</c:v>
                </c:pt>
                <c:pt idx="3514">
                  <c:v>5.352495118706579</c:v>
                </c:pt>
                <c:pt idx="3515">
                  <c:v>5.3823504187115558</c:v>
                </c:pt>
                <c:pt idx="3516">
                  <c:v>5.2929851185873984</c:v>
                </c:pt>
                <c:pt idx="3517">
                  <c:v>5.3960503895073915</c:v>
                </c:pt>
                <c:pt idx="3518">
                  <c:v>5.4050294742646114</c:v>
                </c:pt>
                <c:pt idx="3519">
                  <c:v>5.5140108740903608</c:v>
                </c:pt>
                <c:pt idx="3520">
                  <c:v>5.5904397892459574</c:v>
                </c:pt>
                <c:pt idx="3521">
                  <c:v>5.5679431524749354</c:v>
                </c:pt>
                <c:pt idx="3522">
                  <c:v>5.519723660819075</c:v>
                </c:pt>
                <c:pt idx="3523">
                  <c:v>5.4213012275136983</c:v>
                </c:pt>
                <c:pt idx="3524">
                  <c:v>5.4363072677030004</c:v>
                </c:pt>
                <c:pt idx="3525">
                  <c:v>5.4301510143106171</c:v>
                </c:pt>
                <c:pt idx="3526">
                  <c:v>5.3903989801677925</c:v>
                </c:pt>
                <c:pt idx="3527">
                  <c:v>5.427116311717179</c:v>
                </c:pt>
                <c:pt idx="3528">
                  <c:v>5.5587655599930272</c:v>
                </c:pt>
                <c:pt idx="3529">
                  <c:v>5.5076375505684023</c:v>
                </c:pt>
                <c:pt idx="3530">
                  <c:v>5.5076375505684023</c:v>
                </c:pt>
                <c:pt idx="3531">
                  <c:v>5.5203642187961472</c:v>
                </c:pt>
                <c:pt idx="3532">
                  <c:v>5.5447598035632462</c:v>
                </c:pt>
                <c:pt idx="3533">
                  <c:v>5.4938085917360322</c:v>
                </c:pt>
                <c:pt idx="3534">
                  <c:v>5.4565178134361894</c:v>
                </c:pt>
                <c:pt idx="3535">
                  <c:v>5.5399098851616326</c:v>
                </c:pt>
                <c:pt idx="3536">
                  <c:v>5.5887573529669439</c:v>
                </c:pt>
                <c:pt idx="3537">
                  <c:v>5.6142716410824054</c:v>
                </c:pt>
                <c:pt idx="3538">
                  <c:v>5.6082368089791048</c:v>
                </c:pt>
                <c:pt idx="3539">
                  <c:v>5.6500020440837702</c:v>
                </c:pt>
                <c:pt idx="3540">
                  <c:v>5.5961709950627068</c:v>
                </c:pt>
                <c:pt idx="3541">
                  <c:v>5.6352687406997584</c:v>
                </c:pt>
                <c:pt idx="3542">
                  <c:v>5.6451706015652556</c:v>
                </c:pt>
                <c:pt idx="3543">
                  <c:v>5.6183513770761442</c:v>
                </c:pt>
                <c:pt idx="3544">
                  <c:v>5.5388378347571212</c:v>
                </c:pt>
                <c:pt idx="3545">
                  <c:v>5.5773328990407602</c:v>
                </c:pt>
                <c:pt idx="3546">
                  <c:v>5.6360868769958143</c:v>
                </c:pt>
                <c:pt idx="3547">
                  <c:v>5.6614046080818561</c:v>
                </c:pt>
                <c:pt idx="3548">
                  <c:v>5.6741372106410592</c:v>
                </c:pt>
                <c:pt idx="3549">
                  <c:v>5.6260459149170927</c:v>
                </c:pt>
                <c:pt idx="3550">
                  <c:v>5.6577607780511272</c:v>
                </c:pt>
                <c:pt idx="3551">
                  <c:v>5.6213196260607265</c:v>
                </c:pt>
                <c:pt idx="3552">
                  <c:v>5.611670029224487</c:v>
                </c:pt>
                <c:pt idx="3553">
                  <c:v>5.614519467223654</c:v>
                </c:pt>
                <c:pt idx="3554">
                  <c:v>5.614519467223654</c:v>
                </c:pt>
                <c:pt idx="3555">
                  <c:v>5.5891403670562454</c:v>
                </c:pt>
                <c:pt idx="3556">
                  <c:v>5.6379365511676207</c:v>
                </c:pt>
                <c:pt idx="3557">
                  <c:v>5.7517606987199441</c:v>
                </c:pt>
                <c:pt idx="3558">
                  <c:v>5.7517606987199441</c:v>
                </c:pt>
                <c:pt idx="3559">
                  <c:v>5.936442810264845</c:v>
                </c:pt>
                <c:pt idx="3560">
                  <c:v>6.0034809389853452</c:v>
                </c:pt>
                <c:pt idx="3561">
                  <c:v>5.994889963034705</c:v>
                </c:pt>
                <c:pt idx="3562">
                  <c:v>5.9547249532489221</c:v>
                </c:pt>
                <c:pt idx="3563">
                  <c:v>5.9483648580631305</c:v>
                </c:pt>
                <c:pt idx="3564">
                  <c:v>6.0174040848117922</c:v>
                </c:pt>
                <c:pt idx="3565">
                  <c:v>6.0550771201986793</c:v>
                </c:pt>
                <c:pt idx="3566">
                  <c:v>6.0724145509396976</c:v>
                </c:pt>
                <c:pt idx="3567">
                  <c:v>6.130893327136234</c:v>
                </c:pt>
                <c:pt idx="3568">
                  <c:v>6.1059214908269777</c:v>
                </c:pt>
                <c:pt idx="3569">
                  <c:v>6.1100192225915988</c:v>
                </c:pt>
                <c:pt idx="3570">
                  <c:v>6.1799946035429185</c:v>
                </c:pt>
                <c:pt idx="3571">
                  <c:v>6.1858157607235631</c:v>
                </c:pt>
                <c:pt idx="3572">
                  <c:v>6.2034472251201649</c:v>
                </c:pt>
                <c:pt idx="3573">
                  <c:v>6.1622188143717329</c:v>
                </c:pt>
                <c:pt idx="3574">
                  <c:v>6.2343830947685577</c:v>
                </c:pt>
                <c:pt idx="3575">
                  <c:v>6.3151793762267792</c:v>
                </c:pt>
                <c:pt idx="3576">
                  <c:v>6.3151793762267792</c:v>
                </c:pt>
                <c:pt idx="3577">
                  <c:v>6.2841120545664388</c:v>
                </c:pt>
                <c:pt idx="3578">
                  <c:v>6.3144219024181378</c:v>
                </c:pt>
                <c:pt idx="3579">
                  <c:v>6.3804013686073517</c:v>
                </c:pt>
                <c:pt idx="3580">
                  <c:v>6.3836363152757345</c:v>
                </c:pt>
                <c:pt idx="3581">
                  <c:v>6.3930555981076562</c:v>
                </c:pt>
                <c:pt idx="3582">
                  <c:v>6.4327180466653182</c:v>
                </c:pt>
                <c:pt idx="3583">
                  <c:v>6.415356718523018</c:v>
                </c:pt>
                <c:pt idx="3584">
                  <c:v>6.2582775846699139</c:v>
                </c:pt>
                <c:pt idx="3585">
                  <c:v>6.2003925478355146</c:v>
                </c:pt>
                <c:pt idx="3586">
                  <c:v>6.2499334892144711</c:v>
                </c:pt>
                <c:pt idx="3587">
                  <c:v>6.2061132853435987</c:v>
                </c:pt>
                <c:pt idx="3588">
                  <c:v>6.2515391894562304</c:v>
                </c:pt>
                <c:pt idx="3589">
                  <c:v>6.2458847723976847</c:v>
                </c:pt>
                <c:pt idx="3590">
                  <c:v>6.3213519424215825</c:v>
                </c:pt>
                <c:pt idx="3591">
                  <c:v>6.3165624293254528</c:v>
                </c:pt>
                <c:pt idx="3592">
                  <c:v>6.3079159584497404</c:v>
                </c:pt>
                <c:pt idx="3593">
                  <c:v>6.3486041307220322</c:v>
                </c:pt>
                <c:pt idx="3594">
                  <c:v>6.2789971804074725</c:v>
                </c:pt>
                <c:pt idx="3595">
                  <c:v>6.2543824493471298</c:v>
                </c:pt>
                <c:pt idx="3596">
                  <c:v>6.3200879636358485</c:v>
                </c:pt>
                <c:pt idx="3597">
                  <c:v>6.3282725539593372</c:v>
                </c:pt>
                <c:pt idx="3598">
                  <c:v>6.3180693042818925</c:v>
                </c:pt>
                <c:pt idx="3599">
                  <c:v>6.3321989658164606</c:v>
                </c:pt>
                <c:pt idx="3600">
                  <c:v>6.2857637418138284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B1-4E2B-8497-DD81883824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0553008"/>
        <c:axId val="1094010912"/>
      </c:lineChart>
      <c:dateAx>
        <c:axId val="1210553008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22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094010912"/>
        <c:crosses val="autoZero"/>
        <c:auto val="1"/>
        <c:lblOffset val="100"/>
        <c:baseTimeUnit val="days"/>
      </c:dateAx>
      <c:valAx>
        <c:axId val="1094010912"/>
        <c:scaling>
          <c:orientation val="minMax"/>
          <c:max val="24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121055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1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Sheet1!$L$2</c:f>
              <c:strCache>
                <c:ptCount val="1"/>
                <c:pt idx="0">
                  <c:v>CDI</c:v>
                </c:pt>
              </c:strCache>
            </c:strRef>
          </c:tx>
          <c:spPr>
            <a:ln w="28575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cat>
            <c:numRef>
              <c:f>Sheet1!$K$1592:$K$4274</c:f>
              <c:numCache>
                <c:formatCode>m/d/yyyy</c:formatCode>
                <c:ptCount val="2683"/>
                <c:pt idx="0">
                  <c:v>39601</c:v>
                </c:pt>
                <c:pt idx="1">
                  <c:v>39602</c:v>
                </c:pt>
                <c:pt idx="2">
                  <c:v>39603</c:v>
                </c:pt>
                <c:pt idx="3">
                  <c:v>39604</c:v>
                </c:pt>
                <c:pt idx="4">
                  <c:v>39605</c:v>
                </c:pt>
                <c:pt idx="5">
                  <c:v>39608</c:v>
                </c:pt>
                <c:pt idx="6">
                  <c:v>39609</c:v>
                </c:pt>
                <c:pt idx="7">
                  <c:v>39610</c:v>
                </c:pt>
                <c:pt idx="8">
                  <c:v>39611</c:v>
                </c:pt>
                <c:pt idx="9">
                  <c:v>39612</c:v>
                </c:pt>
                <c:pt idx="10">
                  <c:v>39615</c:v>
                </c:pt>
                <c:pt idx="11">
                  <c:v>39616</c:v>
                </c:pt>
                <c:pt idx="12">
                  <c:v>39617</c:v>
                </c:pt>
                <c:pt idx="13">
                  <c:v>39618</c:v>
                </c:pt>
                <c:pt idx="14">
                  <c:v>39619</c:v>
                </c:pt>
                <c:pt idx="15">
                  <c:v>39622</c:v>
                </c:pt>
                <c:pt idx="16">
                  <c:v>39623</c:v>
                </c:pt>
                <c:pt idx="17">
                  <c:v>39624</c:v>
                </c:pt>
                <c:pt idx="18">
                  <c:v>39625</c:v>
                </c:pt>
                <c:pt idx="19">
                  <c:v>39626</c:v>
                </c:pt>
                <c:pt idx="20">
                  <c:v>39629</c:v>
                </c:pt>
                <c:pt idx="21">
                  <c:v>39630</c:v>
                </c:pt>
                <c:pt idx="22">
                  <c:v>39631</c:v>
                </c:pt>
                <c:pt idx="23">
                  <c:v>39632</c:v>
                </c:pt>
                <c:pt idx="24">
                  <c:v>39633</c:v>
                </c:pt>
                <c:pt idx="25">
                  <c:v>39636</c:v>
                </c:pt>
                <c:pt idx="26">
                  <c:v>39637</c:v>
                </c:pt>
                <c:pt idx="27">
                  <c:v>39639</c:v>
                </c:pt>
                <c:pt idx="28">
                  <c:v>39640</c:v>
                </c:pt>
                <c:pt idx="29">
                  <c:v>39643</c:v>
                </c:pt>
                <c:pt idx="30">
                  <c:v>39644</c:v>
                </c:pt>
                <c:pt idx="31">
                  <c:v>39645</c:v>
                </c:pt>
                <c:pt idx="32">
                  <c:v>39646</c:v>
                </c:pt>
                <c:pt idx="33">
                  <c:v>39647</c:v>
                </c:pt>
                <c:pt idx="34">
                  <c:v>39650</c:v>
                </c:pt>
                <c:pt idx="35">
                  <c:v>39651</c:v>
                </c:pt>
                <c:pt idx="36">
                  <c:v>39652</c:v>
                </c:pt>
                <c:pt idx="37">
                  <c:v>39653</c:v>
                </c:pt>
                <c:pt idx="38">
                  <c:v>39654</c:v>
                </c:pt>
                <c:pt idx="39">
                  <c:v>39657</c:v>
                </c:pt>
                <c:pt idx="40">
                  <c:v>39658</c:v>
                </c:pt>
                <c:pt idx="41">
                  <c:v>39659</c:v>
                </c:pt>
                <c:pt idx="42">
                  <c:v>39660</c:v>
                </c:pt>
                <c:pt idx="43">
                  <c:v>39661</c:v>
                </c:pt>
                <c:pt idx="44">
                  <c:v>39664</c:v>
                </c:pt>
                <c:pt idx="45">
                  <c:v>39665</c:v>
                </c:pt>
                <c:pt idx="46">
                  <c:v>39666</c:v>
                </c:pt>
                <c:pt idx="47">
                  <c:v>39667</c:v>
                </c:pt>
                <c:pt idx="48">
                  <c:v>39668</c:v>
                </c:pt>
                <c:pt idx="49">
                  <c:v>39671</c:v>
                </c:pt>
                <c:pt idx="50">
                  <c:v>39672</c:v>
                </c:pt>
                <c:pt idx="51">
                  <c:v>39673</c:v>
                </c:pt>
                <c:pt idx="52">
                  <c:v>39674</c:v>
                </c:pt>
                <c:pt idx="53">
                  <c:v>39675</c:v>
                </c:pt>
                <c:pt idx="54">
                  <c:v>39678</c:v>
                </c:pt>
                <c:pt idx="55">
                  <c:v>39679</c:v>
                </c:pt>
                <c:pt idx="56">
                  <c:v>39680</c:v>
                </c:pt>
                <c:pt idx="57">
                  <c:v>39681</c:v>
                </c:pt>
                <c:pt idx="58">
                  <c:v>39682</c:v>
                </c:pt>
                <c:pt idx="59">
                  <c:v>39685</c:v>
                </c:pt>
                <c:pt idx="60">
                  <c:v>39686</c:v>
                </c:pt>
                <c:pt idx="61">
                  <c:v>39687</c:v>
                </c:pt>
                <c:pt idx="62">
                  <c:v>39688</c:v>
                </c:pt>
                <c:pt idx="63">
                  <c:v>39689</c:v>
                </c:pt>
                <c:pt idx="64">
                  <c:v>39692</c:v>
                </c:pt>
                <c:pt idx="65">
                  <c:v>39693</c:v>
                </c:pt>
                <c:pt idx="66">
                  <c:v>39694</c:v>
                </c:pt>
                <c:pt idx="67">
                  <c:v>39695</c:v>
                </c:pt>
                <c:pt idx="68">
                  <c:v>39696</c:v>
                </c:pt>
                <c:pt idx="69">
                  <c:v>39699</c:v>
                </c:pt>
                <c:pt idx="70">
                  <c:v>39700</c:v>
                </c:pt>
                <c:pt idx="71">
                  <c:v>39701</c:v>
                </c:pt>
                <c:pt idx="72">
                  <c:v>39702</c:v>
                </c:pt>
                <c:pt idx="73">
                  <c:v>39703</c:v>
                </c:pt>
                <c:pt idx="74">
                  <c:v>39706</c:v>
                </c:pt>
                <c:pt idx="75">
                  <c:v>39707</c:v>
                </c:pt>
                <c:pt idx="76">
                  <c:v>39708</c:v>
                </c:pt>
                <c:pt idx="77">
                  <c:v>39709</c:v>
                </c:pt>
                <c:pt idx="78">
                  <c:v>39710</c:v>
                </c:pt>
                <c:pt idx="79">
                  <c:v>39713</c:v>
                </c:pt>
                <c:pt idx="80">
                  <c:v>39714</c:v>
                </c:pt>
                <c:pt idx="81">
                  <c:v>39715</c:v>
                </c:pt>
                <c:pt idx="82">
                  <c:v>39716</c:v>
                </c:pt>
                <c:pt idx="83">
                  <c:v>39717</c:v>
                </c:pt>
                <c:pt idx="84">
                  <c:v>39720</c:v>
                </c:pt>
                <c:pt idx="85">
                  <c:v>39721</c:v>
                </c:pt>
                <c:pt idx="86">
                  <c:v>39722</c:v>
                </c:pt>
                <c:pt idx="87">
                  <c:v>39723</c:v>
                </c:pt>
                <c:pt idx="88">
                  <c:v>39724</c:v>
                </c:pt>
                <c:pt idx="89">
                  <c:v>39727</c:v>
                </c:pt>
                <c:pt idx="90">
                  <c:v>39728</c:v>
                </c:pt>
                <c:pt idx="91">
                  <c:v>39729</c:v>
                </c:pt>
                <c:pt idx="92">
                  <c:v>39730</c:v>
                </c:pt>
                <c:pt idx="93">
                  <c:v>39731</c:v>
                </c:pt>
                <c:pt idx="94">
                  <c:v>39734</c:v>
                </c:pt>
                <c:pt idx="95">
                  <c:v>39735</c:v>
                </c:pt>
                <c:pt idx="96">
                  <c:v>39736</c:v>
                </c:pt>
                <c:pt idx="97">
                  <c:v>39737</c:v>
                </c:pt>
                <c:pt idx="98">
                  <c:v>39738</c:v>
                </c:pt>
                <c:pt idx="99">
                  <c:v>39741</c:v>
                </c:pt>
                <c:pt idx="100">
                  <c:v>39742</c:v>
                </c:pt>
                <c:pt idx="101">
                  <c:v>39743</c:v>
                </c:pt>
                <c:pt idx="102">
                  <c:v>39744</c:v>
                </c:pt>
                <c:pt idx="103">
                  <c:v>39745</c:v>
                </c:pt>
                <c:pt idx="104">
                  <c:v>39748</c:v>
                </c:pt>
                <c:pt idx="105">
                  <c:v>39749</c:v>
                </c:pt>
                <c:pt idx="106">
                  <c:v>39750</c:v>
                </c:pt>
                <c:pt idx="107">
                  <c:v>39751</c:v>
                </c:pt>
                <c:pt idx="108">
                  <c:v>39752</c:v>
                </c:pt>
                <c:pt idx="109">
                  <c:v>39755</c:v>
                </c:pt>
                <c:pt idx="110">
                  <c:v>39756</c:v>
                </c:pt>
                <c:pt idx="111">
                  <c:v>39757</c:v>
                </c:pt>
                <c:pt idx="112">
                  <c:v>39758</c:v>
                </c:pt>
                <c:pt idx="113">
                  <c:v>39759</c:v>
                </c:pt>
                <c:pt idx="114">
                  <c:v>39762</c:v>
                </c:pt>
                <c:pt idx="115">
                  <c:v>39763</c:v>
                </c:pt>
                <c:pt idx="116">
                  <c:v>39764</c:v>
                </c:pt>
                <c:pt idx="117">
                  <c:v>39765</c:v>
                </c:pt>
                <c:pt idx="118">
                  <c:v>39766</c:v>
                </c:pt>
                <c:pt idx="119">
                  <c:v>39769</c:v>
                </c:pt>
                <c:pt idx="120">
                  <c:v>39770</c:v>
                </c:pt>
                <c:pt idx="121">
                  <c:v>39771</c:v>
                </c:pt>
                <c:pt idx="122">
                  <c:v>39773</c:v>
                </c:pt>
                <c:pt idx="123">
                  <c:v>39776</c:v>
                </c:pt>
                <c:pt idx="124">
                  <c:v>39777</c:v>
                </c:pt>
                <c:pt idx="125">
                  <c:v>39778</c:v>
                </c:pt>
                <c:pt idx="126">
                  <c:v>39779</c:v>
                </c:pt>
                <c:pt idx="127">
                  <c:v>39780</c:v>
                </c:pt>
                <c:pt idx="128">
                  <c:v>39783</c:v>
                </c:pt>
                <c:pt idx="129">
                  <c:v>39784</c:v>
                </c:pt>
                <c:pt idx="130">
                  <c:v>39785</c:v>
                </c:pt>
                <c:pt idx="131">
                  <c:v>39786</c:v>
                </c:pt>
                <c:pt idx="132">
                  <c:v>39787</c:v>
                </c:pt>
                <c:pt idx="133">
                  <c:v>39790</c:v>
                </c:pt>
                <c:pt idx="134">
                  <c:v>39791</c:v>
                </c:pt>
                <c:pt idx="135">
                  <c:v>39792</c:v>
                </c:pt>
                <c:pt idx="136">
                  <c:v>39793</c:v>
                </c:pt>
                <c:pt idx="137">
                  <c:v>39794</c:v>
                </c:pt>
                <c:pt idx="138">
                  <c:v>39797</c:v>
                </c:pt>
                <c:pt idx="139">
                  <c:v>39798</c:v>
                </c:pt>
                <c:pt idx="140">
                  <c:v>39799</c:v>
                </c:pt>
                <c:pt idx="141">
                  <c:v>39800</c:v>
                </c:pt>
                <c:pt idx="142">
                  <c:v>39801</c:v>
                </c:pt>
                <c:pt idx="143">
                  <c:v>39804</c:v>
                </c:pt>
                <c:pt idx="144">
                  <c:v>39805</c:v>
                </c:pt>
                <c:pt idx="145">
                  <c:v>39808</c:v>
                </c:pt>
                <c:pt idx="146">
                  <c:v>39811</c:v>
                </c:pt>
                <c:pt idx="147">
                  <c:v>39812</c:v>
                </c:pt>
                <c:pt idx="148">
                  <c:v>39815</c:v>
                </c:pt>
                <c:pt idx="149">
                  <c:v>39818</c:v>
                </c:pt>
                <c:pt idx="150">
                  <c:v>39819</c:v>
                </c:pt>
                <c:pt idx="151">
                  <c:v>39820</c:v>
                </c:pt>
                <c:pt idx="152">
                  <c:v>39821</c:v>
                </c:pt>
                <c:pt idx="153">
                  <c:v>39822</c:v>
                </c:pt>
                <c:pt idx="154">
                  <c:v>39825</c:v>
                </c:pt>
                <c:pt idx="155">
                  <c:v>39826</c:v>
                </c:pt>
                <c:pt idx="156">
                  <c:v>39827</c:v>
                </c:pt>
                <c:pt idx="157">
                  <c:v>39828</c:v>
                </c:pt>
                <c:pt idx="158">
                  <c:v>39829</c:v>
                </c:pt>
                <c:pt idx="159">
                  <c:v>39832</c:v>
                </c:pt>
                <c:pt idx="160">
                  <c:v>39833</c:v>
                </c:pt>
                <c:pt idx="161">
                  <c:v>39834</c:v>
                </c:pt>
                <c:pt idx="162">
                  <c:v>39835</c:v>
                </c:pt>
                <c:pt idx="163">
                  <c:v>39836</c:v>
                </c:pt>
                <c:pt idx="164">
                  <c:v>39839</c:v>
                </c:pt>
                <c:pt idx="165">
                  <c:v>39840</c:v>
                </c:pt>
                <c:pt idx="166">
                  <c:v>39841</c:v>
                </c:pt>
                <c:pt idx="167">
                  <c:v>39842</c:v>
                </c:pt>
                <c:pt idx="168">
                  <c:v>39843</c:v>
                </c:pt>
                <c:pt idx="169">
                  <c:v>39846</c:v>
                </c:pt>
                <c:pt idx="170">
                  <c:v>39847</c:v>
                </c:pt>
                <c:pt idx="171">
                  <c:v>39848</c:v>
                </c:pt>
                <c:pt idx="172">
                  <c:v>39849</c:v>
                </c:pt>
                <c:pt idx="173">
                  <c:v>39850</c:v>
                </c:pt>
                <c:pt idx="174">
                  <c:v>39853</c:v>
                </c:pt>
                <c:pt idx="175">
                  <c:v>39854</c:v>
                </c:pt>
                <c:pt idx="176">
                  <c:v>39855</c:v>
                </c:pt>
                <c:pt idx="177">
                  <c:v>39856</c:v>
                </c:pt>
                <c:pt idx="178">
                  <c:v>39857</c:v>
                </c:pt>
                <c:pt idx="179">
                  <c:v>39860</c:v>
                </c:pt>
                <c:pt idx="180">
                  <c:v>39861</c:v>
                </c:pt>
                <c:pt idx="181">
                  <c:v>39862</c:v>
                </c:pt>
                <c:pt idx="182">
                  <c:v>39863</c:v>
                </c:pt>
                <c:pt idx="183">
                  <c:v>39864</c:v>
                </c:pt>
                <c:pt idx="184">
                  <c:v>39869</c:v>
                </c:pt>
                <c:pt idx="185">
                  <c:v>39870</c:v>
                </c:pt>
                <c:pt idx="186">
                  <c:v>39871</c:v>
                </c:pt>
                <c:pt idx="187">
                  <c:v>39874</c:v>
                </c:pt>
                <c:pt idx="188">
                  <c:v>39875</c:v>
                </c:pt>
                <c:pt idx="189">
                  <c:v>39876</c:v>
                </c:pt>
                <c:pt idx="190">
                  <c:v>39877</c:v>
                </c:pt>
                <c:pt idx="191">
                  <c:v>39878</c:v>
                </c:pt>
                <c:pt idx="192">
                  <c:v>39881</c:v>
                </c:pt>
                <c:pt idx="193">
                  <c:v>39882</c:v>
                </c:pt>
                <c:pt idx="194">
                  <c:v>39883</c:v>
                </c:pt>
                <c:pt idx="195">
                  <c:v>39884</c:v>
                </c:pt>
                <c:pt idx="196">
                  <c:v>39885</c:v>
                </c:pt>
                <c:pt idx="197">
                  <c:v>39888</c:v>
                </c:pt>
                <c:pt idx="198">
                  <c:v>39889</c:v>
                </c:pt>
                <c:pt idx="199">
                  <c:v>39890</c:v>
                </c:pt>
                <c:pt idx="200">
                  <c:v>39891</c:v>
                </c:pt>
                <c:pt idx="201">
                  <c:v>39892</c:v>
                </c:pt>
                <c:pt idx="202">
                  <c:v>39895</c:v>
                </c:pt>
                <c:pt idx="203">
                  <c:v>39896</c:v>
                </c:pt>
                <c:pt idx="204">
                  <c:v>39897</c:v>
                </c:pt>
                <c:pt idx="205">
                  <c:v>39898</c:v>
                </c:pt>
                <c:pt idx="206">
                  <c:v>39899</c:v>
                </c:pt>
                <c:pt idx="207">
                  <c:v>39902</c:v>
                </c:pt>
                <c:pt idx="208">
                  <c:v>39903</c:v>
                </c:pt>
                <c:pt idx="209">
                  <c:v>39904</c:v>
                </c:pt>
                <c:pt idx="210">
                  <c:v>39905</c:v>
                </c:pt>
                <c:pt idx="211">
                  <c:v>39906</c:v>
                </c:pt>
                <c:pt idx="212">
                  <c:v>39909</c:v>
                </c:pt>
                <c:pt idx="213">
                  <c:v>39910</c:v>
                </c:pt>
                <c:pt idx="214">
                  <c:v>39911</c:v>
                </c:pt>
                <c:pt idx="215">
                  <c:v>39912</c:v>
                </c:pt>
                <c:pt idx="216">
                  <c:v>39916</c:v>
                </c:pt>
                <c:pt idx="217">
                  <c:v>39917</c:v>
                </c:pt>
                <c:pt idx="218">
                  <c:v>39918</c:v>
                </c:pt>
                <c:pt idx="219">
                  <c:v>39919</c:v>
                </c:pt>
                <c:pt idx="220">
                  <c:v>39920</c:v>
                </c:pt>
                <c:pt idx="221">
                  <c:v>39923</c:v>
                </c:pt>
                <c:pt idx="222">
                  <c:v>39925</c:v>
                </c:pt>
                <c:pt idx="223">
                  <c:v>39926</c:v>
                </c:pt>
                <c:pt idx="224">
                  <c:v>39927</c:v>
                </c:pt>
                <c:pt idx="225">
                  <c:v>39930</c:v>
                </c:pt>
                <c:pt idx="226">
                  <c:v>39931</c:v>
                </c:pt>
                <c:pt idx="227">
                  <c:v>39932</c:v>
                </c:pt>
                <c:pt idx="228">
                  <c:v>39933</c:v>
                </c:pt>
                <c:pt idx="229">
                  <c:v>39937</c:v>
                </c:pt>
                <c:pt idx="230">
                  <c:v>39938</c:v>
                </c:pt>
                <c:pt idx="231">
                  <c:v>39939</c:v>
                </c:pt>
                <c:pt idx="232">
                  <c:v>39940</c:v>
                </c:pt>
                <c:pt idx="233">
                  <c:v>39941</c:v>
                </c:pt>
                <c:pt idx="234">
                  <c:v>39944</c:v>
                </c:pt>
                <c:pt idx="235">
                  <c:v>39945</c:v>
                </c:pt>
                <c:pt idx="236">
                  <c:v>39946</c:v>
                </c:pt>
                <c:pt idx="237">
                  <c:v>39947</c:v>
                </c:pt>
                <c:pt idx="238">
                  <c:v>39948</c:v>
                </c:pt>
                <c:pt idx="239">
                  <c:v>39951</c:v>
                </c:pt>
                <c:pt idx="240">
                  <c:v>39952</c:v>
                </c:pt>
                <c:pt idx="241">
                  <c:v>39953</c:v>
                </c:pt>
                <c:pt idx="242">
                  <c:v>39954</c:v>
                </c:pt>
                <c:pt idx="243">
                  <c:v>39955</c:v>
                </c:pt>
                <c:pt idx="244">
                  <c:v>39958</c:v>
                </c:pt>
                <c:pt idx="245">
                  <c:v>39959</c:v>
                </c:pt>
                <c:pt idx="246">
                  <c:v>39960</c:v>
                </c:pt>
                <c:pt idx="247">
                  <c:v>39961</c:v>
                </c:pt>
                <c:pt idx="248">
                  <c:v>39962</c:v>
                </c:pt>
                <c:pt idx="249">
                  <c:v>39965</c:v>
                </c:pt>
                <c:pt idx="250">
                  <c:v>39966</c:v>
                </c:pt>
                <c:pt idx="251">
                  <c:v>39967</c:v>
                </c:pt>
                <c:pt idx="252">
                  <c:v>39968</c:v>
                </c:pt>
                <c:pt idx="253">
                  <c:v>39969</c:v>
                </c:pt>
                <c:pt idx="254">
                  <c:v>39972</c:v>
                </c:pt>
                <c:pt idx="255">
                  <c:v>39973</c:v>
                </c:pt>
                <c:pt idx="256">
                  <c:v>39974</c:v>
                </c:pt>
                <c:pt idx="257">
                  <c:v>39976</c:v>
                </c:pt>
                <c:pt idx="258">
                  <c:v>39979</c:v>
                </c:pt>
                <c:pt idx="259">
                  <c:v>39980</c:v>
                </c:pt>
                <c:pt idx="260">
                  <c:v>39981</c:v>
                </c:pt>
                <c:pt idx="261">
                  <c:v>39982</c:v>
                </c:pt>
                <c:pt idx="262">
                  <c:v>39983</c:v>
                </c:pt>
                <c:pt idx="263">
                  <c:v>39986</c:v>
                </c:pt>
                <c:pt idx="264">
                  <c:v>39987</c:v>
                </c:pt>
                <c:pt idx="265">
                  <c:v>39988</c:v>
                </c:pt>
                <c:pt idx="266">
                  <c:v>39989</c:v>
                </c:pt>
                <c:pt idx="267">
                  <c:v>39990</c:v>
                </c:pt>
                <c:pt idx="268">
                  <c:v>39993</c:v>
                </c:pt>
                <c:pt idx="269">
                  <c:v>39994</c:v>
                </c:pt>
                <c:pt idx="270">
                  <c:v>39995</c:v>
                </c:pt>
                <c:pt idx="271">
                  <c:v>39996</c:v>
                </c:pt>
                <c:pt idx="272">
                  <c:v>39997</c:v>
                </c:pt>
                <c:pt idx="273">
                  <c:v>40000</c:v>
                </c:pt>
                <c:pt idx="274">
                  <c:v>40001</c:v>
                </c:pt>
                <c:pt idx="275">
                  <c:v>40002</c:v>
                </c:pt>
                <c:pt idx="276">
                  <c:v>40004</c:v>
                </c:pt>
                <c:pt idx="277">
                  <c:v>40007</c:v>
                </c:pt>
                <c:pt idx="278">
                  <c:v>40008</c:v>
                </c:pt>
                <c:pt idx="279">
                  <c:v>40009</c:v>
                </c:pt>
                <c:pt idx="280">
                  <c:v>40010</c:v>
                </c:pt>
                <c:pt idx="281">
                  <c:v>40011</c:v>
                </c:pt>
                <c:pt idx="282">
                  <c:v>40014</c:v>
                </c:pt>
                <c:pt idx="283">
                  <c:v>40015</c:v>
                </c:pt>
                <c:pt idx="284">
                  <c:v>40016</c:v>
                </c:pt>
                <c:pt idx="285">
                  <c:v>40017</c:v>
                </c:pt>
                <c:pt idx="286">
                  <c:v>40018</c:v>
                </c:pt>
                <c:pt idx="287">
                  <c:v>40021</c:v>
                </c:pt>
                <c:pt idx="288">
                  <c:v>40022</c:v>
                </c:pt>
                <c:pt idx="289">
                  <c:v>40023</c:v>
                </c:pt>
                <c:pt idx="290">
                  <c:v>40024</c:v>
                </c:pt>
                <c:pt idx="291">
                  <c:v>40025</c:v>
                </c:pt>
                <c:pt idx="292">
                  <c:v>40028</c:v>
                </c:pt>
                <c:pt idx="293">
                  <c:v>40029</c:v>
                </c:pt>
                <c:pt idx="294">
                  <c:v>40030</c:v>
                </c:pt>
                <c:pt idx="295">
                  <c:v>40031</c:v>
                </c:pt>
                <c:pt idx="296">
                  <c:v>40032</c:v>
                </c:pt>
                <c:pt idx="297">
                  <c:v>40035</c:v>
                </c:pt>
                <c:pt idx="298">
                  <c:v>40036</c:v>
                </c:pt>
                <c:pt idx="299">
                  <c:v>40037</c:v>
                </c:pt>
                <c:pt idx="300">
                  <c:v>40038</c:v>
                </c:pt>
                <c:pt idx="301">
                  <c:v>40039</c:v>
                </c:pt>
                <c:pt idx="302">
                  <c:v>40042</c:v>
                </c:pt>
                <c:pt idx="303">
                  <c:v>40043</c:v>
                </c:pt>
                <c:pt idx="304">
                  <c:v>40044</c:v>
                </c:pt>
                <c:pt idx="305">
                  <c:v>40045</c:v>
                </c:pt>
                <c:pt idx="306">
                  <c:v>40046</c:v>
                </c:pt>
                <c:pt idx="307">
                  <c:v>40049</c:v>
                </c:pt>
                <c:pt idx="308">
                  <c:v>40050</c:v>
                </c:pt>
                <c:pt idx="309">
                  <c:v>40051</c:v>
                </c:pt>
                <c:pt idx="310">
                  <c:v>40052</c:v>
                </c:pt>
                <c:pt idx="311">
                  <c:v>40053</c:v>
                </c:pt>
                <c:pt idx="312">
                  <c:v>40056</c:v>
                </c:pt>
                <c:pt idx="313">
                  <c:v>40057</c:v>
                </c:pt>
                <c:pt idx="314">
                  <c:v>40058</c:v>
                </c:pt>
                <c:pt idx="315">
                  <c:v>40059</c:v>
                </c:pt>
                <c:pt idx="316">
                  <c:v>40060</c:v>
                </c:pt>
                <c:pt idx="317">
                  <c:v>40064</c:v>
                </c:pt>
                <c:pt idx="318">
                  <c:v>40065</c:v>
                </c:pt>
                <c:pt idx="319">
                  <c:v>40066</c:v>
                </c:pt>
                <c:pt idx="320">
                  <c:v>40067</c:v>
                </c:pt>
                <c:pt idx="321">
                  <c:v>40070</c:v>
                </c:pt>
                <c:pt idx="322">
                  <c:v>40071</c:v>
                </c:pt>
                <c:pt idx="323">
                  <c:v>40072</c:v>
                </c:pt>
                <c:pt idx="324">
                  <c:v>40073</c:v>
                </c:pt>
                <c:pt idx="325">
                  <c:v>40074</c:v>
                </c:pt>
                <c:pt idx="326">
                  <c:v>40077</c:v>
                </c:pt>
                <c:pt idx="327">
                  <c:v>40078</c:v>
                </c:pt>
                <c:pt idx="328">
                  <c:v>40079</c:v>
                </c:pt>
                <c:pt idx="329">
                  <c:v>40080</c:v>
                </c:pt>
                <c:pt idx="330">
                  <c:v>40081</c:v>
                </c:pt>
                <c:pt idx="331">
                  <c:v>40084</c:v>
                </c:pt>
                <c:pt idx="332">
                  <c:v>40085</c:v>
                </c:pt>
                <c:pt idx="333">
                  <c:v>40086</c:v>
                </c:pt>
                <c:pt idx="334">
                  <c:v>40087</c:v>
                </c:pt>
                <c:pt idx="335">
                  <c:v>40088</c:v>
                </c:pt>
                <c:pt idx="336">
                  <c:v>40091</c:v>
                </c:pt>
                <c:pt idx="337">
                  <c:v>40092</c:v>
                </c:pt>
                <c:pt idx="338">
                  <c:v>40093</c:v>
                </c:pt>
                <c:pt idx="339">
                  <c:v>40094</c:v>
                </c:pt>
                <c:pt idx="340">
                  <c:v>40095</c:v>
                </c:pt>
                <c:pt idx="341">
                  <c:v>40099</c:v>
                </c:pt>
                <c:pt idx="342">
                  <c:v>40100</c:v>
                </c:pt>
                <c:pt idx="343">
                  <c:v>40101</c:v>
                </c:pt>
                <c:pt idx="344">
                  <c:v>40102</c:v>
                </c:pt>
                <c:pt idx="345">
                  <c:v>40105</c:v>
                </c:pt>
                <c:pt idx="346">
                  <c:v>40106</c:v>
                </c:pt>
                <c:pt idx="347">
                  <c:v>40107</c:v>
                </c:pt>
                <c:pt idx="348">
                  <c:v>40108</c:v>
                </c:pt>
                <c:pt idx="349">
                  <c:v>40109</c:v>
                </c:pt>
                <c:pt idx="350">
                  <c:v>40112</c:v>
                </c:pt>
                <c:pt idx="351">
                  <c:v>40113</c:v>
                </c:pt>
                <c:pt idx="352">
                  <c:v>40114</c:v>
                </c:pt>
                <c:pt idx="353">
                  <c:v>40115</c:v>
                </c:pt>
                <c:pt idx="354">
                  <c:v>40116</c:v>
                </c:pt>
                <c:pt idx="355">
                  <c:v>40120</c:v>
                </c:pt>
                <c:pt idx="356">
                  <c:v>40121</c:v>
                </c:pt>
                <c:pt idx="357">
                  <c:v>40122</c:v>
                </c:pt>
                <c:pt idx="358">
                  <c:v>40123</c:v>
                </c:pt>
                <c:pt idx="359">
                  <c:v>40126</c:v>
                </c:pt>
                <c:pt idx="360">
                  <c:v>40127</c:v>
                </c:pt>
                <c:pt idx="361">
                  <c:v>40128</c:v>
                </c:pt>
                <c:pt idx="362">
                  <c:v>40129</c:v>
                </c:pt>
                <c:pt idx="363">
                  <c:v>40130</c:v>
                </c:pt>
                <c:pt idx="364">
                  <c:v>40133</c:v>
                </c:pt>
                <c:pt idx="365">
                  <c:v>40134</c:v>
                </c:pt>
                <c:pt idx="366">
                  <c:v>40135</c:v>
                </c:pt>
                <c:pt idx="367">
                  <c:v>40136</c:v>
                </c:pt>
                <c:pt idx="368">
                  <c:v>40140</c:v>
                </c:pt>
                <c:pt idx="369">
                  <c:v>40141</c:v>
                </c:pt>
                <c:pt idx="370">
                  <c:v>40142</c:v>
                </c:pt>
                <c:pt idx="371">
                  <c:v>40143</c:v>
                </c:pt>
                <c:pt idx="372">
                  <c:v>40144</c:v>
                </c:pt>
                <c:pt idx="373">
                  <c:v>40147</c:v>
                </c:pt>
                <c:pt idx="374">
                  <c:v>40148</c:v>
                </c:pt>
                <c:pt idx="375">
                  <c:v>40149</c:v>
                </c:pt>
                <c:pt idx="376">
                  <c:v>40150</c:v>
                </c:pt>
                <c:pt idx="377">
                  <c:v>40151</c:v>
                </c:pt>
                <c:pt idx="378">
                  <c:v>40154</c:v>
                </c:pt>
                <c:pt idx="379">
                  <c:v>40155</c:v>
                </c:pt>
                <c:pt idx="380">
                  <c:v>40156</c:v>
                </c:pt>
                <c:pt idx="381">
                  <c:v>40157</c:v>
                </c:pt>
                <c:pt idx="382">
                  <c:v>40158</c:v>
                </c:pt>
                <c:pt idx="383">
                  <c:v>40161</c:v>
                </c:pt>
                <c:pt idx="384">
                  <c:v>40162</c:v>
                </c:pt>
                <c:pt idx="385">
                  <c:v>40163</c:v>
                </c:pt>
                <c:pt idx="386">
                  <c:v>40164</c:v>
                </c:pt>
                <c:pt idx="387">
                  <c:v>40165</c:v>
                </c:pt>
                <c:pt idx="388">
                  <c:v>40168</c:v>
                </c:pt>
                <c:pt idx="389">
                  <c:v>40169</c:v>
                </c:pt>
                <c:pt idx="390">
                  <c:v>40170</c:v>
                </c:pt>
                <c:pt idx="391">
                  <c:v>40175</c:v>
                </c:pt>
                <c:pt idx="392">
                  <c:v>40176</c:v>
                </c:pt>
                <c:pt idx="393">
                  <c:v>40177</c:v>
                </c:pt>
                <c:pt idx="394">
                  <c:v>40182</c:v>
                </c:pt>
                <c:pt idx="395">
                  <c:v>40183</c:v>
                </c:pt>
                <c:pt idx="396">
                  <c:v>40184</c:v>
                </c:pt>
                <c:pt idx="397">
                  <c:v>40185</c:v>
                </c:pt>
                <c:pt idx="398">
                  <c:v>40186</c:v>
                </c:pt>
                <c:pt idx="399">
                  <c:v>40189</c:v>
                </c:pt>
                <c:pt idx="400">
                  <c:v>40190</c:v>
                </c:pt>
                <c:pt idx="401">
                  <c:v>40191</c:v>
                </c:pt>
                <c:pt idx="402">
                  <c:v>40192</c:v>
                </c:pt>
                <c:pt idx="403">
                  <c:v>40193</c:v>
                </c:pt>
                <c:pt idx="404">
                  <c:v>40196</c:v>
                </c:pt>
                <c:pt idx="405">
                  <c:v>40197</c:v>
                </c:pt>
                <c:pt idx="406">
                  <c:v>40198</c:v>
                </c:pt>
                <c:pt idx="407">
                  <c:v>40199</c:v>
                </c:pt>
                <c:pt idx="408">
                  <c:v>40200</c:v>
                </c:pt>
                <c:pt idx="409">
                  <c:v>40204</c:v>
                </c:pt>
                <c:pt idx="410">
                  <c:v>40205</c:v>
                </c:pt>
                <c:pt idx="411">
                  <c:v>40206</c:v>
                </c:pt>
                <c:pt idx="412">
                  <c:v>40207</c:v>
                </c:pt>
                <c:pt idx="413">
                  <c:v>40210</c:v>
                </c:pt>
                <c:pt idx="414">
                  <c:v>40211</c:v>
                </c:pt>
                <c:pt idx="415">
                  <c:v>40212</c:v>
                </c:pt>
                <c:pt idx="416">
                  <c:v>40213</c:v>
                </c:pt>
                <c:pt idx="417">
                  <c:v>40214</c:v>
                </c:pt>
                <c:pt idx="418">
                  <c:v>40217</c:v>
                </c:pt>
                <c:pt idx="419">
                  <c:v>40218</c:v>
                </c:pt>
                <c:pt idx="420">
                  <c:v>40219</c:v>
                </c:pt>
                <c:pt idx="421">
                  <c:v>40220</c:v>
                </c:pt>
                <c:pt idx="422">
                  <c:v>40221</c:v>
                </c:pt>
                <c:pt idx="423">
                  <c:v>40226</c:v>
                </c:pt>
                <c:pt idx="424">
                  <c:v>40227</c:v>
                </c:pt>
                <c:pt idx="425">
                  <c:v>40228</c:v>
                </c:pt>
                <c:pt idx="426">
                  <c:v>40231</c:v>
                </c:pt>
                <c:pt idx="427">
                  <c:v>40232</c:v>
                </c:pt>
                <c:pt idx="428">
                  <c:v>40233</c:v>
                </c:pt>
                <c:pt idx="429">
                  <c:v>40234</c:v>
                </c:pt>
                <c:pt idx="430">
                  <c:v>40235</c:v>
                </c:pt>
                <c:pt idx="431">
                  <c:v>40238</c:v>
                </c:pt>
                <c:pt idx="432">
                  <c:v>40239</c:v>
                </c:pt>
                <c:pt idx="433">
                  <c:v>40240</c:v>
                </c:pt>
                <c:pt idx="434">
                  <c:v>40241</c:v>
                </c:pt>
                <c:pt idx="435">
                  <c:v>40242</c:v>
                </c:pt>
                <c:pt idx="436">
                  <c:v>40245</c:v>
                </c:pt>
                <c:pt idx="437">
                  <c:v>40246</c:v>
                </c:pt>
                <c:pt idx="438">
                  <c:v>40247</c:v>
                </c:pt>
                <c:pt idx="439">
                  <c:v>40248</c:v>
                </c:pt>
                <c:pt idx="440">
                  <c:v>40249</c:v>
                </c:pt>
                <c:pt idx="441">
                  <c:v>40252</c:v>
                </c:pt>
                <c:pt idx="442">
                  <c:v>40253</c:v>
                </c:pt>
                <c:pt idx="443">
                  <c:v>40254</c:v>
                </c:pt>
                <c:pt idx="444">
                  <c:v>40255</c:v>
                </c:pt>
                <c:pt idx="445">
                  <c:v>40256</c:v>
                </c:pt>
                <c:pt idx="446">
                  <c:v>40259</c:v>
                </c:pt>
                <c:pt idx="447">
                  <c:v>40260</c:v>
                </c:pt>
                <c:pt idx="448">
                  <c:v>40261</c:v>
                </c:pt>
                <c:pt idx="449">
                  <c:v>40262</c:v>
                </c:pt>
                <c:pt idx="450">
                  <c:v>40263</c:v>
                </c:pt>
                <c:pt idx="451">
                  <c:v>40266</c:v>
                </c:pt>
                <c:pt idx="452">
                  <c:v>40267</c:v>
                </c:pt>
                <c:pt idx="453">
                  <c:v>40268</c:v>
                </c:pt>
                <c:pt idx="454">
                  <c:v>40269</c:v>
                </c:pt>
                <c:pt idx="455">
                  <c:v>40273</c:v>
                </c:pt>
                <c:pt idx="456">
                  <c:v>40274</c:v>
                </c:pt>
                <c:pt idx="457">
                  <c:v>40275</c:v>
                </c:pt>
                <c:pt idx="458">
                  <c:v>40276</c:v>
                </c:pt>
                <c:pt idx="459">
                  <c:v>40277</c:v>
                </c:pt>
                <c:pt idx="460">
                  <c:v>40280</c:v>
                </c:pt>
                <c:pt idx="461">
                  <c:v>40281</c:v>
                </c:pt>
                <c:pt idx="462">
                  <c:v>40282</c:v>
                </c:pt>
                <c:pt idx="463">
                  <c:v>40283</c:v>
                </c:pt>
                <c:pt idx="464">
                  <c:v>40284</c:v>
                </c:pt>
                <c:pt idx="465">
                  <c:v>40287</c:v>
                </c:pt>
                <c:pt idx="466">
                  <c:v>40288</c:v>
                </c:pt>
                <c:pt idx="467">
                  <c:v>40290</c:v>
                </c:pt>
                <c:pt idx="468">
                  <c:v>40291</c:v>
                </c:pt>
                <c:pt idx="469">
                  <c:v>40294</c:v>
                </c:pt>
                <c:pt idx="470">
                  <c:v>40295</c:v>
                </c:pt>
                <c:pt idx="471">
                  <c:v>40296</c:v>
                </c:pt>
                <c:pt idx="472">
                  <c:v>40297</c:v>
                </c:pt>
                <c:pt idx="473">
                  <c:v>40298</c:v>
                </c:pt>
                <c:pt idx="474">
                  <c:v>40301</c:v>
                </c:pt>
                <c:pt idx="475">
                  <c:v>40302</c:v>
                </c:pt>
                <c:pt idx="476">
                  <c:v>40303</c:v>
                </c:pt>
                <c:pt idx="477">
                  <c:v>40304</c:v>
                </c:pt>
                <c:pt idx="478">
                  <c:v>40305</c:v>
                </c:pt>
                <c:pt idx="479">
                  <c:v>40308</c:v>
                </c:pt>
                <c:pt idx="480">
                  <c:v>40309</c:v>
                </c:pt>
                <c:pt idx="481">
                  <c:v>40310</c:v>
                </c:pt>
                <c:pt idx="482">
                  <c:v>40311</c:v>
                </c:pt>
                <c:pt idx="483">
                  <c:v>40312</c:v>
                </c:pt>
                <c:pt idx="484">
                  <c:v>40315</c:v>
                </c:pt>
                <c:pt idx="485">
                  <c:v>40316</c:v>
                </c:pt>
                <c:pt idx="486">
                  <c:v>40317</c:v>
                </c:pt>
                <c:pt idx="487">
                  <c:v>40318</c:v>
                </c:pt>
                <c:pt idx="488">
                  <c:v>40319</c:v>
                </c:pt>
                <c:pt idx="489">
                  <c:v>40322</c:v>
                </c:pt>
                <c:pt idx="490">
                  <c:v>40323</c:v>
                </c:pt>
                <c:pt idx="491">
                  <c:v>40324</c:v>
                </c:pt>
                <c:pt idx="492">
                  <c:v>40325</c:v>
                </c:pt>
                <c:pt idx="493">
                  <c:v>40326</c:v>
                </c:pt>
                <c:pt idx="494">
                  <c:v>40329</c:v>
                </c:pt>
                <c:pt idx="495">
                  <c:v>40330</c:v>
                </c:pt>
                <c:pt idx="496">
                  <c:v>40331</c:v>
                </c:pt>
                <c:pt idx="497">
                  <c:v>40333</c:v>
                </c:pt>
                <c:pt idx="498">
                  <c:v>40336</c:v>
                </c:pt>
                <c:pt idx="499">
                  <c:v>40337</c:v>
                </c:pt>
                <c:pt idx="500">
                  <c:v>40338</c:v>
                </c:pt>
                <c:pt idx="501">
                  <c:v>40339</c:v>
                </c:pt>
                <c:pt idx="502">
                  <c:v>40340</c:v>
                </c:pt>
                <c:pt idx="503">
                  <c:v>40343</c:v>
                </c:pt>
                <c:pt idx="504">
                  <c:v>40344</c:v>
                </c:pt>
                <c:pt idx="505">
                  <c:v>40345</c:v>
                </c:pt>
                <c:pt idx="506">
                  <c:v>40346</c:v>
                </c:pt>
                <c:pt idx="507">
                  <c:v>40347</c:v>
                </c:pt>
                <c:pt idx="508">
                  <c:v>40350</c:v>
                </c:pt>
                <c:pt idx="509">
                  <c:v>40351</c:v>
                </c:pt>
                <c:pt idx="510">
                  <c:v>40352</c:v>
                </c:pt>
                <c:pt idx="511">
                  <c:v>40353</c:v>
                </c:pt>
                <c:pt idx="512">
                  <c:v>40354</c:v>
                </c:pt>
                <c:pt idx="513">
                  <c:v>40357</c:v>
                </c:pt>
                <c:pt idx="514">
                  <c:v>40358</c:v>
                </c:pt>
                <c:pt idx="515">
                  <c:v>40359</c:v>
                </c:pt>
                <c:pt idx="516">
                  <c:v>40360</c:v>
                </c:pt>
                <c:pt idx="517">
                  <c:v>40361</c:v>
                </c:pt>
                <c:pt idx="518">
                  <c:v>40364</c:v>
                </c:pt>
                <c:pt idx="519">
                  <c:v>40365</c:v>
                </c:pt>
                <c:pt idx="520">
                  <c:v>40366</c:v>
                </c:pt>
                <c:pt idx="521">
                  <c:v>40367</c:v>
                </c:pt>
                <c:pt idx="522">
                  <c:v>40371</c:v>
                </c:pt>
                <c:pt idx="523">
                  <c:v>40372</c:v>
                </c:pt>
                <c:pt idx="524">
                  <c:v>40373</c:v>
                </c:pt>
                <c:pt idx="525">
                  <c:v>40374</c:v>
                </c:pt>
                <c:pt idx="526">
                  <c:v>40375</c:v>
                </c:pt>
                <c:pt idx="527">
                  <c:v>40378</c:v>
                </c:pt>
                <c:pt idx="528">
                  <c:v>40379</c:v>
                </c:pt>
                <c:pt idx="529">
                  <c:v>40380</c:v>
                </c:pt>
                <c:pt idx="530">
                  <c:v>40381</c:v>
                </c:pt>
                <c:pt idx="531">
                  <c:v>40382</c:v>
                </c:pt>
                <c:pt idx="532">
                  <c:v>40385</c:v>
                </c:pt>
                <c:pt idx="533">
                  <c:v>40386</c:v>
                </c:pt>
                <c:pt idx="534">
                  <c:v>40387</c:v>
                </c:pt>
                <c:pt idx="535">
                  <c:v>40388</c:v>
                </c:pt>
                <c:pt idx="536">
                  <c:v>40389</c:v>
                </c:pt>
                <c:pt idx="537">
                  <c:v>40392</c:v>
                </c:pt>
                <c:pt idx="538">
                  <c:v>40393</c:v>
                </c:pt>
                <c:pt idx="539">
                  <c:v>40394</c:v>
                </c:pt>
                <c:pt idx="540">
                  <c:v>40395</c:v>
                </c:pt>
                <c:pt idx="541">
                  <c:v>40396</c:v>
                </c:pt>
                <c:pt idx="542">
                  <c:v>40399</c:v>
                </c:pt>
                <c:pt idx="543">
                  <c:v>40400</c:v>
                </c:pt>
                <c:pt idx="544">
                  <c:v>40401</c:v>
                </c:pt>
                <c:pt idx="545">
                  <c:v>40402</c:v>
                </c:pt>
                <c:pt idx="546">
                  <c:v>40403</c:v>
                </c:pt>
                <c:pt idx="547">
                  <c:v>40406</c:v>
                </c:pt>
                <c:pt idx="548">
                  <c:v>40407</c:v>
                </c:pt>
                <c:pt idx="549">
                  <c:v>40408</c:v>
                </c:pt>
                <c:pt idx="550">
                  <c:v>40409</c:v>
                </c:pt>
                <c:pt idx="551">
                  <c:v>40410</c:v>
                </c:pt>
                <c:pt idx="552">
                  <c:v>40413</c:v>
                </c:pt>
                <c:pt idx="553">
                  <c:v>40414</c:v>
                </c:pt>
                <c:pt idx="554">
                  <c:v>40415</c:v>
                </c:pt>
                <c:pt idx="555">
                  <c:v>40416</c:v>
                </c:pt>
                <c:pt idx="556">
                  <c:v>40417</c:v>
                </c:pt>
                <c:pt idx="557">
                  <c:v>40420</c:v>
                </c:pt>
                <c:pt idx="558">
                  <c:v>40421</c:v>
                </c:pt>
                <c:pt idx="559">
                  <c:v>40422</c:v>
                </c:pt>
                <c:pt idx="560">
                  <c:v>40423</c:v>
                </c:pt>
                <c:pt idx="561">
                  <c:v>40424</c:v>
                </c:pt>
                <c:pt idx="562">
                  <c:v>40427</c:v>
                </c:pt>
                <c:pt idx="563">
                  <c:v>40429</c:v>
                </c:pt>
                <c:pt idx="564">
                  <c:v>40430</c:v>
                </c:pt>
                <c:pt idx="565">
                  <c:v>40431</c:v>
                </c:pt>
                <c:pt idx="566">
                  <c:v>40434</c:v>
                </c:pt>
                <c:pt idx="567">
                  <c:v>40435</c:v>
                </c:pt>
                <c:pt idx="568">
                  <c:v>40436</c:v>
                </c:pt>
                <c:pt idx="569">
                  <c:v>40437</c:v>
                </c:pt>
                <c:pt idx="570">
                  <c:v>40438</c:v>
                </c:pt>
                <c:pt idx="571">
                  <c:v>40441</c:v>
                </c:pt>
                <c:pt idx="572">
                  <c:v>40442</c:v>
                </c:pt>
                <c:pt idx="573">
                  <c:v>40443</c:v>
                </c:pt>
                <c:pt idx="574">
                  <c:v>40444</c:v>
                </c:pt>
                <c:pt idx="575">
                  <c:v>40445</c:v>
                </c:pt>
                <c:pt idx="576">
                  <c:v>40448</c:v>
                </c:pt>
                <c:pt idx="577">
                  <c:v>40449</c:v>
                </c:pt>
                <c:pt idx="578">
                  <c:v>40450</c:v>
                </c:pt>
                <c:pt idx="579">
                  <c:v>40451</c:v>
                </c:pt>
                <c:pt idx="580">
                  <c:v>40452</c:v>
                </c:pt>
                <c:pt idx="581">
                  <c:v>40455</c:v>
                </c:pt>
                <c:pt idx="582">
                  <c:v>40456</c:v>
                </c:pt>
                <c:pt idx="583">
                  <c:v>40457</c:v>
                </c:pt>
                <c:pt idx="584">
                  <c:v>40458</c:v>
                </c:pt>
                <c:pt idx="585">
                  <c:v>40459</c:v>
                </c:pt>
                <c:pt idx="586">
                  <c:v>40462</c:v>
                </c:pt>
                <c:pt idx="587">
                  <c:v>40464</c:v>
                </c:pt>
                <c:pt idx="588">
                  <c:v>40465</c:v>
                </c:pt>
                <c:pt idx="589">
                  <c:v>40466</c:v>
                </c:pt>
                <c:pt idx="590">
                  <c:v>40469</c:v>
                </c:pt>
                <c:pt idx="591">
                  <c:v>40470</c:v>
                </c:pt>
                <c:pt idx="592">
                  <c:v>40471</c:v>
                </c:pt>
                <c:pt idx="593">
                  <c:v>40472</c:v>
                </c:pt>
                <c:pt idx="594">
                  <c:v>40473</c:v>
                </c:pt>
                <c:pt idx="595">
                  <c:v>40476</c:v>
                </c:pt>
                <c:pt idx="596">
                  <c:v>40477</c:v>
                </c:pt>
                <c:pt idx="597">
                  <c:v>40478</c:v>
                </c:pt>
                <c:pt idx="598">
                  <c:v>40479</c:v>
                </c:pt>
                <c:pt idx="599">
                  <c:v>40480</c:v>
                </c:pt>
                <c:pt idx="600">
                  <c:v>40483</c:v>
                </c:pt>
                <c:pt idx="601">
                  <c:v>40485</c:v>
                </c:pt>
                <c:pt idx="602">
                  <c:v>40486</c:v>
                </c:pt>
                <c:pt idx="603">
                  <c:v>40487</c:v>
                </c:pt>
                <c:pt idx="604">
                  <c:v>40490</c:v>
                </c:pt>
                <c:pt idx="605">
                  <c:v>40491</c:v>
                </c:pt>
                <c:pt idx="606">
                  <c:v>40492</c:v>
                </c:pt>
                <c:pt idx="607">
                  <c:v>40493</c:v>
                </c:pt>
                <c:pt idx="608">
                  <c:v>40494</c:v>
                </c:pt>
                <c:pt idx="609">
                  <c:v>40498</c:v>
                </c:pt>
                <c:pt idx="610">
                  <c:v>40499</c:v>
                </c:pt>
                <c:pt idx="611">
                  <c:v>40500</c:v>
                </c:pt>
                <c:pt idx="612">
                  <c:v>40501</c:v>
                </c:pt>
                <c:pt idx="613">
                  <c:v>40504</c:v>
                </c:pt>
                <c:pt idx="614">
                  <c:v>40505</c:v>
                </c:pt>
                <c:pt idx="615">
                  <c:v>40506</c:v>
                </c:pt>
                <c:pt idx="616">
                  <c:v>40507</c:v>
                </c:pt>
                <c:pt idx="617">
                  <c:v>40508</c:v>
                </c:pt>
                <c:pt idx="618">
                  <c:v>40511</c:v>
                </c:pt>
                <c:pt idx="619">
                  <c:v>40512</c:v>
                </c:pt>
                <c:pt idx="620">
                  <c:v>40513</c:v>
                </c:pt>
                <c:pt idx="621">
                  <c:v>40514</c:v>
                </c:pt>
                <c:pt idx="622">
                  <c:v>40515</c:v>
                </c:pt>
                <c:pt idx="623">
                  <c:v>40518</c:v>
                </c:pt>
                <c:pt idx="624">
                  <c:v>40519</c:v>
                </c:pt>
                <c:pt idx="625">
                  <c:v>40520</c:v>
                </c:pt>
                <c:pt idx="626">
                  <c:v>40521</c:v>
                </c:pt>
                <c:pt idx="627">
                  <c:v>40522</c:v>
                </c:pt>
                <c:pt idx="628">
                  <c:v>40525</c:v>
                </c:pt>
                <c:pt idx="629">
                  <c:v>40526</c:v>
                </c:pt>
                <c:pt idx="630">
                  <c:v>40527</c:v>
                </c:pt>
                <c:pt idx="631">
                  <c:v>40528</c:v>
                </c:pt>
                <c:pt idx="632">
                  <c:v>40529</c:v>
                </c:pt>
                <c:pt idx="633">
                  <c:v>40532</c:v>
                </c:pt>
                <c:pt idx="634">
                  <c:v>40533</c:v>
                </c:pt>
                <c:pt idx="635">
                  <c:v>40534</c:v>
                </c:pt>
                <c:pt idx="636">
                  <c:v>40535</c:v>
                </c:pt>
                <c:pt idx="637">
                  <c:v>40539</c:v>
                </c:pt>
                <c:pt idx="638">
                  <c:v>40540</c:v>
                </c:pt>
                <c:pt idx="639">
                  <c:v>40541</c:v>
                </c:pt>
                <c:pt idx="640">
                  <c:v>40542</c:v>
                </c:pt>
                <c:pt idx="641">
                  <c:v>40546</c:v>
                </c:pt>
                <c:pt idx="642">
                  <c:v>40547</c:v>
                </c:pt>
                <c:pt idx="643">
                  <c:v>40548</c:v>
                </c:pt>
                <c:pt idx="644">
                  <c:v>40549</c:v>
                </c:pt>
                <c:pt idx="645">
                  <c:v>40550</c:v>
                </c:pt>
                <c:pt idx="646">
                  <c:v>40553</c:v>
                </c:pt>
                <c:pt idx="647">
                  <c:v>40554</c:v>
                </c:pt>
                <c:pt idx="648">
                  <c:v>40555</c:v>
                </c:pt>
                <c:pt idx="649">
                  <c:v>40556</c:v>
                </c:pt>
                <c:pt idx="650">
                  <c:v>40557</c:v>
                </c:pt>
                <c:pt idx="651">
                  <c:v>40560</c:v>
                </c:pt>
                <c:pt idx="652">
                  <c:v>40561</c:v>
                </c:pt>
                <c:pt idx="653">
                  <c:v>40562</c:v>
                </c:pt>
                <c:pt idx="654">
                  <c:v>40563</c:v>
                </c:pt>
                <c:pt idx="655">
                  <c:v>40564</c:v>
                </c:pt>
                <c:pt idx="656">
                  <c:v>40567</c:v>
                </c:pt>
                <c:pt idx="657">
                  <c:v>40569</c:v>
                </c:pt>
                <c:pt idx="658">
                  <c:v>40570</c:v>
                </c:pt>
                <c:pt idx="659">
                  <c:v>40571</c:v>
                </c:pt>
                <c:pt idx="660">
                  <c:v>40574</c:v>
                </c:pt>
                <c:pt idx="661">
                  <c:v>40575</c:v>
                </c:pt>
                <c:pt idx="662">
                  <c:v>40576</c:v>
                </c:pt>
                <c:pt idx="663">
                  <c:v>40577</c:v>
                </c:pt>
                <c:pt idx="664">
                  <c:v>40578</c:v>
                </c:pt>
                <c:pt idx="665">
                  <c:v>40581</c:v>
                </c:pt>
                <c:pt idx="666">
                  <c:v>40582</c:v>
                </c:pt>
                <c:pt idx="667">
                  <c:v>40583</c:v>
                </c:pt>
                <c:pt idx="668">
                  <c:v>40584</c:v>
                </c:pt>
                <c:pt idx="669">
                  <c:v>40585</c:v>
                </c:pt>
                <c:pt idx="670">
                  <c:v>40588</c:v>
                </c:pt>
                <c:pt idx="671">
                  <c:v>40589</c:v>
                </c:pt>
                <c:pt idx="672">
                  <c:v>40590</c:v>
                </c:pt>
                <c:pt idx="673">
                  <c:v>40591</c:v>
                </c:pt>
                <c:pt idx="674">
                  <c:v>40592</c:v>
                </c:pt>
                <c:pt idx="675">
                  <c:v>40595</c:v>
                </c:pt>
                <c:pt idx="676">
                  <c:v>40596</c:v>
                </c:pt>
                <c:pt idx="677">
                  <c:v>40597</c:v>
                </c:pt>
                <c:pt idx="678">
                  <c:v>40598</c:v>
                </c:pt>
                <c:pt idx="679">
                  <c:v>40599</c:v>
                </c:pt>
                <c:pt idx="680">
                  <c:v>40602</c:v>
                </c:pt>
                <c:pt idx="681">
                  <c:v>40603</c:v>
                </c:pt>
                <c:pt idx="682">
                  <c:v>40604</c:v>
                </c:pt>
                <c:pt idx="683">
                  <c:v>40605</c:v>
                </c:pt>
                <c:pt idx="684">
                  <c:v>40606</c:v>
                </c:pt>
                <c:pt idx="685">
                  <c:v>40611</c:v>
                </c:pt>
                <c:pt idx="686">
                  <c:v>40612</c:v>
                </c:pt>
                <c:pt idx="687">
                  <c:v>40613</c:v>
                </c:pt>
                <c:pt idx="688">
                  <c:v>40616</c:v>
                </c:pt>
                <c:pt idx="689">
                  <c:v>40617</c:v>
                </c:pt>
                <c:pt idx="690">
                  <c:v>40618</c:v>
                </c:pt>
                <c:pt idx="691">
                  <c:v>40619</c:v>
                </c:pt>
                <c:pt idx="692">
                  <c:v>40620</c:v>
                </c:pt>
                <c:pt idx="693">
                  <c:v>40623</c:v>
                </c:pt>
                <c:pt idx="694">
                  <c:v>40624</c:v>
                </c:pt>
                <c:pt idx="695">
                  <c:v>40625</c:v>
                </c:pt>
                <c:pt idx="696">
                  <c:v>40626</c:v>
                </c:pt>
                <c:pt idx="697">
                  <c:v>40627</c:v>
                </c:pt>
                <c:pt idx="698">
                  <c:v>40630</c:v>
                </c:pt>
                <c:pt idx="699">
                  <c:v>40631</c:v>
                </c:pt>
                <c:pt idx="700">
                  <c:v>40632</c:v>
                </c:pt>
                <c:pt idx="701">
                  <c:v>40633</c:v>
                </c:pt>
                <c:pt idx="702">
                  <c:v>40634</c:v>
                </c:pt>
                <c:pt idx="703">
                  <c:v>40637</c:v>
                </c:pt>
                <c:pt idx="704">
                  <c:v>40638</c:v>
                </c:pt>
                <c:pt idx="705">
                  <c:v>40639</c:v>
                </c:pt>
                <c:pt idx="706">
                  <c:v>40640</c:v>
                </c:pt>
                <c:pt idx="707">
                  <c:v>40641</c:v>
                </c:pt>
                <c:pt idx="708">
                  <c:v>40644</c:v>
                </c:pt>
                <c:pt idx="709">
                  <c:v>40645</c:v>
                </c:pt>
                <c:pt idx="710">
                  <c:v>40646</c:v>
                </c:pt>
                <c:pt idx="711">
                  <c:v>40647</c:v>
                </c:pt>
                <c:pt idx="712">
                  <c:v>40648</c:v>
                </c:pt>
                <c:pt idx="713">
                  <c:v>40651</c:v>
                </c:pt>
                <c:pt idx="714">
                  <c:v>40652</c:v>
                </c:pt>
                <c:pt idx="715">
                  <c:v>40653</c:v>
                </c:pt>
                <c:pt idx="716">
                  <c:v>40658</c:v>
                </c:pt>
                <c:pt idx="717">
                  <c:v>40659</c:v>
                </c:pt>
                <c:pt idx="718">
                  <c:v>40660</c:v>
                </c:pt>
                <c:pt idx="719">
                  <c:v>40661</c:v>
                </c:pt>
                <c:pt idx="720">
                  <c:v>40662</c:v>
                </c:pt>
                <c:pt idx="721">
                  <c:v>40665</c:v>
                </c:pt>
                <c:pt idx="722">
                  <c:v>40666</c:v>
                </c:pt>
                <c:pt idx="723">
                  <c:v>40667</c:v>
                </c:pt>
                <c:pt idx="724">
                  <c:v>40668</c:v>
                </c:pt>
                <c:pt idx="725">
                  <c:v>40669</c:v>
                </c:pt>
                <c:pt idx="726">
                  <c:v>40672</c:v>
                </c:pt>
                <c:pt idx="727">
                  <c:v>40673</c:v>
                </c:pt>
                <c:pt idx="728">
                  <c:v>40674</c:v>
                </c:pt>
                <c:pt idx="729">
                  <c:v>40675</c:v>
                </c:pt>
                <c:pt idx="730">
                  <c:v>40676</c:v>
                </c:pt>
                <c:pt idx="731">
                  <c:v>40679</c:v>
                </c:pt>
                <c:pt idx="732">
                  <c:v>40680</c:v>
                </c:pt>
                <c:pt idx="733">
                  <c:v>40681</c:v>
                </c:pt>
                <c:pt idx="734">
                  <c:v>40682</c:v>
                </c:pt>
                <c:pt idx="735">
                  <c:v>40683</c:v>
                </c:pt>
                <c:pt idx="736">
                  <c:v>40686</c:v>
                </c:pt>
                <c:pt idx="737">
                  <c:v>40687</c:v>
                </c:pt>
                <c:pt idx="738">
                  <c:v>40688</c:v>
                </c:pt>
                <c:pt idx="739">
                  <c:v>40689</c:v>
                </c:pt>
                <c:pt idx="740">
                  <c:v>40690</c:v>
                </c:pt>
                <c:pt idx="741">
                  <c:v>40693</c:v>
                </c:pt>
                <c:pt idx="742">
                  <c:v>40694</c:v>
                </c:pt>
                <c:pt idx="743">
                  <c:v>40695</c:v>
                </c:pt>
                <c:pt idx="744">
                  <c:v>40696</c:v>
                </c:pt>
                <c:pt idx="745">
                  <c:v>40697</c:v>
                </c:pt>
                <c:pt idx="746">
                  <c:v>40700</c:v>
                </c:pt>
                <c:pt idx="747">
                  <c:v>40701</c:v>
                </c:pt>
                <c:pt idx="748">
                  <c:v>40702</c:v>
                </c:pt>
                <c:pt idx="749">
                  <c:v>40703</c:v>
                </c:pt>
                <c:pt idx="750">
                  <c:v>40704</c:v>
                </c:pt>
                <c:pt idx="751">
                  <c:v>40707</c:v>
                </c:pt>
                <c:pt idx="752">
                  <c:v>40708</c:v>
                </c:pt>
                <c:pt idx="753">
                  <c:v>40709</c:v>
                </c:pt>
                <c:pt idx="754">
                  <c:v>40710</c:v>
                </c:pt>
                <c:pt idx="755">
                  <c:v>40711</c:v>
                </c:pt>
                <c:pt idx="756">
                  <c:v>40714</c:v>
                </c:pt>
                <c:pt idx="757">
                  <c:v>40715</c:v>
                </c:pt>
                <c:pt idx="758">
                  <c:v>40716</c:v>
                </c:pt>
                <c:pt idx="759">
                  <c:v>40718</c:v>
                </c:pt>
                <c:pt idx="760">
                  <c:v>40721</c:v>
                </c:pt>
                <c:pt idx="761">
                  <c:v>40722</c:v>
                </c:pt>
                <c:pt idx="762">
                  <c:v>40723</c:v>
                </c:pt>
                <c:pt idx="763">
                  <c:v>40724</c:v>
                </c:pt>
                <c:pt idx="764">
                  <c:v>40725</c:v>
                </c:pt>
                <c:pt idx="765">
                  <c:v>40728</c:v>
                </c:pt>
                <c:pt idx="766">
                  <c:v>40729</c:v>
                </c:pt>
                <c:pt idx="767">
                  <c:v>40730</c:v>
                </c:pt>
                <c:pt idx="768">
                  <c:v>40731</c:v>
                </c:pt>
                <c:pt idx="769">
                  <c:v>40732</c:v>
                </c:pt>
                <c:pt idx="770">
                  <c:v>40735</c:v>
                </c:pt>
                <c:pt idx="771">
                  <c:v>40736</c:v>
                </c:pt>
                <c:pt idx="772">
                  <c:v>40737</c:v>
                </c:pt>
                <c:pt idx="773">
                  <c:v>40738</c:v>
                </c:pt>
                <c:pt idx="774">
                  <c:v>40739</c:v>
                </c:pt>
                <c:pt idx="775">
                  <c:v>40742</c:v>
                </c:pt>
                <c:pt idx="776">
                  <c:v>40743</c:v>
                </c:pt>
                <c:pt idx="777">
                  <c:v>40744</c:v>
                </c:pt>
                <c:pt idx="778">
                  <c:v>40745</c:v>
                </c:pt>
                <c:pt idx="779">
                  <c:v>40746</c:v>
                </c:pt>
                <c:pt idx="780">
                  <c:v>40749</c:v>
                </c:pt>
                <c:pt idx="781">
                  <c:v>40750</c:v>
                </c:pt>
                <c:pt idx="782">
                  <c:v>40751</c:v>
                </c:pt>
                <c:pt idx="783">
                  <c:v>40752</c:v>
                </c:pt>
                <c:pt idx="784">
                  <c:v>40753</c:v>
                </c:pt>
                <c:pt idx="785">
                  <c:v>40756</c:v>
                </c:pt>
                <c:pt idx="786">
                  <c:v>40757</c:v>
                </c:pt>
                <c:pt idx="787">
                  <c:v>40758</c:v>
                </c:pt>
                <c:pt idx="788">
                  <c:v>40759</c:v>
                </c:pt>
                <c:pt idx="789">
                  <c:v>40760</c:v>
                </c:pt>
                <c:pt idx="790">
                  <c:v>40763</c:v>
                </c:pt>
                <c:pt idx="791">
                  <c:v>40764</c:v>
                </c:pt>
                <c:pt idx="792">
                  <c:v>40765</c:v>
                </c:pt>
                <c:pt idx="793">
                  <c:v>40766</c:v>
                </c:pt>
                <c:pt idx="794">
                  <c:v>40767</c:v>
                </c:pt>
                <c:pt idx="795">
                  <c:v>40770</c:v>
                </c:pt>
                <c:pt idx="796">
                  <c:v>40771</c:v>
                </c:pt>
                <c:pt idx="797">
                  <c:v>40772</c:v>
                </c:pt>
                <c:pt idx="798">
                  <c:v>40773</c:v>
                </c:pt>
                <c:pt idx="799">
                  <c:v>40774</c:v>
                </c:pt>
                <c:pt idx="800">
                  <c:v>40777</c:v>
                </c:pt>
                <c:pt idx="801">
                  <c:v>40778</c:v>
                </c:pt>
                <c:pt idx="802">
                  <c:v>40779</c:v>
                </c:pt>
                <c:pt idx="803">
                  <c:v>40780</c:v>
                </c:pt>
                <c:pt idx="804">
                  <c:v>40781</c:v>
                </c:pt>
                <c:pt idx="805">
                  <c:v>40784</c:v>
                </c:pt>
                <c:pt idx="806">
                  <c:v>40785</c:v>
                </c:pt>
                <c:pt idx="807">
                  <c:v>40786</c:v>
                </c:pt>
                <c:pt idx="808">
                  <c:v>40787</c:v>
                </c:pt>
                <c:pt idx="809">
                  <c:v>40788</c:v>
                </c:pt>
                <c:pt idx="810">
                  <c:v>40791</c:v>
                </c:pt>
                <c:pt idx="811">
                  <c:v>40792</c:v>
                </c:pt>
                <c:pt idx="812">
                  <c:v>40794</c:v>
                </c:pt>
                <c:pt idx="813">
                  <c:v>40795</c:v>
                </c:pt>
                <c:pt idx="814">
                  <c:v>40798</c:v>
                </c:pt>
                <c:pt idx="815">
                  <c:v>40799</c:v>
                </c:pt>
                <c:pt idx="816">
                  <c:v>40800</c:v>
                </c:pt>
                <c:pt idx="817">
                  <c:v>40801</c:v>
                </c:pt>
                <c:pt idx="818">
                  <c:v>40802</c:v>
                </c:pt>
                <c:pt idx="819">
                  <c:v>40805</c:v>
                </c:pt>
                <c:pt idx="820">
                  <c:v>40806</c:v>
                </c:pt>
                <c:pt idx="821">
                  <c:v>40807</c:v>
                </c:pt>
                <c:pt idx="822">
                  <c:v>40808</c:v>
                </c:pt>
                <c:pt idx="823">
                  <c:v>40809</c:v>
                </c:pt>
                <c:pt idx="824">
                  <c:v>40812</c:v>
                </c:pt>
                <c:pt idx="825">
                  <c:v>40813</c:v>
                </c:pt>
                <c:pt idx="826">
                  <c:v>40814</c:v>
                </c:pt>
                <c:pt idx="827">
                  <c:v>40815</c:v>
                </c:pt>
                <c:pt idx="828">
                  <c:v>40816</c:v>
                </c:pt>
                <c:pt idx="829">
                  <c:v>40819</c:v>
                </c:pt>
                <c:pt idx="830">
                  <c:v>40820</c:v>
                </c:pt>
                <c:pt idx="831">
                  <c:v>40821</c:v>
                </c:pt>
                <c:pt idx="832">
                  <c:v>40822</c:v>
                </c:pt>
                <c:pt idx="833">
                  <c:v>40823</c:v>
                </c:pt>
                <c:pt idx="834">
                  <c:v>40826</c:v>
                </c:pt>
                <c:pt idx="835">
                  <c:v>40827</c:v>
                </c:pt>
                <c:pt idx="836">
                  <c:v>40829</c:v>
                </c:pt>
                <c:pt idx="837">
                  <c:v>40830</c:v>
                </c:pt>
                <c:pt idx="838">
                  <c:v>40833</c:v>
                </c:pt>
                <c:pt idx="839">
                  <c:v>40834</c:v>
                </c:pt>
                <c:pt idx="840">
                  <c:v>40835</c:v>
                </c:pt>
                <c:pt idx="841">
                  <c:v>40836</c:v>
                </c:pt>
                <c:pt idx="842">
                  <c:v>40837</c:v>
                </c:pt>
                <c:pt idx="843">
                  <c:v>40840</c:v>
                </c:pt>
                <c:pt idx="844">
                  <c:v>40841</c:v>
                </c:pt>
                <c:pt idx="845">
                  <c:v>40842</c:v>
                </c:pt>
                <c:pt idx="846">
                  <c:v>40843</c:v>
                </c:pt>
                <c:pt idx="847">
                  <c:v>40844</c:v>
                </c:pt>
                <c:pt idx="848">
                  <c:v>40847</c:v>
                </c:pt>
                <c:pt idx="849">
                  <c:v>40848</c:v>
                </c:pt>
                <c:pt idx="850">
                  <c:v>40850</c:v>
                </c:pt>
                <c:pt idx="851">
                  <c:v>40851</c:v>
                </c:pt>
                <c:pt idx="852">
                  <c:v>40854</c:v>
                </c:pt>
                <c:pt idx="853">
                  <c:v>40855</c:v>
                </c:pt>
                <c:pt idx="854">
                  <c:v>40856</c:v>
                </c:pt>
                <c:pt idx="855">
                  <c:v>40857</c:v>
                </c:pt>
                <c:pt idx="856">
                  <c:v>40858</c:v>
                </c:pt>
                <c:pt idx="857">
                  <c:v>40861</c:v>
                </c:pt>
                <c:pt idx="858">
                  <c:v>40863</c:v>
                </c:pt>
                <c:pt idx="859">
                  <c:v>40864</c:v>
                </c:pt>
                <c:pt idx="860">
                  <c:v>40865</c:v>
                </c:pt>
                <c:pt idx="861">
                  <c:v>40868</c:v>
                </c:pt>
                <c:pt idx="862">
                  <c:v>40869</c:v>
                </c:pt>
                <c:pt idx="863">
                  <c:v>40870</c:v>
                </c:pt>
                <c:pt idx="864">
                  <c:v>40871</c:v>
                </c:pt>
                <c:pt idx="865">
                  <c:v>40872</c:v>
                </c:pt>
                <c:pt idx="866">
                  <c:v>40875</c:v>
                </c:pt>
                <c:pt idx="867">
                  <c:v>40876</c:v>
                </c:pt>
                <c:pt idx="868">
                  <c:v>40877</c:v>
                </c:pt>
                <c:pt idx="869">
                  <c:v>40878</c:v>
                </c:pt>
                <c:pt idx="870">
                  <c:v>40879</c:v>
                </c:pt>
                <c:pt idx="871">
                  <c:v>40882</c:v>
                </c:pt>
                <c:pt idx="872">
                  <c:v>40883</c:v>
                </c:pt>
                <c:pt idx="873">
                  <c:v>40884</c:v>
                </c:pt>
                <c:pt idx="874">
                  <c:v>40885</c:v>
                </c:pt>
                <c:pt idx="875">
                  <c:v>40886</c:v>
                </c:pt>
                <c:pt idx="876">
                  <c:v>40889</c:v>
                </c:pt>
                <c:pt idx="877">
                  <c:v>40890</c:v>
                </c:pt>
                <c:pt idx="878">
                  <c:v>40891</c:v>
                </c:pt>
                <c:pt idx="879">
                  <c:v>40892</c:v>
                </c:pt>
                <c:pt idx="880">
                  <c:v>40893</c:v>
                </c:pt>
                <c:pt idx="881">
                  <c:v>40896</c:v>
                </c:pt>
                <c:pt idx="882">
                  <c:v>40897</c:v>
                </c:pt>
                <c:pt idx="883">
                  <c:v>40898</c:v>
                </c:pt>
                <c:pt idx="884">
                  <c:v>40899</c:v>
                </c:pt>
                <c:pt idx="885">
                  <c:v>40900</c:v>
                </c:pt>
                <c:pt idx="886">
                  <c:v>40903</c:v>
                </c:pt>
                <c:pt idx="887">
                  <c:v>40904</c:v>
                </c:pt>
                <c:pt idx="888">
                  <c:v>40905</c:v>
                </c:pt>
                <c:pt idx="889">
                  <c:v>40906</c:v>
                </c:pt>
                <c:pt idx="890">
                  <c:v>40910</c:v>
                </c:pt>
                <c:pt idx="891">
                  <c:v>40911</c:v>
                </c:pt>
                <c:pt idx="892">
                  <c:v>40912</c:v>
                </c:pt>
                <c:pt idx="893">
                  <c:v>40913</c:v>
                </c:pt>
                <c:pt idx="894">
                  <c:v>40914</c:v>
                </c:pt>
                <c:pt idx="895">
                  <c:v>40917</c:v>
                </c:pt>
                <c:pt idx="896">
                  <c:v>40918</c:v>
                </c:pt>
                <c:pt idx="897">
                  <c:v>40919</c:v>
                </c:pt>
                <c:pt idx="898">
                  <c:v>40920</c:v>
                </c:pt>
                <c:pt idx="899">
                  <c:v>40921</c:v>
                </c:pt>
                <c:pt idx="900">
                  <c:v>40924</c:v>
                </c:pt>
                <c:pt idx="901">
                  <c:v>40925</c:v>
                </c:pt>
                <c:pt idx="902">
                  <c:v>40926</c:v>
                </c:pt>
                <c:pt idx="903">
                  <c:v>40927</c:v>
                </c:pt>
                <c:pt idx="904">
                  <c:v>40928</c:v>
                </c:pt>
                <c:pt idx="905">
                  <c:v>40931</c:v>
                </c:pt>
                <c:pt idx="906">
                  <c:v>40932</c:v>
                </c:pt>
                <c:pt idx="907">
                  <c:v>40934</c:v>
                </c:pt>
                <c:pt idx="908">
                  <c:v>40935</c:v>
                </c:pt>
                <c:pt idx="909">
                  <c:v>40938</c:v>
                </c:pt>
                <c:pt idx="910">
                  <c:v>40939</c:v>
                </c:pt>
                <c:pt idx="911">
                  <c:v>40940</c:v>
                </c:pt>
                <c:pt idx="912">
                  <c:v>40941</c:v>
                </c:pt>
                <c:pt idx="913">
                  <c:v>40942</c:v>
                </c:pt>
                <c:pt idx="914">
                  <c:v>40945</c:v>
                </c:pt>
                <c:pt idx="915">
                  <c:v>40946</c:v>
                </c:pt>
                <c:pt idx="916">
                  <c:v>40947</c:v>
                </c:pt>
                <c:pt idx="917">
                  <c:v>40948</c:v>
                </c:pt>
                <c:pt idx="918">
                  <c:v>40949</c:v>
                </c:pt>
                <c:pt idx="919">
                  <c:v>40952</c:v>
                </c:pt>
                <c:pt idx="920">
                  <c:v>40953</c:v>
                </c:pt>
                <c:pt idx="921">
                  <c:v>40954</c:v>
                </c:pt>
                <c:pt idx="922">
                  <c:v>40955</c:v>
                </c:pt>
                <c:pt idx="923">
                  <c:v>40956</c:v>
                </c:pt>
                <c:pt idx="924">
                  <c:v>40961</c:v>
                </c:pt>
                <c:pt idx="925">
                  <c:v>40962</c:v>
                </c:pt>
                <c:pt idx="926">
                  <c:v>40963</c:v>
                </c:pt>
                <c:pt idx="927">
                  <c:v>40966</c:v>
                </c:pt>
                <c:pt idx="928">
                  <c:v>40967</c:v>
                </c:pt>
                <c:pt idx="929">
                  <c:v>40968</c:v>
                </c:pt>
                <c:pt idx="930">
                  <c:v>40969</c:v>
                </c:pt>
                <c:pt idx="931">
                  <c:v>40970</c:v>
                </c:pt>
                <c:pt idx="932">
                  <c:v>40973</c:v>
                </c:pt>
                <c:pt idx="933">
                  <c:v>40974</c:v>
                </c:pt>
                <c:pt idx="934">
                  <c:v>40975</c:v>
                </c:pt>
                <c:pt idx="935">
                  <c:v>40976</c:v>
                </c:pt>
                <c:pt idx="936">
                  <c:v>40977</c:v>
                </c:pt>
                <c:pt idx="937">
                  <c:v>40980</c:v>
                </c:pt>
                <c:pt idx="938">
                  <c:v>40981</c:v>
                </c:pt>
                <c:pt idx="939">
                  <c:v>40982</c:v>
                </c:pt>
                <c:pt idx="940">
                  <c:v>40983</c:v>
                </c:pt>
                <c:pt idx="941">
                  <c:v>40984</c:v>
                </c:pt>
                <c:pt idx="942">
                  <c:v>40987</c:v>
                </c:pt>
                <c:pt idx="943">
                  <c:v>40988</c:v>
                </c:pt>
                <c:pt idx="944">
                  <c:v>40989</c:v>
                </c:pt>
                <c:pt idx="945">
                  <c:v>40990</c:v>
                </c:pt>
                <c:pt idx="946">
                  <c:v>40991</c:v>
                </c:pt>
                <c:pt idx="947">
                  <c:v>40994</c:v>
                </c:pt>
                <c:pt idx="948">
                  <c:v>40995</c:v>
                </c:pt>
                <c:pt idx="949">
                  <c:v>40996</c:v>
                </c:pt>
                <c:pt idx="950">
                  <c:v>40997</c:v>
                </c:pt>
                <c:pt idx="951">
                  <c:v>40998</c:v>
                </c:pt>
                <c:pt idx="952">
                  <c:v>41001</c:v>
                </c:pt>
                <c:pt idx="953">
                  <c:v>41002</c:v>
                </c:pt>
                <c:pt idx="954">
                  <c:v>41003</c:v>
                </c:pt>
                <c:pt idx="955">
                  <c:v>41004</c:v>
                </c:pt>
                <c:pt idx="956">
                  <c:v>41008</c:v>
                </c:pt>
                <c:pt idx="957">
                  <c:v>41009</c:v>
                </c:pt>
                <c:pt idx="958">
                  <c:v>41010</c:v>
                </c:pt>
                <c:pt idx="959">
                  <c:v>41011</c:v>
                </c:pt>
                <c:pt idx="960">
                  <c:v>41012</c:v>
                </c:pt>
                <c:pt idx="961">
                  <c:v>41015</c:v>
                </c:pt>
                <c:pt idx="962">
                  <c:v>41016</c:v>
                </c:pt>
                <c:pt idx="963">
                  <c:v>41017</c:v>
                </c:pt>
                <c:pt idx="964">
                  <c:v>41018</c:v>
                </c:pt>
                <c:pt idx="965">
                  <c:v>41019</c:v>
                </c:pt>
                <c:pt idx="966">
                  <c:v>41022</c:v>
                </c:pt>
                <c:pt idx="967">
                  <c:v>41023</c:v>
                </c:pt>
                <c:pt idx="968">
                  <c:v>41024</c:v>
                </c:pt>
                <c:pt idx="969">
                  <c:v>41025</c:v>
                </c:pt>
                <c:pt idx="970">
                  <c:v>41026</c:v>
                </c:pt>
                <c:pt idx="971">
                  <c:v>41029</c:v>
                </c:pt>
                <c:pt idx="972">
                  <c:v>41031</c:v>
                </c:pt>
                <c:pt idx="973">
                  <c:v>41032</c:v>
                </c:pt>
                <c:pt idx="974">
                  <c:v>41033</c:v>
                </c:pt>
                <c:pt idx="975">
                  <c:v>41036</c:v>
                </c:pt>
                <c:pt idx="976">
                  <c:v>41037</c:v>
                </c:pt>
                <c:pt idx="977">
                  <c:v>41038</c:v>
                </c:pt>
                <c:pt idx="978">
                  <c:v>41039</c:v>
                </c:pt>
                <c:pt idx="979">
                  <c:v>41040</c:v>
                </c:pt>
                <c:pt idx="980">
                  <c:v>41043</c:v>
                </c:pt>
                <c:pt idx="981">
                  <c:v>41044</c:v>
                </c:pt>
                <c:pt idx="982">
                  <c:v>41045</c:v>
                </c:pt>
                <c:pt idx="983">
                  <c:v>41046</c:v>
                </c:pt>
                <c:pt idx="984">
                  <c:v>41047</c:v>
                </c:pt>
                <c:pt idx="985">
                  <c:v>41050</c:v>
                </c:pt>
                <c:pt idx="986">
                  <c:v>41051</c:v>
                </c:pt>
                <c:pt idx="987">
                  <c:v>41052</c:v>
                </c:pt>
                <c:pt idx="988">
                  <c:v>41053</c:v>
                </c:pt>
                <c:pt idx="989">
                  <c:v>41054</c:v>
                </c:pt>
                <c:pt idx="990">
                  <c:v>41057</c:v>
                </c:pt>
                <c:pt idx="991">
                  <c:v>41058</c:v>
                </c:pt>
                <c:pt idx="992">
                  <c:v>41059</c:v>
                </c:pt>
                <c:pt idx="993">
                  <c:v>41060</c:v>
                </c:pt>
                <c:pt idx="994">
                  <c:v>41061</c:v>
                </c:pt>
                <c:pt idx="995">
                  <c:v>41064</c:v>
                </c:pt>
                <c:pt idx="996">
                  <c:v>41065</c:v>
                </c:pt>
                <c:pt idx="997">
                  <c:v>41066</c:v>
                </c:pt>
                <c:pt idx="998">
                  <c:v>41068</c:v>
                </c:pt>
                <c:pt idx="999">
                  <c:v>41071</c:v>
                </c:pt>
                <c:pt idx="1000">
                  <c:v>41072</c:v>
                </c:pt>
                <c:pt idx="1001">
                  <c:v>41073</c:v>
                </c:pt>
                <c:pt idx="1002">
                  <c:v>41074</c:v>
                </c:pt>
                <c:pt idx="1003">
                  <c:v>41075</c:v>
                </c:pt>
                <c:pt idx="1004">
                  <c:v>41078</c:v>
                </c:pt>
                <c:pt idx="1005">
                  <c:v>41079</c:v>
                </c:pt>
                <c:pt idx="1006">
                  <c:v>41080</c:v>
                </c:pt>
                <c:pt idx="1007">
                  <c:v>41081</c:v>
                </c:pt>
                <c:pt idx="1008">
                  <c:v>41082</c:v>
                </c:pt>
                <c:pt idx="1009">
                  <c:v>41085</c:v>
                </c:pt>
                <c:pt idx="1010">
                  <c:v>41086</c:v>
                </c:pt>
                <c:pt idx="1011">
                  <c:v>41087</c:v>
                </c:pt>
                <c:pt idx="1012">
                  <c:v>41088</c:v>
                </c:pt>
                <c:pt idx="1013">
                  <c:v>41089</c:v>
                </c:pt>
                <c:pt idx="1014">
                  <c:v>41092</c:v>
                </c:pt>
                <c:pt idx="1015">
                  <c:v>41093</c:v>
                </c:pt>
                <c:pt idx="1016">
                  <c:v>41094</c:v>
                </c:pt>
                <c:pt idx="1017">
                  <c:v>41095</c:v>
                </c:pt>
                <c:pt idx="1018">
                  <c:v>41096</c:v>
                </c:pt>
                <c:pt idx="1019">
                  <c:v>41100</c:v>
                </c:pt>
                <c:pt idx="1020">
                  <c:v>41101</c:v>
                </c:pt>
                <c:pt idx="1021">
                  <c:v>41102</c:v>
                </c:pt>
                <c:pt idx="1022">
                  <c:v>41103</c:v>
                </c:pt>
                <c:pt idx="1023">
                  <c:v>41106</c:v>
                </c:pt>
                <c:pt idx="1024">
                  <c:v>41107</c:v>
                </c:pt>
                <c:pt idx="1025">
                  <c:v>41108</c:v>
                </c:pt>
                <c:pt idx="1026">
                  <c:v>41109</c:v>
                </c:pt>
                <c:pt idx="1027">
                  <c:v>41110</c:v>
                </c:pt>
                <c:pt idx="1028">
                  <c:v>41113</c:v>
                </c:pt>
                <c:pt idx="1029">
                  <c:v>41114</c:v>
                </c:pt>
                <c:pt idx="1030">
                  <c:v>41115</c:v>
                </c:pt>
                <c:pt idx="1031">
                  <c:v>41116</c:v>
                </c:pt>
                <c:pt idx="1032">
                  <c:v>41117</c:v>
                </c:pt>
                <c:pt idx="1033">
                  <c:v>41120</c:v>
                </c:pt>
                <c:pt idx="1034">
                  <c:v>41121</c:v>
                </c:pt>
                <c:pt idx="1035">
                  <c:v>41122</c:v>
                </c:pt>
                <c:pt idx="1036">
                  <c:v>41123</c:v>
                </c:pt>
                <c:pt idx="1037">
                  <c:v>41124</c:v>
                </c:pt>
                <c:pt idx="1038">
                  <c:v>41127</c:v>
                </c:pt>
                <c:pt idx="1039">
                  <c:v>41128</c:v>
                </c:pt>
                <c:pt idx="1040">
                  <c:v>41129</c:v>
                </c:pt>
                <c:pt idx="1041">
                  <c:v>41130</c:v>
                </c:pt>
                <c:pt idx="1042">
                  <c:v>41131</c:v>
                </c:pt>
                <c:pt idx="1043">
                  <c:v>41134</c:v>
                </c:pt>
                <c:pt idx="1044">
                  <c:v>41135</c:v>
                </c:pt>
                <c:pt idx="1045">
                  <c:v>41136</c:v>
                </c:pt>
                <c:pt idx="1046">
                  <c:v>41137</c:v>
                </c:pt>
                <c:pt idx="1047">
                  <c:v>41138</c:v>
                </c:pt>
                <c:pt idx="1048">
                  <c:v>41141</c:v>
                </c:pt>
                <c:pt idx="1049">
                  <c:v>41142</c:v>
                </c:pt>
                <c:pt idx="1050">
                  <c:v>41143</c:v>
                </c:pt>
                <c:pt idx="1051">
                  <c:v>41144</c:v>
                </c:pt>
                <c:pt idx="1052">
                  <c:v>41145</c:v>
                </c:pt>
                <c:pt idx="1053">
                  <c:v>41148</c:v>
                </c:pt>
                <c:pt idx="1054">
                  <c:v>41149</c:v>
                </c:pt>
                <c:pt idx="1055">
                  <c:v>41150</c:v>
                </c:pt>
                <c:pt idx="1056">
                  <c:v>41151</c:v>
                </c:pt>
                <c:pt idx="1057">
                  <c:v>41152</c:v>
                </c:pt>
                <c:pt idx="1058">
                  <c:v>41155</c:v>
                </c:pt>
                <c:pt idx="1059">
                  <c:v>41156</c:v>
                </c:pt>
                <c:pt idx="1060">
                  <c:v>41157</c:v>
                </c:pt>
                <c:pt idx="1061">
                  <c:v>41158</c:v>
                </c:pt>
                <c:pt idx="1062">
                  <c:v>41162</c:v>
                </c:pt>
                <c:pt idx="1063">
                  <c:v>41163</c:v>
                </c:pt>
                <c:pt idx="1064">
                  <c:v>41164</c:v>
                </c:pt>
                <c:pt idx="1065">
                  <c:v>41165</c:v>
                </c:pt>
                <c:pt idx="1066">
                  <c:v>41166</c:v>
                </c:pt>
                <c:pt idx="1067">
                  <c:v>41169</c:v>
                </c:pt>
                <c:pt idx="1068">
                  <c:v>41170</c:v>
                </c:pt>
                <c:pt idx="1069">
                  <c:v>41171</c:v>
                </c:pt>
                <c:pt idx="1070">
                  <c:v>41172</c:v>
                </c:pt>
                <c:pt idx="1071">
                  <c:v>41173</c:v>
                </c:pt>
                <c:pt idx="1072">
                  <c:v>41176</c:v>
                </c:pt>
                <c:pt idx="1073">
                  <c:v>41177</c:v>
                </c:pt>
                <c:pt idx="1074">
                  <c:v>41178</c:v>
                </c:pt>
                <c:pt idx="1075">
                  <c:v>41179</c:v>
                </c:pt>
                <c:pt idx="1076">
                  <c:v>41180</c:v>
                </c:pt>
                <c:pt idx="1077">
                  <c:v>41183</c:v>
                </c:pt>
                <c:pt idx="1078">
                  <c:v>41184</c:v>
                </c:pt>
                <c:pt idx="1079">
                  <c:v>41185</c:v>
                </c:pt>
                <c:pt idx="1080">
                  <c:v>41186</c:v>
                </c:pt>
                <c:pt idx="1081">
                  <c:v>41187</c:v>
                </c:pt>
                <c:pt idx="1082">
                  <c:v>41190</c:v>
                </c:pt>
                <c:pt idx="1083">
                  <c:v>41191</c:v>
                </c:pt>
                <c:pt idx="1084">
                  <c:v>41192</c:v>
                </c:pt>
                <c:pt idx="1085">
                  <c:v>41193</c:v>
                </c:pt>
                <c:pt idx="1086">
                  <c:v>41197</c:v>
                </c:pt>
                <c:pt idx="1087">
                  <c:v>41198</c:v>
                </c:pt>
                <c:pt idx="1088">
                  <c:v>41199</c:v>
                </c:pt>
                <c:pt idx="1089">
                  <c:v>41200</c:v>
                </c:pt>
                <c:pt idx="1090">
                  <c:v>41201</c:v>
                </c:pt>
                <c:pt idx="1091">
                  <c:v>41204</c:v>
                </c:pt>
                <c:pt idx="1092">
                  <c:v>41205</c:v>
                </c:pt>
                <c:pt idx="1093">
                  <c:v>41206</c:v>
                </c:pt>
                <c:pt idx="1094">
                  <c:v>41207</c:v>
                </c:pt>
                <c:pt idx="1095">
                  <c:v>41208</c:v>
                </c:pt>
                <c:pt idx="1096">
                  <c:v>41211</c:v>
                </c:pt>
                <c:pt idx="1097">
                  <c:v>41212</c:v>
                </c:pt>
                <c:pt idx="1098">
                  <c:v>41213</c:v>
                </c:pt>
                <c:pt idx="1099">
                  <c:v>41214</c:v>
                </c:pt>
                <c:pt idx="1100">
                  <c:v>41218</c:v>
                </c:pt>
                <c:pt idx="1101">
                  <c:v>41219</c:v>
                </c:pt>
                <c:pt idx="1102">
                  <c:v>41220</c:v>
                </c:pt>
                <c:pt idx="1103">
                  <c:v>41221</c:v>
                </c:pt>
                <c:pt idx="1104">
                  <c:v>41222</c:v>
                </c:pt>
                <c:pt idx="1105">
                  <c:v>41225</c:v>
                </c:pt>
                <c:pt idx="1106">
                  <c:v>41226</c:v>
                </c:pt>
                <c:pt idx="1107">
                  <c:v>41227</c:v>
                </c:pt>
                <c:pt idx="1108">
                  <c:v>41229</c:v>
                </c:pt>
                <c:pt idx="1109">
                  <c:v>41232</c:v>
                </c:pt>
                <c:pt idx="1110">
                  <c:v>41234</c:v>
                </c:pt>
                <c:pt idx="1111">
                  <c:v>41235</c:v>
                </c:pt>
                <c:pt idx="1112">
                  <c:v>41236</c:v>
                </c:pt>
                <c:pt idx="1113">
                  <c:v>41239</c:v>
                </c:pt>
                <c:pt idx="1114">
                  <c:v>41240</c:v>
                </c:pt>
                <c:pt idx="1115">
                  <c:v>41241</c:v>
                </c:pt>
                <c:pt idx="1116">
                  <c:v>41242</c:v>
                </c:pt>
                <c:pt idx="1117">
                  <c:v>41243</c:v>
                </c:pt>
                <c:pt idx="1118">
                  <c:v>41246</c:v>
                </c:pt>
                <c:pt idx="1119">
                  <c:v>41247</c:v>
                </c:pt>
                <c:pt idx="1120">
                  <c:v>41248</c:v>
                </c:pt>
                <c:pt idx="1121">
                  <c:v>41249</c:v>
                </c:pt>
                <c:pt idx="1122">
                  <c:v>41250</c:v>
                </c:pt>
                <c:pt idx="1123">
                  <c:v>41253</c:v>
                </c:pt>
                <c:pt idx="1124">
                  <c:v>41254</c:v>
                </c:pt>
                <c:pt idx="1125">
                  <c:v>41255</c:v>
                </c:pt>
                <c:pt idx="1126">
                  <c:v>41256</c:v>
                </c:pt>
                <c:pt idx="1127">
                  <c:v>41257</c:v>
                </c:pt>
                <c:pt idx="1128">
                  <c:v>41260</c:v>
                </c:pt>
                <c:pt idx="1129">
                  <c:v>41261</c:v>
                </c:pt>
                <c:pt idx="1130">
                  <c:v>41262</c:v>
                </c:pt>
                <c:pt idx="1131">
                  <c:v>41263</c:v>
                </c:pt>
                <c:pt idx="1132">
                  <c:v>41264</c:v>
                </c:pt>
                <c:pt idx="1133">
                  <c:v>41269</c:v>
                </c:pt>
                <c:pt idx="1134">
                  <c:v>41270</c:v>
                </c:pt>
                <c:pt idx="1135">
                  <c:v>41271</c:v>
                </c:pt>
                <c:pt idx="1136">
                  <c:v>41276</c:v>
                </c:pt>
                <c:pt idx="1137">
                  <c:v>41277</c:v>
                </c:pt>
                <c:pt idx="1138">
                  <c:v>41278</c:v>
                </c:pt>
                <c:pt idx="1139">
                  <c:v>41281</c:v>
                </c:pt>
                <c:pt idx="1140">
                  <c:v>41282</c:v>
                </c:pt>
                <c:pt idx="1141">
                  <c:v>41283</c:v>
                </c:pt>
                <c:pt idx="1142">
                  <c:v>41284</c:v>
                </c:pt>
                <c:pt idx="1143">
                  <c:v>41285</c:v>
                </c:pt>
                <c:pt idx="1144">
                  <c:v>41288</c:v>
                </c:pt>
                <c:pt idx="1145">
                  <c:v>41289</c:v>
                </c:pt>
                <c:pt idx="1146">
                  <c:v>41290</c:v>
                </c:pt>
                <c:pt idx="1147">
                  <c:v>41291</c:v>
                </c:pt>
                <c:pt idx="1148">
                  <c:v>41292</c:v>
                </c:pt>
                <c:pt idx="1149">
                  <c:v>41295</c:v>
                </c:pt>
                <c:pt idx="1150">
                  <c:v>41296</c:v>
                </c:pt>
                <c:pt idx="1151">
                  <c:v>41297</c:v>
                </c:pt>
                <c:pt idx="1152">
                  <c:v>41298</c:v>
                </c:pt>
                <c:pt idx="1153">
                  <c:v>41302</c:v>
                </c:pt>
                <c:pt idx="1154">
                  <c:v>41303</c:v>
                </c:pt>
                <c:pt idx="1155">
                  <c:v>41304</c:v>
                </c:pt>
                <c:pt idx="1156">
                  <c:v>41305</c:v>
                </c:pt>
                <c:pt idx="1157">
                  <c:v>41306</c:v>
                </c:pt>
                <c:pt idx="1158">
                  <c:v>41309</c:v>
                </c:pt>
                <c:pt idx="1159">
                  <c:v>41310</c:v>
                </c:pt>
                <c:pt idx="1160">
                  <c:v>41311</c:v>
                </c:pt>
                <c:pt idx="1161">
                  <c:v>41312</c:v>
                </c:pt>
                <c:pt idx="1162">
                  <c:v>41313</c:v>
                </c:pt>
                <c:pt idx="1163">
                  <c:v>41318</c:v>
                </c:pt>
                <c:pt idx="1164">
                  <c:v>41319</c:v>
                </c:pt>
                <c:pt idx="1165">
                  <c:v>41320</c:v>
                </c:pt>
                <c:pt idx="1166">
                  <c:v>41323</c:v>
                </c:pt>
                <c:pt idx="1167">
                  <c:v>41324</c:v>
                </c:pt>
                <c:pt idx="1168">
                  <c:v>41325</c:v>
                </c:pt>
                <c:pt idx="1169">
                  <c:v>41326</c:v>
                </c:pt>
                <c:pt idx="1170">
                  <c:v>41327</c:v>
                </c:pt>
                <c:pt idx="1171">
                  <c:v>41330</c:v>
                </c:pt>
                <c:pt idx="1172">
                  <c:v>41331</c:v>
                </c:pt>
                <c:pt idx="1173">
                  <c:v>41332</c:v>
                </c:pt>
                <c:pt idx="1174">
                  <c:v>41333</c:v>
                </c:pt>
                <c:pt idx="1175">
                  <c:v>41334</c:v>
                </c:pt>
                <c:pt idx="1176">
                  <c:v>41337</c:v>
                </c:pt>
                <c:pt idx="1177">
                  <c:v>41338</c:v>
                </c:pt>
                <c:pt idx="1178">
                  <c:v>41339</c:v>
                </c:pt>
                <c:pt idx="1179">
                  <c:v>41340</c:v>
                </c:pt>
                <c:pt idx="1180">
                  <c:v>41341</c:v>
                </c:pt>
                <c:pt idx="1181">
                  <c:v>41344</c:v>
                </c:pt>
                <c:pt idx="1182">
                  <c:v>41345</c:v>
                </c:pt>
                <c:pt idx="1183">
                  <c:v>41346</c:v>
                </c:pt>
                <c:pt idx="1184">
                  <c:v>41347</c:v>
                </c:pt>
                <c:pt idx="1185">
                  <c:v>41348</c:v>
                </c:pt>
                <c:pt idx="1186">
                  <c:v>41351</c:v>
                </c:pt>
                <c:pt idx="1187">
                  <c:v>41352</c:v>
                </c:pt>
                <c:pt idx="1188">
                  <c:v>41353</c:v>
                </c:pt>
                <c:pt idx="1189">
                  <c:v>41354</c:v>
                </c:pt>
                <c:pt idx="1190">
                  <c:v>41355</c:v>
                </c:pt>
                <c:pt idx="1191">
                  <c:v>41358</c:v>
                </c:pt>
                <c:pt idx="1192">
                  <c:v>41359</c:v>
                </c:pt>
                <c:pt idx="1193">
                  <c:v>41360</c:v>
                </c:pt>
                <c:pt idx="1194">
                  <c:v>41361</c:v>
                </c:pt>
                <c:pt idx="1195">
                  <c:v>41365</c:v>
                </c:pt>
                <c:pt idx="1196">
                  <c:v>41366</c:v>
                </c:pt>
                <c:pt idx="1197">
                  <c:v>41367</c:v>
                </c:pt>
                <c:pt idx="1198">
                  <c:v>41368</c:v>
                </c:pt>
                <c:pt idx="1199">
                  <c:v>41369</c:v>
                </c:pt>
                <c:pt idx="1200">
                  <c:v>41372</c:v>
                </c:pt>
                <c:pt idx="1201">
                  <c:v>41373</c:v>
                </c:pt>
                <c:pt idx="1202">
                  <c:v>41374</c:v>
                </c:pt>
                <c:pt idx="1203">
                  <c:v>41375</c:v>
                </c:pt>
                <c:pt idx="1204">
                  <c:v>41376</c:v>
                </c:pt>
                <c:pt idx="1205">
                  <c:v>41379</c:v>
                </c:pt>
                <c:pt idx="1206">
                  <c:v>41380</c:v>
                </c:pt>
                <c:pt idx="1207">
                  <c:v>41381</c:v>
                </c:pt>
                <c:pt idx="1208">
                  <c:v>41382</c:v>
                </c:pt>
                <c:pt idx="1209">
                  <c:v>41383</c:v>
                </c:pt>
                <c:pt idx="1210">
                  <c:v>41386</c:v>
                </c:pt>
                <c:pt idx="1211">
                  <c:v>41387</c:v>
                </c:pt>
                <c:pt idx="1212">
                  <c:v>41388</c:v>
                </c:pt>
                <c:pt idx="1213">
                  <c:v>41389</c:v>
                </c:pt>
                <c:pt idx="1214">
                  <c:v>41390</c:v>
                </c:pt>
                <c:pt idx="1215">
                  <c:v>41393</c:v>
                </c:pt>
                <c:pt idx="1216">
                  <c:v>41394</c:v>
                </c:pt>
                <c:pt idx="1217">
                  <c:v>41396</c:v>
                </c:pt>
                <c:pt idx="1218">
                  <c:v>41397</c:v>
                </c:pt>
                <c:pt idx="1219">
                  <c:v>41400</c:v>
                </c:pt>
                <c:pt idx="1220">
                  <c:v>41401</c:v>
                </c:pt>
                <c:pt idx="1221">
                  <c:v>41402</c:v>
                </c:pt>
                <c:pt idx="1222">
                  <c:v>41403</c:v>
                </c:pt>
                <c:pt idx="1223">
                  <c:v>41404</c:v>
                </c:pt>
                <c:pt idx="1224">
                  <c:v>41407</c:v>
                </c:pt>
                <c:pt idx="1225">
                  <c:v>41408</c:v>
                </c:pt>
                <c:pt idx="1226">
                  <c:v>41409</c:v>
                </c:pt>
                <c:pt idx="1227">
                  <c:v>41410</c:v>
                </c:pt>
                <c:pt idx="1228">
                  <c:v>41411</c:v>
                </c:pt>
                <c:pt idx="1229">
                  <c:v>41414</c:v>
                </c:pt>
                <c:pt idx="1230">
                  <c:v>41415</c:v>
                </c:pt>
                <c:pt idx="1231">
                  <c:v>41416</c:v>
                </c:pt>
                <c:pt idx="1232">
                  <c:v>41417</c:v>
                </c:pt>
                <c:pt idx="1233">
                  <c:v>41418</c:v>
                </c:pt>
                <c:pt idx="1234">
                  <c:v>41421</c:v>
                </c:pt>
                <c:pt idx="1235">
                  <c:v>41422</c:v>
                </c:pt>
                <c:pt idx="1236">
                  <c:v>41423</c:v>
                </c:pt>
                <c:pt idx="1237">
                  <c:v>41425</c:v>
                </c:pt>
                <c:pt idx="1238">
                  <c:v>41428</c:v>
                </c:pt>
                <c:pt idx="1239">
                  <c:v>41429</c:v>
                </c:pt>
                <c:pt idx="1240">
                  <c:v>41430</c:v>
                </c:pt>
                <c:pt idx="1241">
                  <c:v>41431</c:v>
                </c:pt>
                <c:pt idx="1242">
                  <c:v>41432</c:v>
                </c:pt>
                <c:pt idx="1243">
                  <c:v>41435</c:v>
                </c:pt>
                <c:pt idx="1244">
                  <c:v>41436</c:v>
                </c:pt>
                <c:pt idx="1245">
                  <c:v>41437</c:v>
                </c:pt>
                <c:pt idx="1246">
                  <c:v>41438</c:v>
                </c:pt>
                <c:pt idx="1247">
                  <c:v>41439</c:v>
                </c:pt>
                <c:pt idx="1248">
                  <c:v>41442</c:v>
                </c:pt>
                <c:pt idx="1249">
                  <c:v>41443</c:v>
                </c:pt>
                <c:pt idx="1250">
                  <c:v>41444</c:v>
                </c:pt>
                <c:pt idx="1251">
                  <c:v>41445</c:v>
                </c:pt>
                <c:pt idx="1252">
                  <c:v>41446</c:v>
                </c:pt>
                <c:pt idx="1253">
                  <c:v>41449</c:v>
                </c:pt>
                <c:pt idx="1254">
                  <c:v>41450</c:v>
                </c:pt>
                <c:pt idx="1255">
                  <c:v>41451</c:v>
                </c:pt>
                <c:pt idx="1256">
                  <c:v>41452</c:v>
                </c:pt>
                <c:pt idx="1257">
                  <c:v>41453</c:v>
                </c:pt>
                <c:pt idx="1258">
                  <c:v>41456</c:v>
                </c:pt>
                <c:pt idx="1259">
                  <c:v>41457</c:v>
                </c:pt>
                <c:pt idx="1260">
                  <c:v>41458</c:v>
                </c:pt>
                <c:pt idx="1261">
                  <c:v>41459</c:v>
                </c:pt>
                <c:pt idx="1262">
                  <c:v>41460</c:v>
                </c:pt>
                <c:pt idx="1263">
                  <c:v>41463</c:v>
                </c:pt>
                <c:pt idx="1264">
                  <c:v>41465</c:v>
                </c:pt>
                <c:pt idx="1265">
                  <c:v>41466</c:v>
                </c:pt>
                <c:pt idx="1266">
                  <c:v>41467</c:v>
                </c:pt>
                <c:pt idx="1267">
                  <c:v>41470</c:v>
                </c:pt>
                <c:pt idx="1268">
                  <c:v>41471</c:v>
                </c:pt>
                <c:pt idx="1269">
                  <c:v>41472</c:v>
                </c:pt>
                <c:pt idx="1270">
                  <c:v>41473</c:v>
                </c:pt>
                <c:pt idx="1271">
                  <c:v>41474</c:v>
                </c:pt>
                <c:pt idx="1272">
                  <c:v>41477</c:v>
                </c:pt>
                <c:pt idx="1273">
                  <c:v>41478</c:v>
                </c:pt>
                <c:pt idx="1274">
                  <c:v>41479</c:v>
                </c:pt>
                <c:pt idx="1275">
                  <c:v>41480</c:v>
                </c:pt>
                <c:pt idx="1276">
                  <c:v>41481</c:v>
                </c:pt>
                <c:pt idx="1277">
                  <c:v>41484</c:v>
                </c:pt>
                <c:pt idx="1278">
                  <c:v>41485</c:v>
                </c:pt>
                <c:pt idx="1279">
                  <c:v>41486</c:v>
                </c:pt>
                <c:pt idx="1280">
                  <c:v>41487</c:v>
                </c:pt>
                <c:pt idx="1281">
                  <c:v>41488</c:v>
                </c:pt>
                <c:pt idx="1282">
                  <c:v>41491</c:v>
                </c:pt>
                <c:pt idx="1283">
                  <c:v>41492</c:v>
                </c:pt>
                <c:pt idx="1284">
                  <c:v>41493</c:v>
                </c:pt>
                <c:pt idx="1285">
                  <c:v>41494</c:v>
                </c:pt>
                <c:pt idx="1286">
                  <c:v>41495</c:v>
                </c:pt>
                <c:pt idx="1287">
                  <c:v>41498</c:v>
                </c:pt>
                <c:pt idx="1288">
                  <c:v>41499</c:v>
                </c:pt>
                <c:pt idx="1289">
                  <c:v>41500</c:v>
                </c:pt>
                <c:pt idx="1290">
                  <c:v>41501</c:v>
                </c:pt>
                <c:pt idx="1291">
                  <c:v>41502</c:v>
                </c:pt>
                <c:pt idx="1292">
                  <c:v>41505</c:v>
                </c:pt>
                <c:pt idx="1293">
                  <c:v>41506</c:v>
                </c:pt>
                <c:pt idx="1294">
                  <c:v>41507</c:v>
                </c:pt>
                <c:pt idx="1295">
                  <c:v>41508</c:v>
                </c:pt>
                <c:pt idx="1296">
                  <c:v>41509</c:v>
                </c:pt>
                <c:pt idx="1297">
                  <c:v>41512</c:v>
                </c:pt>
                <c:pt idx="1298">
                  <c:v>41513</c:v>
                </c:pt>
                <c:pt idx="1299">
                  <c:v>41514</c:v>
                </c:pt>
                <c:pt idx="1300">
                  <c:v>41515</c:v>
                </c:pt>
                <c:pt idx="1301">
                  <c:v>41516</c:v>
                </c:pt>
                <c:pt idx="1302">
                  <c:v>41519</c:v>
                </c:pt>
                <c:pt idx="1303">
                  <c:v>41520</c:v>
                </c:pt>
                <c:pt idx="1304">
                  <c:v>41521</c:v>
                </c:pt>
                <c:pt idx="1305">
                  <c:v>41522</c:v>
                </c:pt>
                <c:pt idx="1306">
                  <c:v>41523</c:v>
                </c:pt>
                <c:pt idx="1307">
                  <c:v>41526</c:v>
                </c:pt>
                <c:pt idx="1308">
                  <c:v>41527</c:v>
                </c:pt>
                <c:pt idx="1309">
                  <c:v>41528</c:v>
                </c:pt>
                <c:pt idx="1310">
                  <c:v>41529</c:v>
                </c:pt>
                <c:pt idx="1311">
                  <c:v>41530</c:v>
                </c:pt>
                <c:pt idx="1312">
                  <c:v>41533</c:v>
                </c:pt>
                <c:pt idx="1313">
                  <c:v>41534</c:v>
                </c:pt>
                <c:pt idx="1314">
                  <c:v>41535</c:v>
                </c:pt>
                <c:pt idx="1315">
                  <c:v>41536</c:v>
                </c:pt>
                <c:pt idx="1316">
                  <c:v>41537</c:v>
                </c:pt>
                <c:pt idx="1317">
                  <c:v>41540</c:v>
                </c:pt>
                <c:pt idx="1318">
                  <c:v>41541</c:v>
                </c:pt>
                <c:pt idx="1319">
                  <c:v>41542</c:v>
                </c:pt>
                <c:pt idx="1320">
                  <c:v>41543</c:v>
                </c:pt>
                <c:pt idx="1321">
                  <c:v>41544</c:v>
                </c:pt>
                <c:pt idx="1322">
                  <c:v>41547</c:v>
                </c:pt>
                <c:pt idx="1323">
                  <c:v>41548</c:v>
                </c:pt>
                <c:pt idx="1324">
                  <c:v>41549</c:v>
                </c:pt>
                <c:pt idx="1325">
                  <c:v>41550</c:v>
                </c:pt>
                <c:pt idx="1326">
                  <c:v>41551</c:v>
                </c:pt>
                <c:pt idx="1327">
                  <c:v>41554</c:v>
                </c:pt>
                <c:pt idx="1328">
                  <c:v>41555</c:v>
                </c:pt>
                <c:pt idx="1329">
                  <c:v>41556</c:v>
                </c:pt>
                <c:pt idx="1330">
                  <c:v>41557</c:v>
                </c:pt>
                <c:pt idx="1331">
                  <c:v>41558</c:v>
                </c:pt>
                <c:pt idx="1332">
                  <c:v>41561</c:v>
                </c:pt>
                <c:pt idx="1333">
                  <c:v>41562</c:v>
                </c:pt>
                <c:pt idx="1334">
                  <c:v>41563</c:v>
                </c:pt>
                <c:pt idx="1335">
                  <c:v>41564</c:v>
                </c:pt>
                <c:pt idx="1336">
                  <c:v>41565</c:v>
                </c:pt>
                <c:pt idx="1337">
                  <c:v>41568</c:v>
                </c:pt>
                <c:pt idx="1338">
                  <c:v>41569</c:v>
                </c:pt>
                <c:pt idx="1339">
                  <c:v>41570</c:v>
                </c:pt>
                <c:pt idx="1340">
                  <c:v>41571</c:v>
                </c:pt>
                <c:pt idx="1341">
                  <c:v>41572</c:v>
                </c:pt>
                <c:pt idx="1342">
                  <c:v>41575</c:v>
                </c:pt>
                <c:pt idx="1343">
                  <c:v>41576</c:v>
                </c:pt>
                <c:pt idx="1344">
                  <c:v>41577</c:v>
                </c:pt>
                <c:pt idx="1345">
                  <c:v>41578</c:v>
                </c:pt>
                <c:pt idx="1346">
                  <c:v>41579</c:v>
                </c:pt>
                <c:pt idx="1347">
                  <c:v>41582</c:v>
                </c:pt>
                <c:pt idx="1348">
                  <c:v>41583</c:v>
                </c:pt>
                <c:pt idx="1349">
                  <c:v>41584</c:v>
                </c:pt>
                <c:pt idx="1350">
                  <c:v>41585</c:v>
                </c:pt>
                <c:pt idx="1351">
                  <c:v>41586</c:v>
                </c:pt>
                <c:pt idx="1352">
                  <c:v>41589</c:v>
                </c:pt>
                <c:pt idx="1353">
                  <c:v>41590</c:v>
                </c:pt>
                <c:pt idx="1354">
                  <c:v>41591</c:v>
                </c:pt>
                <c:pt idx="1355">
                  <c:v>41592</c:v>
                </c:pt>
                <c:pt idx="1356">
                  <c:v>41596</c:v>
                </c:pt>
                <c:pt idx="1357">
                  <c:v>41597</c:v>
                </c:pt>
                <c:pt idx="1358">
                  <c:v>41598</c:v>
                </c:pt>
                <c:pt idx="1359">
                  <c:v>41599</c:v>
                </c:pt>
                <c:pt idx="1360">
                  <c:v>41600</c:v>
                </c:pt>
                <c:pt idx="1361">
                  <c:v>41603</c:v>
                </c:pt>
                <c:pt idx="1362">
                  <c:v>41604</c:v>
                </c:pt>
                <c:pt idx="1363">
                  <c:v>41605</c:v>
                </c:pt>
                <c:pt idx="1364">
                  <c:v>41606</c:v>
                </c:pt>
                <c:pt idx="1365">
                  <c:v>41607</c:v>
                </c:pt>
                <c:pt idx="1366">
                  <c:v>41610</c:v>
                </c:pt>
                <c:pt idx="1367">
                  <c:v>41611</c:v>
                </c:pt>
                <c:pt idx="1368">
                  <c:v>41612</c:v>
                </c:pt>
                <c:pt idx="1369">
                  <c:v>41613</c:v>
                </c:pt>
                <c:pt idx="1370">
                  <c:v>41614</c:v>
                </c:pt>
                <c:pt idx="1371">
                  <c:v>41617</c:v>
                </c:pt>
                <c:pt idx="1372">
                  <c:v>41618</c:v>
                </c:pt>
                <c:pt idx="1373">
                  <c:v>41619</c:v>
                </c:pt>
                <c:pt idx="1374">
                  <c:v>41620</c:v>
                </c:pt>
                <c:pt idx="1375">
                  <c:v>41621</c:v>
                </c:pt>
                <c:pt idx="1376">
                  <c:v>41624</c:v>
                </c:pt>
                <c:pt idx="1377">
                  <c:v>41625</c:v>
                </c:pt>
                <c:pt idx="1378">
                  <c:v>41626</c:v>
                </c:pt>
                <c:pt idx="1379">
                  <c:v>41627</c:v>
                </c:pt>
                <c:pt idx="1380">
                  <c:v>41628</c:v>
                </c:pt>
                <c:pt idx="1381">
                  <c:v>41631</c:v>
                </c:pt>
                <c:pt idx="1382">
                  <c:v>41632</c:v>
                </c:pt>
                <c:pt idx="1383">
                  <c:v>41634</c:v>
                </c:pt>
                <c:pt idx="1384">
                  <c:v>41635</c:v>
                </c:pt>
                <c:pt idx="1385">
                  <c:v>41638</c:v>
                </c:pt>
                <c:pt idx="1386">
                  <c:v>41641</c:v>
                </c:pt>
                <c:pt idx="1387">
                  <c:v>41642</c:v>
                </c:pt>
                <c:pt idx="1388">
                  <c:v>41645</c:v>
                </c:pt>
                <c:pt idx="1389">
                  <c:v>41646</c:v>
                </c:pt>
                <c:pt idx="1390">
                  <c:v>41647</c:v>
                </c:pt>
                <c:pt idx="1391">
                  <c:v>41648</c:v>
                </c:pt>
                <c:pt idx="1392">
                  <c:v>41649</c:v>
                </c:pt>
                <c:pt idx="1393">
                  <c:v>41652</c:v>
                </c:pt>
                <c:pt idx="1394">
                  <c:v>41653</c:v>
                </c:pt>
                <c:pt idx="1395">
                  <c:v>41654</c:v>
                </c:pt>
                <c:pt idx="1396">
                  <c:v>41655</c:v>
                </c:pt>
                <c:pt idx="1397">
                  <c:v>41656</c:v>
                </c:pt>
                <c:pt idx="1398">
                  <c:v>41659</c:v>
                </c:pt>
                <c:pt idx="1399">
                  <c:v>41660</c:v>
                </c:pt>
                <c:pt idx="1400">
                  <c:v>41661</c:v>
                </c:pt>
                <c:pt idx="1401">
                  <c:v>41662</c:v>
                </c:pt>
                <c:pt idx="1402">
                  <c:v>41663</c:v>
                </c:pt>
                <c:pt idx="1403">
                  <c:v>41666</c:v>
                </c:pt>
                <c:pt idx="1404">
                  <c:v>41667</c:v>
                </c:pt>
                <c:pt idx="1405">
                  <c:v>41668</c:v>
                </c:pt>
                <c:pt idx="1406">
                  <c:v>41669</c:v>
                </c:pt>
                <c:pt idx="1407">
                  <c:v>41670</c:v>
                </c:pt>
                <c:pt idx="1408">
                  <c:v>41673</c:v>
                </c:pt>
                <c:pt idx="1409">
                  <c:v>41674</c:v>
                </c:pt>
                <c:pt idx="1410">
                  <c:v>41675</c:v>
                </c:pt>
                <c:pt idx="1411">
                  <c:v>41676</c:v>
                </c:pt>
                <c:pt idx="1412">
                  <c:v>41677</c:v>
                </c:pt>
                <c:pt idx="1413">
                  <c:v>41680</c:v>
                </c:pt>
                <c:pt idx="1414">
                  <c:v>41681</c:v>
                </c:pt>
                <c:pt idx="1415">
                  <c:v>41682</c:v>
                </c:pt>
                <c:pt idx="1416">
                  <c:v>41683</c:v>
                </c:pt>
                <c:pt idx="1417">
                  <c:v>41684</c:v>
                </c:pt>
                <c:pt idx="1418">
                  <c:v>41687</c:v>
                </c:pt>
                <c:pt idx="1419">
                  <c:v>41688</c:v>
                </c:pt>
                <c:pt idx="1420">
                  <c:v>41689</c:v>
                </c:pt>
                <c:pt idx="1421">
                  <c:v>41690</c:v>
                </c:pt>
                <c:pt idx="1422">
                  <c:v>41691</c:v>
                </c:pt>
                <c:pt idx="1423">
                  <c:v>41694</c:v>
                </c:pt>
                <c:pt idx="1424">
                  <c:v>41695</c:v>
                </c:pt>
                <c:pt idx="1425">
                  <c:v>41696</c:v>
                </c:pt>
                <c:pt idx="1426">
                  <c:v>41697</c:v>
                </c:pt>
                <c:pt idx="1427">
                  <c:v>41698</c:v>
                </c:pt>
                <c:pt idx="1428">
                  <c:v>41703</c:v>
                </c:pt>
                <c:pt idx="1429">
                  <c:v>41704</c:v>
                </c:pt>
                <c:pt idx="1430">
                  <c:v>41705</c:v>
                </c:pt>
                <c:pt idx="1431">
                  <c:v>41708</c:v>
                </c:pt>
                <c:pt idx="1432">
                  <c:v>41709</c:v>
                </c:pt>
                <c:pt idx="1433">
                  <c:v>41710</c:v>
                </c:pt>
                <c:pt idx="1434">
                  <c:v>41711</c:v>
                </c:pt>
                <c:pt idx="1435">
                  <c:v>41712</c:v>
                </c:pt>
                <c:pt idx="1436">
                  <c:v>41715</c:v>
                </c:pt>
                <c:pt idx="1437">
                  <c:v>41716</c:v>
                </c:pt>
                <c:pt idx="1438">
                  <c:v>41717</c:v>
                </c:pt>
                <c:pt idx="1439">
                  <c:v>41718</c:v>
                </c:pt>
                <c:pt idx="1440">
                  <c:v>41719</c:v>
                </c:pt>
                <c:pt idx="1441">
                  <c:v>41722</c:v>
                </c:pt>
                <c:pt idx="1442">
                  <c:v>41723</c:v>
                </c:pt>
                <c:pt idx="1443">
                  <c:v>41724</c:v>
                </c:pt>
                <c:pt idx="1444">
                  <c:v>41725</c:v>
                </c:pt>
                <c:pt idx="1445">
                  <c:v>41726</c:v>
                </c:pt>
                <c:pt idx="1446">
                  <c:v>41729</c:v>
                </c:pt>
                <c:pt idx="1447">
                  <c:v>41730</c:v>
                </c:pt>
                <c:pt idx="1448">
                  <c:v>41731</c:v>
                </c:pt>
                <c:pt idx="1449">
                  <c:v>41732</c:v>
                </c:pt>
                <c:pt idx="1450">
                  <c:v>41733</c:v>
                </c:pt>
                <c:pt idx="1451">
                  <c:v>41736</c:v>
                </c:pt>
                <c:pt idx="1452">
                  <c:v>41737</c:v>
                </c:pt>
                <c:pt idx="1453">
                  <c:v>41738</c:v>
                </c:pt>
                <c:pt idx="1454">
                  <c:v>41739</c:v>
                </c:pt>
                <c:pt idx="1455">
                  <c:v>41740</c:v>
                </c:pt>
                <c:pt idx="1456">
                  <c:v>41743</c:v>
                </c:pt>
                <c:pt idx="1457">
                  <c:v>41744</c:v>
                </c:pt>
                <c:pt idx="1458">
                  <c:v>41745</c:v>
                </c:pt>
                <c:pt idx="1459">
                  <c:v>41746</c:v>
                </c:pt>
                <c:pt idx="1460">
                  <c:v>41751</c:v>
                </c:pt>
                <c:pt idx="1461">
                  <c:v>41752</c:v>
                </c:pt>
                <c:pt idx="1462">
                  <c:v>41753</c:v>
                </c:pt>
                <c:pt idx="1463">
                  <c:v>41754</c:v>
                </c:pt>
                <c:pt idx="1464">
                  <c:v>41757</c:v>
                </c:pt>
                <c:pt idx="1465">
                  <c:v>41758</c:v>
                </c:pt>
                <c:pt idx="1466">
                  <c:v>41759</c:v>
                </c:pt>
                <c:pt idx="1467">
                  <c:v>41761</c:v>
                </c:pt>
                <c:pt idx="1468">
                  <c:v>41764</c:v>
                </c:pt>
                <c:pt idx="1469">
                  <c:v>41765</c:v>
                </c:pt>
                <c:pt idx="1470">
                  <c:v>41766</c:v>
                </c:pt>
                <c:pt idx="1471">
                  <c:v>41767</c:v>
                </c:pt>
                <c:pt idx="1472">
                  <c:v>41768</c:v>
                </c:pt>
                <c:pt idx="1473">
                  <c:v>41771</c:v>
                </c:pt>
                <c:pt idx="1474">
                  <c:v>41772</c:v>
                </c:pt>
                <c:pt idx="1475">
                  <c:v>41773</c:v>
                </c:pt>
                <c:pt idx="1476">
                  <c:v>41774</c:v>
                </c:pt>
                <c:pt idx="1477">
                  <c:v>41775</c:v>
                </c:pt>
                <c:pt idx="1478">
                  <c:v>41778</c:v>
                </c:pt>
                <c:pt idx="1479">
                  <c:v>41779</c:v>
                </c:pt>
                <c:pt idx="1480">
                  <c:v>41780</c:v>
                </c:pt>
                <c:pt idx="1481">
                  <c:v>41781</c:v>
                </c:pt>
                <c:pt idx="1482">
                  <c:v>41782</c:v>
                </c:pt>
                <c:pt idx="1483">
                  <c:v>41785</c:v>
                </c:pt>
                <c:pt idx="1484">
                  <c:v>41786</c:v>
                </c:pt>
                <c:pt idx="1485">
                  <c:v>41787</c:v>
                </c:pt>
                <c:pt idx="1486">
                  <c:v>41788</c:v>
                </c:pt>
                <c:pt idx="1487">
                  <c:v>41789</c:v>
                </c:pt>
                <c:pt idx="1488">
                  <c:v>41792</c:v>
                </c:pt>
                <c:pt idx="1489">
                  <c:v>41793</c:v>
                </c:pt>
                <c:pt idx="1490">
                  <c:v>41794</c:v>
                </c:pt>
                <c:pt idx="1491">
                  <c:v>41795</c:v>
                </c:pt>
                <c:pt idx="1492">
                  <c:v>41796</c:v>
                </c:pt>
                <c:pt idx="1493">
                  <c:v>41799</c:v>
                </c:pt>
                <c:pt idx="1494">
                  <c:v>41800</c:v>
                </c:pt>
                <c:pt idx="1495">
                  <c:v>41801</c:v>
                </c:pt>
                <c:pt idx="1496">
                  <c:v>41802</c:v>
                </c:pt>
                <c:pt idx="1497">
                  <c:v>41803</c:v>
                </c:pt>
                <c:pt idx="1498">
                  <c:v>41806</c:v>
                </c:pt>
                <c:pt idx="1499">
                  <c:v>41807</c:v>
                </c:pt>
                <c:pt idx="1500">
                  <c:v>41808</c:v>
                </c:pt>
                <c:pt idx="1501">
                  <c:v>41810</c:v>
                </c:pt>
                <c:pt idx="1502">
                  <c:v>41813</c:v>
                </c:pt>
                <c:pt idx="1503">
                  <c:v>41814</c:v>
                </c:pt>
                <c:pt idx="1504">
                  <c:v>41815</c:v>
                </c:pt>
                <c:pt idx="1505">
                  <c:v>41816</c:v>
                </c:pt>
                <c:pt idx="1506">
                  <c:v>41817</c:v>
                </c:pt>
                <c:pt idx="1507">
                  <c:v>41820</c:v>
                </c:pt>
                <c:pt idx="1508">
                  <c:v>41821</c:v>
                </c:pt>
                <c:pt idx="1509">
                  <c:v>41822</c:v>
                </c:pt>
                <c:pt idx="1510">
                  <c:v>41823</c:v>
                </c:pt>
                <c:pt idx="1511">
                  <c:v>41824</c:v>
                </c:pt>
                <c:pt idx="1512">
                  <c:v>41827</c:v>
                </c:pt>
                <c:pt idx="1513">
                  <c:v>41828</c:v>
                </c:pt>
                <c:pt idx="1514">
                  <c:v>41830</c:v>
                </c:pt>
                <c:pt idx="1515">
                  <c:v>41831</c:v>
                </c:pt>
                <c:pt idx="1516">
                  <c:v>41834</c:v>
                </c:pt>
                <c:pt idx="1517">
                  <c:v>41835</c:v>
                </c:pt>
                <c:pt idx="1518">
                  <c:v>41836</c:v>
                </c:pt>
                <c:pt idx="1519">
                  <c:v>41837</c:v>
                </c:pt>
                <c:pt idx="1520">
                  <c:v>41838</c:v>
                </c:pt>
                <c:pt idx="1521">
                  <c:v>41841</c:v>
                </c:pt>
                <c:pt idx="1522">
                  <c:v>41842</c:v>
                </c:pt>
                <c:pt idx="1523">
                  <c:v>41843</c:v>
                </c:pt>
                <c:pt idx="1524">
                  <c:v>41844</c:v>
                </c:pt>
                <c:pt idx="1525">
                  <c:v>41845</c:v>
                </c:pt>
                <c:pt idx="1526">
                  <c:v>41848</c:v>
                </c:pt>
                <c:pt idx="1527">
                  <c:v>41849</c:v>
                </c:pt>
                <c:pt idx="1528">
                  <c:v>41850</c:v>
                </c:pt>
                <c:pt idx="1529">
                  <c:v>41851</c:v>
                </c:pt>
                <c:pt idx="1530">
                  <c:v>41852</c:v>
                </c:pt>
                <c:pt idx="1531">
                  <c:v>41855</c:v>
                </c:pt>
                <c:pt idx="1532">
                  <c:v>41856</c:v>
                </c:pt>
                <c:pt idx="1533">
                  <c:v>41857</c:v>
                </c:pt>
                <c:pt idx="1534">
                  <c:v>41858</c:v>
                </c:pt>
                <c:pt idx="1535">
                  <c:v>41859</c:v>
                </c:pt>
                <c:pt idx="1536">
                  <c:v>41862</c:v>
                </c:pt>
                <c:pt idx="1537">
                  <c:v>41863</c:v>
                </c:pt>
                <c:pt idx="1538">
                  <c:v>41864</c:v>
                </c:pt>
                <c:pt idx="1539">
                  <c:v>41865</c:v>
                </c:pt>
                <c:pt idx="1540">
                  <c:v>41866</c:v>
                </c:pt>
                <c:pt idx="1541">
                  <c:v>41869</c:v>
                </c:pt>
                <c:pt idx="1542">
                  <c:v>41870</c:v>
                </c:pt>
                <c:pt idx="1543">
                  <c:v>41871</c:v>
                </c:pt>
                <c:pt idx="1544">
                  <c:v>41872</c:v>
                </c:pt>
                <c:pt idx="1545">
                  <c:v>41873</c:v>
                </c:pt>
                <c:pt idx="1546">
                  <c:v>41876</c:v>
                </c:pt>
                <c:pt idx="1547">
                  <c:v>41877</c:v>
                </c:pt>
                <c:pt idx="1548">
                  <c:v>41878</c:v>
                </c:pt>
                <c:pt idx="1549">
                  <c:v>41879</c:v>
                </c:pt>
                <c:pt idx="1550">
                  <c:v>41880</c:v>
                </c:pt>
                <c:pt idx="1551">
                  <c:v>41883</c:v>
                </c:pt>
                <c:pt idx="1552">
                  <c:v>41884</c:v>
                </c:pt>
                <c:pt idx="1553">
                  <c:v>41885</c:v>
                </c:pt>
                <c:pt idx="1554">
                  <c:v>41886</c:v>
                </c:pt>
                <c:pt idx="1555">
                  <c:v>41887</c:v>
                </c:pt>
                <c:pt idx="1556">
                  <c:v>41890</c:v>
                </c:pt>
                <c:pt idx="1557">
                  <c:v>41891</c:v>
                </c:pt>
                <c:pt idx="1558">
                  <c:v>41892</c:v>
                </c:pt>
                <c:pt idx="1559">
                  <c:v>41893</c:v>
                </c:pt>
                <c:pt idx="1560">
                  <c:v>41894</c:v>
                </c:pt>
                <c:pt idx="1561">
                  <c:v>41897</c:v>
                </c:pt>
                <c:pt idx="1562">
                  <c:v>41898</c:v>
                </c:pt>
                <c:pt idx="1563">
                  <c:v>41899</c:v>
                </c:pt>
                <c:pt idx="1564">
                  <c:v>41900</c:v>
                </c:pt>
                <c:pt idx="1565">
                  <c:v>41901</c:v>
                </c:pt>
                <c:pt idx="1566">
                  <c:v>41904</c:v>
                </c:pt>
                <c:pt idx="1567">
                  <c:v>41905</c:v>
                </c:pt>
                <c:pt idx="1568">
                  <c:v>41906</c:v>
                </c:pt>
                <c:pt idx="1569">
                  <c:v>41907</c:v>
                </c:pt>
                <c:pt idx="1570">
                  <c:v>41908</c:v>
                </c:pt>
                <c:pt idx="1571">
                  <c:v>41911</c:v>
                </c:pt>
                <c:pt idx="1572">
                  <c:v>41912</c:v>
                </c:pt>
                <c:pt idx="1573">
                  <c:v>41913</c:v>
                </c:pt>
                <c:pt idx="1574">
                  <c:v>41914</c:v>
                </c:pt>
                <c:pt idx="1575">
                  <c:v>41915</c:v>
                </c:pt>
                <c:pt idx="1576">
                  <c:v>41918</c:v>
                </c:pt>
                <c:pt idx="1577">
                  <c:v>41919</c:v>
                </c:pt>
                <c:pt idx="1578">
                  <c:v>41920</c:v>
                </c:pt>
                <c:pt idx="1579">
                  <c:v>41921</c:v>
                </c:pt>
                <c:pt idx="1580">
                  <c:v>41922</c:v>
                </c:pt>
                <c:pt idx="1581">
                  <c:v>41925</c:v>
                </c:pt>
                <c:pt idx="1582">
                  <c:v>41926</c:v>
                </c:pt>
                <c:pt idx="1583">
                  <c:v>41927</c:v>
                </c:pt>
                <c:pt idx="1584">
                  <c:v>41928</c:v>
                </c:pt>
                <c:pt idx="1585">
                  <c:v>41929</c:v>
                </c:pt>
                <c:pt idx="1586">
                  <c:v>41932</c:v>
                </c:pt>
                <c:pt idx="1587">
                  <c:v>41933</c:v>
                </c:pt>
                <c:pt idx="1588">
                  <c:v>41934</c:v>
                </c:pt>
                <c:pt idx="1589">
                  <c:v>41935</c:v>
                </c:pt>
                <c:pt idx="1590">
                  <c:v>41936</c:v>
                </c:pt>
                <c:pt idx="1591">
                  <c:v>41939</c:v>
                </c:pt>
                <c:pt idx="1592">
                  <c:v>41940</c:v>
                </c:pt>
                <c:pt idx="1593">
                  <c:v>41941</c:v>
                </c:pt>
                <c:pt idx="1594">
                  <c:v>41942</c:v>
                </c:pt>
                <c:pt idx="1595">
                  <c:v>41943</c:v>
                </c:pt>
                <c:pt idx="1596">
                  <c:v>41946</c:v>
                </c:pt>
                <c:pt idx="1597">
                  <c:v>41947</c:v>
                </c:pt>
                <c:pt idx="1598">
                  <c:v>41948</c:v>
                </c:pt>
                <c:pt idx="1599">
                  <c:v>41949</c:v>
                </c:pt>
                <c:pt idx="1600">
                  <c:v>41950</c:v>
                </c:pt>
                <c:pt idx="1601">
                  <c:v>41953</c:v>
                </c:pt>
                <c:pt idx="1602">
                  <c:v>41954</c:v>
                </c:pt>
                <c:pt idx="1603">
                  <c:v>41955</c:v>
                </c:pt>
                <c:pt idx="1604">
                  <c:v>41956</c:v>
                </c:pt>
                <c:pt idx="1605">
                  <c:v>41957</c:v>
                </c:pt>
                <c:pt idx="1606">
                  <c:v>41960</c:v>
                </c:pt>
                <c:pt idx="1607">
                  <c:v>41961</c:v>
                </c:pt>
                <c:pt idx="1608">
                  <c:v>41962</c:v>
                </c:pt>
                <c:pt idx="1609">
                  <c:v>41963</c:v>
                </c:pt>
                <c:pt idx="1610">
                  <c:v>41964</c:v>
                </c:pt>
                <c:pt idx="1611">
                  <c:v>41967</c:v>
                </c:pt>
                <c:pt idx="1612">
                  <c:v>41968</c:v>
                </c:pt>
                <c:pt idx="1613">
                  <c:v>41969</c:v>
                </c:pt>
                <c:pt idx="1614">
                  <c:v>41970</c:v>
                </c:pt>
                <c:pt idx="1615">
                  <c:v>41971</c:v>
                </c:pt>
                <c:pt idx="1616">
                  <c:v>41974</c:v>
                </c:pt>
                <c:pt idx="1617">
                  <c:v>41975</c:v>
                </c:pt>
                <c:pt idx="1618">
                  <c:v>41976</c:v>
                </c:pt>
                <c:pt idx="1619">
                  <c:v>41977</c:v>
                </c:pt>
                <c:pt idx="1620">
                  <c:v>41978</c:v>
                </c:pt>
                <c:pt idx="1621">
                  <c:v>41981</c:v>
                </c:pt>
                <c:pt idx="1622">
                  <c:v>41982</c:v>
                </c:pt>
                <c:pt idx="1623">
                  <c:v>41983</c:v>
                </c:pt>
                <c:pt idx="1624">
                  <c:v>41984</c:v>
                </c:pt>
                <c:pt idx="1625">
                  <c:v>41985</c:v>
                </c:pt>
                <c:pt idx="1626">
                  <c:v>41988</c:v>
                </c:pt>
                <c:pt idx="1627">
                  <c:v>41989</c:v>
                </c:pt>
                <c:pt idx="1628">
                  <c:v>41990</c:v>
                </c:pt>
                <c:pt idx="1629">
                  <c:v>41991</c:v>
                </c:pt>
                <c:pt idx="1630">
                  <c:v>41992</c:v>
                </c:pt>
                <c:pt idx="1631">
                  <c:v>41995</c:v>
                </c:pt>
                <c:pt idx="1632">
                  <c:v>41996</c:v>
                </c:pt>
                <c:pt idx="1633">
                  <c:v>41997</c:v>
                </c:pt>
                <c:pt idx="1634">
                  <c:v>41999</c:v>
                </c:pt>
                <c:pt idx="1635">
                  <c:v>42002</c:v>
                </c:pt>
                <c:pt idx="1636">
                  <c:v>42003</c:v>
                </c:pt>
                <c:pt idx="1637">
                  <c:v>42004</c:v>
                </c:pt>
                <c:pt idx="1638">
                  <c:v>42006</c:v>
                </c:pt>
                <c:pt idx="1639">
                  <c:v>42009</c:v>
                </c:pt>
                <c:pt idx="1640">
                  <c:v>42010</c:v>
                </c:pt>
                <c:pt idx="1641">
                  <c:v>42011</c:v>
                </c:pt>
                <c:pt idx="1642">
                  <c:v>42012</c:v>
                </c:pt>
                <c:pt idx="1643">
                  <c:v>42013</c:v>
                </c:pt>
                <c:pt idx="1644">
                  <c:v>42016</c:v>
                </c:pt>
                <c:pt idx="1645">
                  <c:v>42017</c:v>
                </c:pt>
                <c:pt idx="1646">
                  <c:v>42018</c:v>
                </c:pt>
                <c:pt idx="1647">
                  <c:v>42019</c:v>
                </c:pt>
                <c:pt idx="1648">
                  <c:v>42020</c:v>
                </c:pt>
                <c:pt idx="1649">
                  <c:v>42023</c:v>
                </c:pt>
                <c:pt idx="1650">
                  <c:v>42024</c:v>
                </c:pt>
                <c:pt idx="1651">
                  <c:v>42025</c:v>
                </c:pt>
                <c:pt idx="1652">
                  <c:v>42026</c:v>
                </c:pt>
                <c:pt idx="1653">
                  <c:v>42027</c:v>
                </c:pt>
                <c:pt idx="1654">
                  <c:v>42030</c:v>
                </c:pt>
                <c:pt idx="1655">
                  <c:v>42031</c:v>
                </c:pt>
                <c:pt idx="1656">
                  <c:v>42032</c:v>
                </c:pt>
                <c:pt idx="1657">
                  <c:v>42033</c:v>
                </c:pt>
                <c:pt idx="1658">
                  <c:v>42034</c:v>
                </c:pt>
                <c:pt idx="1659">
                  <c:v>42037</c:v>
                </c:pt>
                <c:pt idx="1660">
                  <c:v>42038</c:v>
                </c:pt>
                <c:pt idx="1661">
                  <c:v>42039</c:v>
                </c:pt>
                <c:pt idx="1662">
                  <c:v>42040</c:v>
                </c:pt>
                <c:pt idx="1663">
                  <c:v>42041</c:v>
                </c:pt>
                <c:pt idx="1664">
                  <c:v>42044</c:v>
                </c:pt>
                <c:pt idx="1665">
                  <c:v>42045</c:v>
                </c:pt>
                <c:pt idx="1666">
                  <c:v>42046</c:v>
                </c:pt>
                <c:pt idx="1667">
                  <c:v>42047</c:v>
                </c:pt>
                <c:pt idx="1668">
                  <c:v>42048</c:v>
                </c:pt>
                <c:pt idx="1669">
                  <c:v>42053</c:v>
                </c:pt>
                <c:pt idx="1670">
                  <c:v>42054</c:v>
                </c:pt>
                <c:pt idx="1671">
                  <c:v>42055</c:v>
                </c:pt>
                <c:pt idx="1672">
                  <c:v>42058</c:v>
                </c:pt>
                <c:pt idx="1673">
                  <c:v>42059</c:v>
                </c:pt>
                <c:pt idx="1674">
                  <c:v>42060</c:v>
                </c:pt>
                <c:pt idx="1675">
                  <c:v>42061</c:v>
                </c:pt>
                <c:pt idx="1676">
                  <c:v>42062</c:v>
                </c:pt>
                <c:pt idx="1677">
                  <c:v>42065</c:v>
                </c:pt>
                <c:pt idx="1678">
                  <c:v>42066</c:v>
                </c:pt>
                <c:pt idx="1679">
                  <c:v>42067</c:v>
                </c:pt>
                <c:pt idx="1680">
                  <c:v>42068</c:v>
                </c:pt>
                <c:pt idx="1681">
                  <c:v>42069</c:v>
                </c:pt>
                <c:pt idx="1682">
                  <c:v>42072</c:v>
                </c:pt>
                <c:pt idx="1683">
                  <c:v>42073</c:v>
                </c:pt>
                <c:pt idx="1684">
                  <c:v>42074</c:v>
                </c:pt>
                <c:pt idx="1685">
                  <c:v>42075</c:v>
                </c:pt>
                <c:pt idx="1686">
                  <c:v>42076</c:v>
                </c:pt>
                <c:pt idx="1687">
                  <c:v>42079</c:v>
                </c:pt>
                <c:pt idx="1688">
                  <c:v>42080</c:v>
                </c:pt>
                <c:pt idx="1689">
                  <c:v>42081</c:v>
                </c:pt>
                <c:pt idx="1690">
                  <c:v>42082</c:v>
                </c:pt>
                <c:pt idx="1691">
                  <c:v>42083</c:v>
                </c:pt>
                <c:pt idx="1692">
                  <c:v>42086</c:v>
                </c:pt>
                <c:pt idx="1693">
                  <c:v>42087</c:v>
                </c:pt>
                <c:pt idx="1694">
                  <c:v>42088</c:v>
                </c:pt>
                <c:pt idx="1695">
                  <c:v>42089</c:v>
                </c:pt>
                <c:pt idx="1696">
                  <c:v>42090</c:v>
                </c:pt>
                <c:pt idx="1697">
                  <c:v>42093</c:v>
                </c:pt>
                <c:pt idx="1698">
                  <c:v>42094</c:v>
                </c:pt>
                <c:pt idx="1699">
                  <c:v>42095</c:v>
                </c:pt>
                <c:pt idx="1700">
                  <c:v>42096</c:v>
                </c:pt>
                <c:pt idx="1701">
                  <c:v>42100</c:v>
                </c:pt>
                <c:pt idx="1702">
                  <c:v>42101</c:v>
                </c:pt>
                <c:pt idx="1703">
                  <c:v>42102</c:v>
                </c:pt>
                <c:pt idx="1704">
                  <c:v>42103</c:v>
                </c:pt>
                <c:pt idx="1705">
                  <c:v>42104</c:v>
                </c:pt>
                <c:pt idx="1706">
                  <c:v>42107</c:v>
                </c:pt>
                <c:pt idx="1707">
                  <c:v>42108</c:v>
                </c:pt>
                <c:pt idx="1708">
                  <c:v>42109</c:v>
                </c:pt>
                <c:pt idx="1709">
                  <c:v>42110</c:v>
                </c:pt>
                <c:pt idx="1710">
                  <c:v>42111</c:v>
                </c:pt>
                <c:pt idx="1711">
                  <c:v>42114</c:v>
                </c:pt>
                <c:pt idx="1712">
                  <c:v>42116</c:v>
                </c:pt>
                <c:pt idx="1713">
                  <c:v>42117</c:v>
                </c:pt>
                <c:pt idx="1714">
                  <c:v>42118</c:v>
                </c:pt>
                <c:pt idx="1715">
                  <c:v>42121</c:v>
                </c:pt>
                <c:pt idx="1716">
                  <c:v>42122</c:v>
                </c:pt>
                <c:pt idx="1717">
                  <c:v>42123</c:v>
                </c:pt>
                <c:pt idx="1718">
                  <c:v>42124</c:v>
                </c:pt>
                <c:pt idx="1719">
                  <c:v>42128</c:v>
                </c:pt>
                <c:pt idx="1720">
                  <c:v>42129</c:v>
                </c:pt>
                <c:pt idx="1721">
                  <c:v>42130</c:v>
                </c:pt>
                <c:pt idx="1722">
                  <c:v>42131</c:v>
                </c:pt>
                <c:pt idx="1723">
                  <c:v>42132</c:v>
                </c:pt>
                <c:pt idx="1724">
                  <c:v>42135</c:v>
                </c:pt>
                <c:pt idx="1725">
                  <c:v>42136</c:v>
                </c:pt>
                <c:pt idx="1726">
                  <c:v>42137</c:v>
                </c:pt>
                <c:pt idx="1727">
                  <c:v>42138</c:v>
                </c:pt>
                <c:pt idx="1728">
                  <c:v>42139</c:v>
                </c:pt>
                <c:pt idx="1729">
                  <c:v>42142</c:v>
                </c:pt>
                <c:pt idx="1730">
                  <c:v>42143</c:v>
                </c:pt>
                <c:pt idx="1731">
                  <c:v>42144</c:v>
                </c:pt>
                <c:pt idx="1732">
                  <c:v>42145</c:v>
                </c:pt>
                <c:pt idx="1733">
                  <c:v>42146</c:v>
                </c:pt>
                <c:pt idx="1734">
                  <c:v>42149</c:v>
                </c:pt>
                <c:pt idx="1735">
                  <c:v>42150</c:v>
                </c:pt>
                <c:pt idx="1736">
                  <c:v>42151</c:v>
                </c:pt>
                <c:pt idx="1737">
                  <c:v>42152</c:v>
                </c:pt>
                <c:pt idx="1738">
                  <c:v>42153</c:v>
                </c:pt>
                <c:pt idx="1739">
                  <c:v>42156</c:v>
                </c:pt>
                <c:pt idx="1740">
                  <c:v>42157</c:v>
                </c:pt>
                <c:pt idx="1741">
                  <c:v>42158</c:v>
                </c:pt>
                <c:pt idx="1742">
                  <c:v>42160</c:v>
                </c:pt>
                <c:pt idx="1743">
                  <c:v>42163</c:v>
                </c:pt>
                <c:pt idx="1744">
                  <c:v>42164</c:v>
                </c:pt>
                <c:pt idx="1745">
                  <c:v>42165</c:v>
                </c:pt>
                <c:pt idx="1746">
                  <c:v>42166</c:v>
                </c:pt>
                <c:pt idx="1747">
                  <c:v>42167</c:v>
                </c:pt>
                <c:pt idx="1748">
                  <c:v>42170</c:v>
                </c:pt>
                <c:pt idx="1749">
                  <c:v>42171</c:v>
                </c:pt>
                <c:pt idx="1750">
                  <c:v>42172</c:v>
                </c:pt>
                <c:pt idx="1751">
                  <c:v>42173</c:v>
                </c:pt>
                <c:pt idx="1752">
                  <c:v>42174</c:v>
                </c:pt>
                <c:pt idx="1753">
                  <c:v>42177</c:v>
                </c:pt>
                <c:pt idx="1754">
                  <c:v>42178</c:v>
                </c:pt>
                <c:pt idx="1755">
                  <c:v>42179</c:v>
                </c:pt>
                <c:pt idx="1756">
                  <c:v>42180</c:v>
                </c:pt>
                <c:pt idx="1757">
                  <c:v>42181</c:v>
                </c:pt>
                <c:pt idx="1758">
                  <c:v>42184</c:v>
                </c:pt>
                <c:pt idx="1759">
                  <c:v>42185</c:v>
                </c:pt>
                <c:pt idx="1760">
                  <c:v>42186</c:v>
                </c:pt>
                <c:pt idx="1761">
                  <c:v>42187</c:v>
                </c:pt>
                <c:pt idx="1762">
                  <c:v>42188</c:v>
                </c:pt>
                <c:pt idx="1763">
                  <c:v>42191</c:v>
                </c:pt>
                <c:pt idx="1764">
                  <c:v>42192</c:v>
                </c:pt>
                <c:pt idx="1765">
                  <c:v>42193</c:v>
                </c:pt>
                <c:pt idx="1766">
                  <c:v>42195</c:v>
                </c:pt>
                <c:pt idx="1767">
                  <c:v>42198</c:v>
                </c:pt>
                <c:pt idx="1768">
                  <c:v>42199</c:v>
                </c:pt>
                <c:pt idx="1769">
                  <c:v>42200</c:v>
                </c:pt>
                <c:pt idx="1770">
                  <c:v>42201</c:v>
                </c:pt>
                <c:pt idx="1771">
                  <c:v>42202</c:v>
                </c:pt>
                <c:pt idx="1772">
                  <c:v>42205</c:v>
                </c:pt>
                <c:pt idx="1773">
                  <c:v>42206</c:v>
                </c:pt>
                <c:pt idx="1774">
                  <c:v>42207</c:v>
                </c:pt>
                <c:pt idx="1775">
                  <c:v>42208</c:v>
                </c:pt>
                <c:pt idx="1776">
                  <c:v>42209</c:v>
                </c:pt>
                <c:pt idx="1777">
                  <c:v>42212</c:v>
                </c:pt>
                <c:pt idx="1778">
                  <c:v>42213</c:v>
                </c:pt>
                <c:pt idx="1779">
                  <c:v>42214</c:v>
                </c:pt>
                <c:pt idx="1780">
                  <c:v>42215</c:v>
                </c:pt>
                <c:pt idx="1781">
                  <c:v>42216</c:v>
                </c:pt>
                <c:pt idx="1782">
                  <c:v>42219</c:v>
                </c:pt>
                <c:pt idx="1783">
                  <c:v>42220</c:v>
                </c:pt>
                <c:pt idx="1784">
                  <c:v>42221</c:v>
                </c:pt>
                <c:pt idx="1785">
                  <c:v>42222</c:v>
                </c:pt>
                <c:pt idx="1786">
                  <c:v>42223</c:v>
                </c:pt>
                <c:pt idx="1787">
                  <c:v>42226</c:v>
                </c:pt>
                <c:pt idx="1788">
                  <c:v>42227</c:v>
                </c:pt>
                <c:pt idx="1789">
                  <c:v>42228</c:v>
                </c:pt>
                <c:pt idx="1790">
                  <c:v>42229</c:v>
                </c:pt>
                <c:pt idx="1791">
                  <c:v>42230</c:v>
                </c:pt>
                <c:pt idx="1792">
                  <c:v>42233</c:v>
                </c:pt>
                <c:pt idx="1793">
                  <c:v>42234</c:v>
                </c:pt>
                <c:pt idx="1794">
                  <c:v>42235</c:v>
                </c:pt>
                <c:pt idx="1795">
                  <c:v>42236</c:v>
                </c:pt>
                <c:pt idx="1796">
                  <c:v>42237</c:v>
                </c:pt>
                <c:pt idx="1797">
                  <c:v>42240</c:v>
                </c:pt>
                <c:pt idx="1798">
                  <c:v>42241</c:v>
                </c:pt>
                <c:pt idx="1799">
                  <c:v>42242</c:v>
                </c:pt>
                <c:pt idx="1800">
                  <c:v>42243</c:v>
                </c:pt>
                <c:pt idx="1801">
                  <c:v>42244</c:v>
                </c:pt>
                <c:pt idx="1802">
                  <c:v>42247</c:v>
                </c:pt>
                <c:pt idx="1803">
                  <c:v>42248</c:v>
                </c:pt>
                <c:pt idx="1804">
                  <c:v>42249</c:v>
                </c:pt>
                <c:pt idx="1805">
                  <c:v>42250</c:v>
                </c:pt>
                <c:pt idx="1806">
                  <c:v>42251</c:v>
                </c:pt>
                <c:pt idx="1807">
                  <c:v>42255</c:v>
                </c:pt>
                <c:pt idx="1808">
                  <c:v>42256</c:v>
                </c:pt>
                <c:pt idx="1809">
                  <c:v>42257</c:v>
                </c:pt>
                <c:pt idx="1810">
                  <c:v>42258</c:v>
                </c:pt>
                <c:pt idx="1811">
                  <c:v>42261</c:v>
                </c:pt>
                <c:pt idx="1812">
                  <c:v>42262</c:v>
                </c:pt>
                <c:pt idx="1813">
                  <c:v>42263</c:v>
                </c:pt>
                <c:pt idx="1814">
                  <c:v>42264</c:v>
                </c:pt>
                <c:pt idx="1815">
                  <c:v>42265</c:v>
                </c:pt>
                <c:pt idx="1816">
                  <c:v>42268</c:v>
                </c:pt>
                <c:pt idx="1817">
                  <c:v>42269</c:v>
                </c:pt>
                <c:pt idx="1818">
                  <c:v>42270</c:v>
                </c:pt>
                <c:pt idx="1819">
                  <c:v>42271</c:v>
                </c:pt>
                <c:pt idx="1820">
                  <c:v>42272</c:v>
                </c:pt>
                <c:pt idx="1821">
                  <c:v>42275</c:v>
                </c:pt>
                <c:pt idx="1822">
                  <c:v>42276</c:v>
                </c:pt>
                <c:pt idx="1823">
                  <c:v>42277</c:v>
                </c:pt>
                <c:pt idx="1824">
                  <c:v>42278</c:v>
                </c:pt>
                <c:pt idx="1825">
                  <c:v>42279</c:v>
                </c:pt>
                <c:pt idx="1826">
                  <c:v>42282</c:v>
                </c:pt>
                <c:pt idx="1827">
                  <c:v>42283</c:v>
                </c:pt>
                <c:pt idx="1828">
                  <c:v>42284</c:v>
                </c:pt>
                <c:pt idx="1829">
                  <c:v>42285</c:v>
                </c:pt>
                <c:pt idx="1830">
                  <c:v>42286</c:v>
                </c:pt>
                <c:pt idx="1831">
                  <c:v>42290</c:v>
                </c:pt>
                <c:pt idx="1832">
                  <c:v>42291</c:v>
                </c:pt>
                <c:pt idx="1833">
                  <c:v>42292</c:v>
                </c:pt>
                <c:pt idx="1834">
                  <c:v>42293</c:v>
                </c:pt>
                <c:pt idx="1835">
                  <c:v>42296</c:v>
                </c:pt>
                <c:pt idx="1836">
                  <c:v>42297</c:v>
                </c:pt>
                <c:pt idx="1837">
                  <c:v>42298</c:v>
                </c:pt>
                <c:pt idx="1838">
                  <c:v>42299</c:v>
                </c:pt>
                <c:pt idx="1839">
                  <c:v>42300</c:v>
                </c:pt>
                <c:pt idx="1840">
                  <c:v>42303</c:v>
                </c:pt>
                <c:pt idx="1841">
                  <c:v>42304</c:v>
                </c:pt>
                <c:pt idx="1842">
                  <c:v>42305</c:v>
                </c:pt>
                <c:pt idx="1843">
                  <c:v>42306</c:v>
                </c:pt>
                <c:pt idx="1844">
                  <c:v>42307</c:v>
                </c:pt>
                <c:pt idx="1845">
                  <c:v>42311</c:v>
                </c:pt>
                <c:pt idx="1846">
                  <c:v>42312</c:v>
                </c:pt>
                <c:pt idx="1847">
                  <c:v>42313</c:v>
                </c:pt>
                <c:pt idx="1848">
                  <c:v>42314</c:v>
                </c:pt>
                <c:pt idx="1849">
                  <c:v>42317</c:v>
                </c:pt>
                <c:pt idx="1850">
                  <c:v>42318</c:v>
                </c:pt>
                <c:pt idx="1851">
                  <c:v>42319</c:v>
                </c:pt>
                <c:pt idx="1852">
                  <c:v>42320</c:v>
                </c:pt>
                <c:pt idx="1853">
                  <c:v>42321</c:v>
                </c:pt>
                <c:pt idx="1854">
                  <c:v>42324</c:v>
                </c:pt>
                <c:pt idx="1855">
                  <c:v>42325</c:v>
                </c:pt>
                <c:pt idx="1856">
                  <c:v>42326</c:v>
                </c:pt>
                <c:pt idx="1857">
                  <c:v>42327</c:v>
                </c:pt>
                <c:pt idx="1858">
                  <c:v>42328</c:v>
                </c:pt>
                <c:pt idx="1859">
                  <c:v>42331</c:v>
                </c:pt>
                <c:pt idx="1860">
                  <c:v>42332</c:v>
                </c:pt>
                <c:pt idx="1861">
                  <c:v>42333</c:v>
                </c:pt>
                <c:pt idx="1862">
                  <c:v>42334</c:v>
                </c:pt>
                <c:pt idx="1863">
                  <c:v>42335</c:v>
                </c:pt>
                <c:pt idx="1864">
                  <c:v>42338</c:v>
                </c:pt>
                <c:pt idx="1865">
                  <c:v>42339</c:v>
                </c:pt>
                <c:pt idx="1866">
                  <c:v>42340</c:v>
                </c:pt>
                <c:pt idx="1867">
                  <c:v>42341</c:v>
                </c:pt>
                <c:pt idx="1868">
                  <c:v>42342</c:v>
                </c:pt>
                <c:pt idx="1869">
                  <c:v>42345</c:v>
                </c:pt>
                <c:pt idx="1870">
                  <c:v>42346</c:v>
                </c:pt>
                <c:pt idx="1871">
                  <c:v>42347</c:v>
                </c:pt>
                <c:pt idx="1872">
                  <c:v>42348</c:v>
                </c:pt>
                <c:pt idx="1873">
                  <c:v>42349</c:v>
                </c:pt>
                <c:pt idx="1874">
                  <c:v>42352</c:v>
                </c:pt>
                <c:pt idx="1875">
                  <c:v>42353</c:v>
                </c:pt>
                <c:pt idx="1876">
                  <c:v>42354</c:v>
                </c:pt>
                <c:pt idx="1877">
                  <c:v>42355</c:v>
                </c:pt>
                <c:pt idx="1878">
                  <c:v>42356</c:v>
                </c:pt>
                <c:pt idx="1879">
                  <c:v>42359</c:v>
                </c:pt>
                <c:pt idx="1880">
                  <c:v>42360</c:v>
                </c:pt>
                <c:pt idx="1881">
                  <c:v>42361</c:v>
                </c:pt>
                <c:pt idx="1882">
                  <c:v>42362</c:v>
                </c:pt>
                <c:pt idx="1883">
                  <c:v>42366</c:v>
                </c:pt>
                <c:pt idx="1884">
                  <c:v>42367</c:v>
                </c:pt>
                <c:pt idx="1885">
                  <c:v>42368</c:v>
                </c:pt>
                <c:pt idx="1886">
                  <c:v>42369</c:v>
                </c:pt>
                <c:pt idx="1887">
                  <c:v>42373</c:v>
                </c:pt>
                <c:pt idx="1888">
                  <c:v>42374</c:v>
                </c:pt>
                <c:pt idx="1889">
                  <c:v>42375</c:v>
                </c:pt>
                <c:pt idx="1890">
                  <c:v>42376</c:v>
                </c:pt>
                <c:pt idx="1891">
                  <c:v>42377</c:v>
                </c:pt>
                <c:pt idx="1892">
                  <c:v>42380</c:v>
                </c:pt>
                <c:pt idx="1893">
                  <c:v>42381</c:v>
                </c:pt>
                <c:pt idx="1894">
                  <c:v>42382</c:v>
                </c:pt>
                <c:pt idx="1895">
                  <c:v>42383</c:v>
                </c:pt>
                <c:pt idx="1896">
                  <c:v>42384</c:v>
                </c:pt>
                <c:pt idx="1897">
                  <c:v>42387</c:v>
                </c:pt>
                <c:pt idx="1898">
                  <c:v>42388</c:v>
                </c:pt>
                <c:pt idx="1899">
                  <c:v>42389</c:v>
                </c:pt>
                <c:pt idx="1900">
                  <c:v>42390</c:v>
                </c:pt>
                <c:pt idx="1901">
                  <c:v>42391</c:v>
                </c:pt>
                <c:pt idx="1902">
                  <c:v>42394</c:v>
                </c:pt>
                <c:pt idx="1903">
                  <c:v>42395</c:v>
                </c:pt>
                <c:pt idx="1904">
                  <c:v>42396</c:v>
                </c:pt>
                <c:pt idx="1905">
                  <c:v>42397</c:v>
                </c:pt>
                <c:pt idx="1906">
                  <c:v>42398</c:v>
                </c:pt>
                <c:pt idx="1907">
                  <c:v>42401</c:v>
                </c:pt>
                <c:pt idx="1908">
                  <c:v>42402</c:v>
                </c:pt>
                <c:pt idx="1909">
                  <c:v>42403</c:v>
                </c:pt>
                <c:pt idx="1910">
                  <c:v>42404</c:v>
                </c:pt>
                <c:pt idx="1911">
                  <c:v>42405</c:v>
                </c:pt>
                <c:pt idx="1912">
                  <c:v>42410</c:v>
                </c:pt>
                <c:pt idx="1913">
                  <c:v>42411</c:v>
                </c:pt>
                <c:pt idx="1914">
                  <c:v>42412</c:v>
                </c:pt>
                <c:pt idx="1915">
                  <c:v>42415</c:v>
                </c:pt>
                <c:pt idx="1916">
                  <c:v>42416</c:v>
                </c:pt>
                <c:pt idx="1917">
                  <c:v>42417</c:v>
                </c:pt>
                <c:pt idx="1918">
                  <c:v>42418</c:v>
                </c:pt>
                <c:pt idx="1919">
                  <c:v>42419</c:v>
                </c:pt>
                <c:pt idx="1920">
                  <c:v>42422</c:v>
                </c:pt>
                <c:pt idx="1921">
                  <c:v>42423</c:v>
                </c:pt>
                <c:pt idx="1922">
                  <c:v>42424</c:v>
                </c:pt>
                <c:pt idx="1923">
                  <c:v>42425</c:v>
                </c:pt>
                <c:pt idx="1924">
                  <c:v>42426</c:v>
                </c:pt>
                <c:pt idx="1925">
                  <c:v>42429</c:v>
                </c:pt>
                <c:pt idx="1926">
                  <c:v>42430</c:v>
                </c:pt>
                <c:pt idx="1927">
                  <c:v>42431</c:v>
                </c:pt>
                <c:pt idx="1928">
                  <c:v>42432</c:v>
                </c:pt>
                <c:pt idx="1929">
                  <c:v>42433</c:v>
                </c:pt>
                <c:pt idx="1930">
                  <c:v>42436</c:v>
                </c:pt>
                <c:pt idx="1931">
                  <c:v>42437</c:v>
                </c:pt>
                <c:pt idx="1932">
                  <c:v>42438</c:v>
                </c:pt>
                <c:pt idx="1933">
                  <c:v>42439</c:v>
                </c:pt>
                <c:pt idx="1934">
                  <c:v>42440</c:v>
                </c:pt>
                <c:pt idx="1935">
                  <c:v>42443</c:v>
                </c:pt>
                <c:pt idx="1936">
                  <c:v>42444</c:v>
                </c:pt>
                <c:pt idx="1937">
                  <c:v>42445</c:v>
                </c:pt>
                <c:pt idx="1938">
                  <c:v>42446</c:v>
                </c:pt>
                <c:pt idx="1939">
                  <c:v>42447</c:v>
                </c:pt>
                <c:pt idx="1940">
                  <c:v>42450</c:v>
                </c:pt>
                <c:pt idx="1941">
                  <c:v>42451</c:v>
                </c:pt>
                <c:pt idx="1942">
                  <c:v>42452</c:v>
                </c:pt>
                <c:pt idx="1943">
                  <c:v>42453</c:v>
                </c:pt>
                <c:pt idx="1944">
                  <c:v>42457</c:v>
                </c:pt>
                <c:pt idx="1945">
                  <c:v>42458</c:v>
                </c:pt>
                <c:pt idx="1946">
                  <c:v>42459</c:v>
                </c:pt>
                <c:pt idx="1947">
                  <c:v>42460</c:v>
                </c:pt>
                <c:pt idx="1948">
                  <c:v>42461</c:v>
                </c:pt>
                <c:pt idx="1949">
                  <c:v>42464</c:v>
                </c:pt>
                <c:pt idx="1950">
                  <c:v>42465</c:v>
                </c:pt>
                <c:pt idx="1951">
                  <c:v>42466</c:v>
                </c:pt>
                <c:pt idx="1952">
                  <c:v>42467</c:v>
                </c:pt>
                <c:pt idx="1953">
                  <c:v>42468</c:v>
                </c:pt>
                <c:pt idx="1954">
                  <c:v>42471</c:v>
                </c:pt>
                <c:pt idx="1955">
                  <c:v>42472</c:v>
                </c:pt>
                <c:pt idx="1956">
                  <c:v>42473</c:v>
                </c:pt>
                <c:pt idx="1957">
                  <c:v>42474</c:v>
                </c:pt>
                <c:pt idx="1958">
                  <c:v>42475</c:v>
                </c:pt>
                <c:pt idx="1959">
                  <c:v>42478</c:v>
                </c:pt>
                <c:pt idx="1960">
                  <c:v>42479</c:v>
                </c:pt>
                <c:pt idx="1961">
                  <c:v>42480</c:v>
                </c:pt>
                <c:pt idx="1962">
                  <c:v>42482</c:v>
                </c:pt>
                <c:pt idx="1963">
                  <c:v>42485</c:v>
                </c:pt>
                <c:pt idx="1964">
                  <c:v>42486</c:v>
                </c:pt>
                <c:pt idx="1965">
                  <c:v>42487</c:v>
                </c:pt>
                <c:pt idx="1966">
                  <c:v>42488</c:v>
                </c:pt>
                <c:pt idx="1967">
                  <c:v>42489</c:v>
                </c:pt>
                <c:pt idx="1968">
                  <c:v>42492</c:v>
                </c:pt>
                <c:pt idx="1969">
                  <c:v>42493</c:v>
                </c:pt>
                <c:pt idx="1970">
                  <c:v>42494</c:v>
                </c:pt>
                <c:pt idx="1971">
                  <c:v>42495</c:v>
                </c:pt>
                <c:pt idx="1972">
                  <c:v>42496</c:v>
                </c:pt>
                <c:pt idx="1973">
                  <c:v>42499</c:v>
                </c:pt>
                <c:pt idx="1974">
                  <c:v>42500</c:v>
                </c:pt>
                <c:pt idx="1975">
                  <c:v>42501</c:v>
                </c:pt>
                <c:pt idx="1976">
                  <c:v>42502</c:v>
                </c:pt>
                <c:pt idx="1977">
                  <c:v>42503</c:v>
                </c:pt>
                <c:pt idx="1978">
                  <c:v>42506</c:v>
                </c:pt>
                <c:pt idx="1979">
                  <c:v>42507</c:v>
                </c:pt>
                <c:pt idx="1980">
                  <c:v>42508</c:v>
                </c:pt>
                <c:pt idx="1981">
                  <c:v>42509</c:v>
                </c:pt>
                <c:pt idx="1982">
                  <c:v>42510</c:v>
                </c:pt>
                <c:pt idx="1983">
                  <c:v>42513</c:v>
                </c:pt>
                <c:pt idx="1984">
                  <c:v>42514</c:v>
                </c:pt>
                <c:pt idx="1985">
                  <c:v>42515</c:v>
                </c:pt>
                <c:pt idx="1986">
                  <c:v>42517</c:v>
                </c:pt>
                <c:pt idx="1987">
                  <c:v>42520</c:v>
                </c:pt>
                <c:pt idx="1988">
                  <c:v>42521</c:v>
                </c:pt>
                <c:pt idx="1989">
                  <c:v>42522</c:v>
                </c:pt>
                <c:pt idx="1990">
                  <c:v>42523</c:v>
                </c:pt>
                <c:pt idx="1991">
                  <c:v>42524</c:v>
                </c:pt>
                <c:pt idx="1992">
                  <c:v>42527</c:v>
                </c:pt>
                <c:pt idx="1993">
                  <c:v>42528</c:v>
                </c:pt>
                <c:pt idx="1994">
                  <c:v>42529</c:v>
                </c:pt>
                <c:pt idx="1995">
                  <c:v>42530</c:v>
                </c:pt>
                <c:pt idx="1996">
                  <c:v>42531</c:v>
                </c:pt>
                <c:pt idx="1997">
                  <c:v>42534</c:v>
                </c:pt>
                <c:pt idx="1998">
                  <c:v>42535</c:v>
                </c:pt>
                <c:pt idx="1999">
                  <c:v>42536</c:v>
                </c:pt>
                <c:pt idx="2000">
                  <c:v>42537</c:v>
                </c:pt>
                <c:pt idx="2001">
                  <c:v>42538</c:v>
                </c:pt>
                <c:pt idx="2002">
                  <c:v>42541</c:v>
                </c:pt>
                <c:pt idx="2003">
                  <c:v>42542</c:v>
                </c:pt>
                <c:pt idx="2004">
                  <c:v>42543</c:v>
                </c:pt>
                <c:pt idx="2005">
                  <c:v>42544</c:v>
                </c:pt>
                <c:pt idx="2006">
                  <c:v>42545</c:v>
                </c:pt>
                <c:pt idx="2007">
                  <c:v>42548</c:v>
                </c:pt>
                <c:pt idx="2008">
                  <c:v>42549</c:v>
                </c:pt>
                <c:pt idx="2009">
                  <c:v>42550</c:v>
                </c:pt>
                <c:pt idx="2010">
                  <c:v>42551</c:v>
                </c:pt>
                <c:pt idx="2011">
                  <c:v>42552</c:v>
                </c:pt>
                <c:pt idx="2012">
                  <c:v>42555</c:v>
                </c:pt>
                <c:pt idx="2013">
                  <c:v>42556</c:v>
                </c:pt>
                <c:pt idx="2014">
                  <c:v>42557</c:v>
                </c:pt>
                <c:pt idx="2015">
                  <c:v>42558</c:v>
                </c:pt>
                <c:pt idx="2016">
                  <c:v>42559</c:v>
                </c:pt>
                <c:pt idx="2017">
                  <c:v>42562</c:v>
                </c:pt>
                <c:pt idx="2018">
                  <c:v>42563</c:v>
                </c:pt>
                <c:pt idx="2019">
                  <c:v>42564</c:v>
                </c:pt>
                <c:pt idx="2020">
                  <c:v>42565</c:v>
                </c:pt>
                <c:pt idx="2021">
                  <c:v>42566</c:v>
                </c:pt>
                <c:pt idx="2022">
                  <c:v>42569</c:v>
                </c:pt>
                <c:pt idx="2023">
                  <c:v>42570</c:v>
                </c:pt>
                <c:pt idx="2024">
                  <c:v>42571</c:v>
                </c:pt>
                <c:pt idx="2025">
                  <c:v>42572</c:v>
                </c:pt>
                <c:pt idx="2026">
                  <c:v>42573</c:v>
                </c:pt>
                <c:pt idx="2027">
                  <c:v>42576</c:v>
                </c:pt>
                <c:pt idx="2028">
                  <c:v>42577</c:v>
                </c:pt>
                <c:pt idx="2029">
                  <c:v>42578</c:v>
                </c:pt>
                <c:pt idx="2030">
                  <c:v>42579</c:v>
                </c:pt>
                <c:pt idx="2031">
                  <c:v>42580</c:v>
                </c:pt>
                <c:pt idx="2032">
                  <c:v>42583</c:v>
                </c:pt>
                <c:pt idx="2033">
                  <c:v>42584</c:v>
                </c:pt>
                <c:pt idx="2034">
                  <c:v>42585</c:v>
                </c:pt>
                <c:pt idx="2035">
                  <c:v>42586</c:v>
                </c:pt>
                <c:pt idx="2036">
                  <c:v>42587</c:v>
                </c:pt>
                <c:pt idx="2037">
                  <c:v>42590</c:v>
                </c:pt>
                <c:pt idx="2038">
                  <c:v>42591</c:v>
                </c:pt>
                <c:pt idx="2039">
                  <c:v>42592</c:v>
                </c:pt>
                <c:pt idx="2040">
                  <c:v>42593</c:v>
                </c:pt>
                <c:pt idx="2041">
                  <c:v>42594</c:v>
                </c:pt>
                <c:pt idx="2042">
                  <c:v>42597</c:v>
                </c:pt>
                <c:pt idx="2043">
                  <c:v>42598</c:v>
                </c:pt>
                <c:pt idx="2044">
                  <c:v>42599</c:v>
                </c:pt>
                <c:pt idx="2045">
                  <c:v>42600</c:v>
                </c:pt>
                <c:pt idx="2046">
                  <c:v>42601</c:v>
                </c:pt>
                <c:pt idx="2047">
                  <c:v>42604</c:v>
                </c:pt>
                <c:pt idx="2048">
                  <c:v>42605</c:v>
                </c:pt>
                <c:pt idx="2049">
                  <c:v>42606</c:v>
                </c:pt>
                <c:pt idx="2050">
                  <c:v>42607</c:v>
                </c:pt>
                <c:pt idx="2051">
                  <c:v>42608</c:v>
                </c:pt>
                <c:pt idx="2052">
                  <c:v>42611</c:v>
                </c:pt>
                <c:pt idx="2053">
                  <c:v>42612</c:v>
                </c:pt>
                <c:pt idx="2054">
                  <c:v>42613</c:v>
                </c:pt>
                <c:pt idx="2055">
                  <c:v>42614</c:v>
                </c:pt>
                <c:pt idx="2056">
                  <c:v>42615</c:v>
                </c:pt>
                <c:pt idx="2057">
                  <c:v>42618</c:v>
                </c:pt>
                <c:pt idx="2058">
                  <c:v>42619</c:v>
                </c:pt>
                <c:pt idx="2059">
                  <c:v>42621</c:v>
                </c:pt>
                <c:pt idx="2060">
                  <c:v>42622</c:v>
                </c:pt>
                <c:pt idx="2061">
                  <c:v>42625</c:v>
                </c:pt>
                <c:pt idx="2062">
                  <c:v>42626</c:v>
                </c:pt>
                <c:pt idx="2063">
                  <c:v>42627</c:v>
                </c:pt>
                <c:pt idx="2064">
                  <c:v>42628</c:v>
                </c:pt>
                <c:pt idx="2065">
                  <c:v>42629</c:v>
                </c:pt>
                <c:pt idx="2066">
                  <c:v>42632</c:v>
                </c:pt>
                <c:pt idx="2067">
                  <c:v>42633</c:v>
                </c:pt>
                <c:pt idx="2068">
                  <c:v>42634</c:v>
                </c:pt>
                <c:pt idx="2069">
                  <c:v>42635</c:v>
                </c:pt>
                <c:pt idx="2070">
                  <c:v>42636</c:v>
                </c:pt>
                <c:pt idx="2071">
                  <c:v>42639</c:v>
                </c:pt>
                <c:pt idx="2072">
                  <c:v>42640</c:v>
                </c:pt>
                <c:pt idx="2073">
                  <c:v>42641</c:v>
                </c:pt>
                <c:pt idx="2074">
                  <c:v>42642</c:v>
                </c:pt>
                <c:pt idx="2075">
                  <c:v>42643</c:v>
                </c:pt>
                <c:pt idx="2076">
                  <c:v>42646</c:v>
                </c:pt>
                <c:pt idx="2077">
                  <c:v>42647</c:v>
                </c:pt>
                <c:pt idx="2078">
                  <c:v>42648</c:v>
                </c:pt>
                <c:pt idx="2079">
                  <c:v>42649</c:v>
                </c:pt>
                <c:pt idx="2080">
                  <c:v>42650</c:v>
                </c:pt>
                <c:pt idx="2081">
                  <c:v>42653</c:v>
                </c:pt>
                <c:pt idx="2082">
                  <c:v>42654</c:v>
                </c:pt>
                <c:pt idx="2083">
                  <c:v>42656</c:v>
                </c:pt>
                <c:pt idx="2084">
                  <c:v>42657</c:v>
                </c:pt>
                <c:pt idx="2085">
                  <c:v>42660</c:v>
                </c:pt>
                <c:pt idx="2086">
                  <c:v>42661</c:v>
                </c:pt>
                <c:pt idx="2087">
                  <c:v>42662</c:v>
                </c:pt>
                <c:pt idx="2088">
                  <c:v>42663</c:v>
                </c:pt>
                <c:pt idx="2089">
                  <c:v>42664</c:v>
                </c:pt>
                <c:pt idx="2090">
                  <c:v>42667</c:v>
                </c:pt>
                <c:pt idx="2091">
                  <c:v>42668</c:v>
                </c:pt>
                <c:pt idx="2092">
                  <c:v>42669</c:v>
                </c:pt>
                <c:pt idx="2093">
                  <c:v>42670</c:v>
                </c:pt>
                <c:pt idx="2094">
                  <c:v>42671</c:v>
                </c:pt>
                <c:pt idx="2095">
                  <c:v>42674</c:v>
                </c:pt>
                <c:pt idx="2096">
                  <c:v>42675</c:v>
                </c:pt>
                <c:pt idx="2097">
                  <c:v>42677</c:v>
                </c:pt>
                <c:pt idx="2098">
                  <c:v>42678</c:v>
                </c:pt>
                <c:pt idx="2099">
                  <c:v>42681</c:v>
                </c:pt>
                <c:pt idx="2100">
                  <c:v>42682</c:v>
                </c:pt>
                <c:pt idx="2101">
                  <c:v>42683</c:v>
                </c:pt>
                <c:pt idx="2102">
                  <c:v>42684</c:v>
                </c:pt>
                <c:pt idx="2103">
                  <c:v>42685</c:v>
                </c:pt>
                <c:pt idx="2104">
                  <c:v>42688</c:v>
                </c:pt>
                <c:pt idx="2105">
                  <c:v>42690</c:v>
                </c:pt>
                <c:pt idx="2106">
                  <c:v>42691</c:v>
                </c:pt>
                <c:pt idx="2107">
                  <c:v>42692</c:v>
                </c:pt>
                <c:pt idx="2108">
                  <c:v>42695</c:v>
                </c:pt>
                <c:pt idx="2109">
                  <c:v>42696</c:v>
                </c:pt>
                <c:pt idx="2110">
                  <c:v>42697</c:v>
                </c:pt>
                <c:pt idx="2111">
                  <c:v>42698</c:v>
                </c:pt>
                <c:pt idx="2112">
                  <c:v>42699</c:v>
                </c:pt>
                <c:pt idx="2113">
                  <c:v>42702</c:v>
                </c:pt>
                <c:pt idx="2114">
                  <c:v>42703</c:v>
                </c:pt>
                <c:pt idx="2115">
                  <c:v>42704</c:v>
                </c:pt>
                <c:pt idx="2116">
                  <c:v>42705</c:v>
                </c:pt>
                <c:pt idx="2117">
                  <c:v>42706</c:v>
                </c:pt>
                <c:pt idx="2118">
                  <c:v>42709</c:v>
                </c:pt>
                <c:pt idx="2119">
                  <c:v>42710</c:v>
                </c:pt>
                <c:pt idx="2120">
                  <c:v>42711</c:v>
                </c:pt>
                <c:pt idx="2121">
                  <c:v>42712</c:v>
                </c:pt>
                <c:pt idx="2122">
                  <c:v>42713</c:v>
                </c:pt>
                <c:pt idx="2123">
                  <c:v>42716</c:v>
                </c:pt>
                <c:pt idx="2124">
                  <c:v>42717</c:v>
                </c:pt>
                <c:pt idx="2125">
                  <c:v>42718</c:v>
                </c:pt>
                <c:pt idx="2126">
                  <c:v>42719</c:v>
                </c:pt>
                <c:pt idx="2127">
                  <c:v>42720</c:v>
                </c:pt>
                <c:pt idx="2128">
                  <c:v>42723</c:v>
                </c:pt>
                <c:pt idx="2129">
                  <c:v>42724</c:v>
                </c:pt>
                <c:pt idx="2130">
                  <c:v>42725</c:v>
                </c:pt>
                <c:pt idx="2131">
                  <c:v>42726</c:v>
                </c:pt>
                <c:pt idx="2132">
                  <c:v>42727</c:v>
                </c:pt>
                <c:pt idx="2133">
                  <c:v>42730</c:v>
                </c:pt>
                <c:pt idx="2134">
                  <c:v>42731</c:v>
                </c:pt>
                <c:pt idx="2135">
                  <c:v>42732</c:v>
                </c:pt>
                <c:pt idx="2136">
                  <c:v>42733</c:v>
                </c:pt>
                <c:pt idx="2137">
                  <c:v>42734</c:v>
                </c:pt>
                <c:pt idx="2138">
                  <c:v>42737</c:v>
                </c:pt>
                <c:pt idx="2139">
                  <c:v>42738</c:v>
                </c:pt>
                <c:pt idx="2140">
                  <c:v>42739</c:v>
                </c:pt>
                <c:pt idx="2141">
                  <c:v>42740</c:v>
                </c:pt>
                <c:pt idx="2142">
                  <c:v>42741</c:v>
                </c:pt>
                <c:pt idx="2143">
                  <c:v>42744</c:v>
                </c:pt>
                <c:pt idx="2144">
                  <c:v>42745</c:v>
                </c:pt>
                <c:pt idx="2145">
                  <c:v>42746</c:v>
                </c:pt>
                <c:pt idx="2146">
                  <c:v>42747</c:v>
                </c:pt>
                <c:pt idx="2147">
                  <c:v>42748</c:v>
                </c:pt>
                <c:pt idx="2148">
                  <c:v>42751</c:v>
                </c:pt>
                <c:pt idx="2149">
                  <c:v>42752</c:v>
                </c:pt>
                <c:pt idx="2150">
                  <c:v>42753</c:v>
                </c:pt>
                <c:pt idx="2151">
                  <c:v>42754</c:v>
                </c:pt>
                <c:pt idx="2152">
                  <c:v>42755</c:v>
                </c:pt>
                <c:pt idx="2153">
                  <c:v>42758</c:v>
                </c:pt>
                <c:pt idx="2154">
                  <c:v>42759</c:v>
                </c:pt>
                <c:pt idx="2155">
                  <c:v>42760</c:v>
                </c:pt>
                <c:pt idx="2156">
                  <c:v>42761</c:v>
                </c:pt>
                <c:pt idx="2157">
                  <c:v>42762</c:v>
                </c:pt>
                <c:pt idx="2158">
                  <c:v>42765</c:v>
                </c:pt>
                <c:pt idx="2159">
                  <c:v>42766</c:v>
                </c:pt>
                <c:pt idx="2160">
                  <c:v>42767</c:v>
                </c:pt>
                <c:pt idx="2161">
                  <c:v>42768</c:v>
                </c:pt>
                <c:pt idx="2162">
                  <c:v>42769</c:v>
                </c:pt>
                <c:pt idx="2163">
                  <c:v>42772</c:v>
                </c:pt>
                <c:pt idx="2164">
                  <c:v>42773</c:v>
                </c:pt>
                <c:pt idx="2165">
                  <c:v>42774</c:v>
                </c:pt>
                <c:pt idx="2166">
                  <c:v>42775</c:v>
                </c:pt>
                <c:pt idx="2167">
                  <c:v>42776</c:v>
                </c:pt>
                <c:pt idx="2168">
                  <c:v>42779</c:v>
                </c:pt>
                <c:pt idx="2169">
                  <c:v>42780</c:v>
                </c:pt>
                <c:pt idx="2170">
                  <c:v>42781</c:v>
                </c:pt>
                <c:pt idx="2171">
                  <c:v>42782</c:v>
                </c:pt>
                <c:pt idx="2172">
                  <c:v>42783</c:v>
                </c:pt>
                <c:pt idx="2173">
                  <c:v>42786</c:v>
                </c:pt>
                <c:pt idx="2174">
                  <c:v>42787</c:v>
                </c:pt>
                <c:pt idx="2175">
                  <c:v>42788</c:v>
                </c:pt>
                <c:pt idx="2176">
                  <c:v>42789</c:v>
                </c:pt>
                <c:pt idx="2177">
                  <c:v>42790</c:v>
                </c:pt>
                <c:pt idx="2178">
                  <c:v>42795</c:v>
                </c:pt>
                <c:pt idx="2179">
                  <c:v>42796</c:v>
                </c:pt>
                <c:pt idx="2180">
                  <c:v>42797</c:v>
                </c:pt>
                <c:pt idx="2181">
                  <c:v>42800</c:v>
                </c:pt>
                <c:pt idx="2182">
                  <c:v>42801</c:v>
                </c:pt>
                <c:pt idx="2183">
                  <c:v>42802</c:v>
                </c:pt>
                <c:pt idx="2184">
                  <c:v>42803</c:v>
                </c:pt>
                <c:pt idx="2185">
                  <c:v>42804</c:v>
                </c:pt>
                <c:pt idx="2186">
                  <c:v>42807</c:v>
                </c:pt>
                <c:pt idx="2187">
                  <c:v>42808</c:v>
                </c:pt>
                <c:pt idx="2188">
                  <c:v>42809</c:v>
                </c:pt>
                <c:pt idx="2189">
                  <c:v>42810</c:v>
                </c:pt>
                <c:pt idx="2190">
                  <c:v>42811</c:v>
                </c:pt>
                <c:pt idx="2191">
                  <c:v>42814</c:v>
                </c:pt>
                <c:pt idx="2192">
                  <c:v>42815</c:v>
                </c:pt>
                <c:pt idx="2193">
                  <c:v>42816</c:v>
                </c:pt>
                <c:pt idx="2194">
                  <c:v>42817</c:v>
                </c:pt>
                <c:pt idx="2195">
                  <c:v>42818</c:v>
                </c:pt>
                <c:pt idx="2196">
                  <c:v>42821</c:v>
                </c:pt>
                <c:pt idx="2197">
                  <c:v>42822</c:v>
                </c:pt>
                <c:pt idx="2198">
                  <c:v>42823</c:v>
                </c:pt>
                <c:pt idx="2199">
                  <c:v>42824</c:v>
                </c:pt>
                <c:pt idx="2200">
                  <c:v>42825</c:v>
                </c:pt>
                <c:pt idx="2201">
                  <c:v>42828</c:v>
                </c:pt>
                <c:pt idx="2202">
                  <c:v>42829</c:v>
                </c:pt>
                <c:pt idx="2203">
                  <c:v>42830</c:v>
                </c:pt>
                <c:pt idx="2204">
                  <c:v>42831</c:v>
                </c:pt>
                <c:pt idx="2205">
                  <c:v>42832</c:v>
                </c:pt>
                <c:pt idx="2206">
                  <c:v>42835</c:v>
                </c:pt>
                <c:pt idx="2207">
                  <c:v>42836</c:v>
                </c:pt>
                <c:pt idx="2208">
                  <c:v>42837</c:v>
                </c:pt>
                <c:pt idx="2209">
                  <c:v>42838</c:v>
                </c:pt>
                <c:pt idx="2210">
                  <c:v>42842</c:v>
                </c:pt>
                <c:pt idx="2211">
                  <c:v>42843</c:v>
                </c:pt>
                <c:pt idx="2212">
                  <c:v>42844</c:v>
                </c:pt>
                <c:pt idx="2213">
                  <c:v>42845</c:v>
                </c:pt>
                <c:pt idx="2214">
                  <c:v>42849</c:v>
                </c:pt>
                <c:pt idx="2215">
                  <c:v>42850</c:v>
                </c:pt>
                <c:pt idx="2216">
                  <c:v>42851</c:v>
                </c:pt>
                <c:pt idx="2217">
                  <c:v>42852</c:v>
                </c:pt>
                <c:pt idx="2218">
                  <c:v>42853</c:v>
                </c:pt>
                <c:pt idx="2219">
                  <c:v>42857</c:v>
                </c:pt>
                <c:pt idx="2220">
                  <c:v>42858</c:v>
                </c:pt>
                <c:pt idx="2221">
                  <c:v>42859</c:v>
                </c:pt>
                <c:pt idx="2222">
                  <c:v>42860</c:v>
                </c:pt>
                <c:pt idx="2223">
                  <c:v>42863</c:v>
                </c:pt>
                <c:pt idx="2224">
                  <c:v>42864</c:v>
                </c:pt>
                <c:pt idx="2225">
                  <c:v>42865</c:v>
                </c:pt>
                <c:pt idx="2226">
                  <c:v>42866</c:v>
                </c:pt>
                <c:pt idx="2227">
                  <c:v>42867</c:v>
                </c:pt>
                <c:pt idx="2228">
                  <c:v>42870</c:v>
                </c:pt>
                <c:pt idx="2229">
                  <c:v>42871</c:v>
                </c:pt>
                <c:pt idx="2230">
                  <c:v>42872</c:v>
                </c:pt>
                <c:pt idx="2231">
                  <c:v>42873</c:v>
                </c:pt>
                <c:pt idx="2232">
                  <c:v>42874</c:v>
                </c:pt>
                <c:pt idx="2233">
                  <c:v>42877</c:v>
                </c:pt>
                <c:pt idx="2234">
                  <c:v>42878</c:v>
                </c:pt>
                <c:pt idx="2235">
                  <c:v>42879</c:v>
                </c:pt>
                <c:pt idx="2236">
                  <c:v>42880</c:v>
                </c:pt>
                <c:pt idx="2237">
                  <c:v>42881</c:v>
                </c:pt>
                <c:pt idx="2238">
                  <c:v>42884</c:v>
                </c:pt>
                <c:pt idx="2239">
                  <c:v>42885</c:v>
                </c:pt>
                <c:pt idx="2240">
                  <c:v>42886</c:v>
                </c:pt>
                <c:pt idx="2241">
                  <c:v>42887</c:v>
                </c:pt>
                <c:pt idx="2242">
                  <c:v>42888</c:v>
                </c:pt>
                <c:pt idx="2243">
                  <c:v>42891</c:v>
                </c:pt>
                <c:pt idx="2244">
                  <c:v>42892</c:v>
                </c:pt>
                <c:pt idx="2245">
                  <c:v>42893</c:v>
                </c:pt>
                <c:pt idx="2246">
                  <c:v>42894</c:v>
                </c:pt>
                <c:pt idx="2247">
                  <c:v>42895</c:v>
                </c:pt>
                <c:pt idx="2248">
                  <c:v>42898</c:v>
                </c:pt>
                <c:pt idx="2249">
                  <c:v>42899</c:v>
                </c:pt>
                <c:pt idx="2250">
                  <c:v>42900</c:v>
                </c:pt>
                <c:pt idx="2251">
                  <c:v>42902</c:v>
                </c:pt>
                <c:pt idx="2252">
                  <c:v>42905</c:v>
                </c:pt>
                <c:pt idx="2253">
                  <c:v>42906</c:v>
                </c:pt>
                <c:pt idx="2254">
                  <c:v>42907</c:v>
                </c:pt>
                <c:pt idx="2255">
                  <c:v>42908</c:v>
                </c:pt>
                <c:pt idx="2256">
                  <c:v>42909</c:v>
                </c:pt>
                <c:pt idx="2257">
                  <c:v>42912</c:v>
                </c:pt>
                <c:pt idx="2258">
                  <c:v>42913</c:v>
                </c:pt>
                <c:pt idx="2259">
                  <c:v>42914</c:v>
                </c:pt>
                <c:pt idx="2260">
                  <c:v>42915</c:v>
                </c:pt>
                <c:pt idx="2261">
                  <c:v>42916</c:v>
                </c:pt>
                <c:pt idx="2262">
                  <c:v>42919</c:v>
                </c:pt>
                <c:pt idx="2263">
                  <c:v>42920</c:v>
                </c:pt>
                <c:pt idx="2264">
                  <c:v>42921</c:v>
                </c:pt>
                <c:pt idx="2265">
                  <c:v>42922</c:v>
                </c:pt>
                <c:pt idx="2266">
                  <c:v>42923</c:v>
                </c:pt>
                <c:pt idx="2267">
                  <c:v>42926</c:v>
                </c:pt>
                <c:pt idx="2268">
                  <c:v>42927</c:v>
                </c:pt>
                <c:pt idx="2269">
                  <c:v>42928</c:v>
                </c:pt>
                <c:pt idx="2270">
                  <c:v>42929</c:v>
                </c:pt>
                <c:pt idx="2271">
                  <c:v>42930</c:v>
                </c:pt>
                <c:pt idx="2272">
                  <c:v>42933</c:v>
                </c:pt>
                <c:pt idx="2273">
                  <c:v>42934</c:v>
                </c:pt>
                <c:pt idx="2274">
                  <c:v>42935</c:v>
                </c:pt>
                <c:pt idx="2275">
                  <c:v>42936</c:v>
                </c:pt>
                <c:pt idx="2276">
                  <c:v>42937</c:v>
                </c:pt>
                <c:pt idx="2277">
                  <c:v>42940</c:v>
                </c:pt>
                <c:pt idx="2278">
                  <c:v>42941</c:v>
                </c:pt>
                <c:pt idx="2279">
                  <c:v>42942</c:v>
                </c:pt>
                <c:pt idx="2280">
                  <c:v>42943</c:v>
                </c:pt>
                <c:pt idx="2281">
                  <c:v>42944</c:v>
                </c:pt>
                <c:pt idx="2282">
                  <c:v>42947</c:v>
                </c:pt>
                <c:pt idx="2283">
                  <c:v>42948</c:v>
                </c:pt>
                <c:pt idx="2284">
                  <c:v>42949</c:v>
                </c:pt>
                <c:pt idx="2285">
                  <c:v>42950</c:v>
                </c:pt>
                <c:pt idx="2286">
                  <c:v>42951</c:v>
                </c:pt>
                <c:pt idx="2287">
                  <c:v>42954</c:v>
                </c:pt>
                <c:pt idx="2288">
                  <c:v>42955</c:v>
                </c:pt>
                <c:pt idx="2289">
                  <c:v>42956</c:v>
                </c:pt>
                <c:pt idx="2290">
                  <c:v>42957</c:v>
                </c:pt>
                <c:pt idx="2291">
                  <c:v>42958</c:v>
                </c:pt>
                <c:pt idx="2292">
                  <c:v>42961</c:v>
                </c:pt>
                <c:pt idx="2293">
                  <c:v>42962</c:v>
                </c:pt>
                <c:pt idx="2294">
                  <c:v>42963</c:v>
                </c:pt>
                <c:pt idx="2295">
                  <c:v>42964</c:v>
                </c:pt>
                <c:pt idx="2296">
                  <c:v>42965</c:v>
                </c:pt>
                <c:pt idx="2297">
                  <c:v>42968</c:v>
                </c:pt>
                <c:pt idx="2298">
                  <c:v>42969</c:v>
                </c:pt>
                <c:pt idx="2299">
                  <c:v>42970</c:v>
                </c:pt>
                <c:pt idx="2300">
                  <c:v>42971</c:v>
                </c:pt>
                <c:pt idx="2301">
                  <c:v>42972</c:v>
                </c:pt>
                <c:pt idx="2302">
                  <c:v>42975</c:v>
                </c:pt>
                <c:pt idx="2303">
                  <c:v>42976</c:v>
                </c:pt>
                <c:pt idx="2304">
                  <c:v>42977</c:v>
                </c:pt>
                <c:pt idx="2305">
                  <c:v>42978</c:v>
                </c:pt>
                <c:pt idx="2306">
                  <c:v>42979</c:v>
                </c:pt>
                <c:pt idx="2307">
                  <c:v>42982</c:v>
                </c:pt>
                <c:pt idx="2308">
                  <c:v>42983</c:v>
                </c:pt>
                <c:pt idx="2309">
                  <c:v>42984</c:v>
                </c:pt>
                <c:pt idx="2310">
                  <c:v>42986</c:v>
                </c:pt>
                <c:pt idx="2311">
                  <c:v>42989</c:v>
                </c:pt>
                <c:pt idx="2312">
                  <c:v>42990</c:v>
                </c:pt>
                <c:pt idx="2313">
                  <c:v>42991</c:v>
                </c:pt>
                <c:pt idx="2314">
                  <c:v>42992</c:v>
                </c:pt>
                <c:pt idx="2315">
                  <c:v>42993</c:v>
                </c:pt>
                <c:pt idx="2316">
                  <c:v>42996</c:v>
                </c:pt>
                <c:pt idx="2317">
                  <c:v>42997</c:v>
                </c:pt>
                <c:pt idx="2318">
                  <c:v>42998</c:v>
                </c:pt>
                <c:pt idx="2319">
                  <c:v>42999</c:v>
                </c:pt>
                <c:pt idx="2320">
                  <c:v>43000</c:v>
                </c:pt>
                <c:pt idx="2321">
                  <c:v>43003</c:v>
                </c:pt>
                <c:pt idx="2322">
                  <c:v>43004</c:v>
                </c:pt>
                <c:pt idx="2323">
                  <c:v>43005</c:v>
                </c:pt>
                <c:pt idx="2324">
                  <c:v>43006</c:v>
                </c:pt>
                <c:pt idx="2325">
                  <c:v>43007</c:v>
                </c:pt>
                <c:pt idx="2326">
                  <c:v>43010</c:v>
                </c:pt>
                <c:pt idx="2327">
                  <c:v>43011</c:v>
                </c:pt>
                <c:pt idx="2328">
                  <c:v>43012</c:v>
                </c:pt>
                <c:pt idx="2329">
                  <c:v>43013</c:v>
                </c:pt>
                <c:pt idx="2330">
                  <c:v>43014</c:v>
                </c:pt>
                <c:pt idx="2331">
                  <c:v>43017</c:v>
                </c:pt>
                <c:pt idx="2332">
                  <c:v>43018</c:v>
                </c:pt>
                <c:pt idx="2333">
                  <c:v>43019</c:v>
                </c:pt>
                <c:pt idx="2334">
                  <c:v>43021</c:v>
                </c:pt>
                <c:pt idx="2335">
                  <c:v>43024</c:v>
                </c:pt>
                <c:pt idx="2336">
                  <c:v>43025</c:v>
                </c:pt>
                <c:pt idx="2337">
                  <c:v>43026</c:v>
                </c:pt>
                <c:pt idx="2338">
                  <c:v>43027</c:v>
                </c:pt>
                <c:pt idx="2339">
                  <c:v>43028</c:v>
                </c:pt>
                <c:pt idx="2340">
                  <c:v>43031</c:v>
                </c:pt>
                <c:pt idx="2341">
                  <c:v>43032</c:v>
                </c:pt>
                <c:pt idx="2342">
                  <c:v>43033</c:v>
                </c:pt>
                <c:pt idx="2343">
                  <c:v>43034</c:v>
                </c:pt>
                <c:pt idx="2344">
                  <c:v>43035</c:v>
                </c:pt>
                <c:pt idx="2345">
                  <c:v>43038</c:v>
                </c:pt>
                <c:pt idx="2346">
                  <c:v>43039</c:v>
                </c:pt>
                <c:pt idx="2347">
                  <c:v>43040</c:v>
                </c:pt>
                <c:pt idx="2348">
                  <c:v>43042</c:v>
                </c:pt>
                <c:pt idx="2349">
                  <c:v>43045</c:v>
                </c:pt>
                <c:pt idx="2350">
                  <c:v>43046</c:v>
                </c:pt>
                <c:pt idx="2351">
                  <c:v>43047</c:v>
                </c:pt>
                <c:pt idx="2352">
                  <c:v>43048</c:v>
                </c:pt>
                <c:pt idx="2353">
                  <c:v>43049</c:v>
                </c:pt>
                <c:pt idx="2354">
                  <c:v>43052</c:v>
                </c:pt>
                <c:pt idx="2355">
                  <c:v>43053</c:v>
                </c:pt>
                <c:pt idx="2356">
                  <c:v>43055</c:v>
                </c:pt>
                <c:pt idx="2357">
                  <c:v>43056</c:v>
                </c:pt>
                <c:pt idx="2358">
                  <c:v>43059</c:v>
                </c:pt>
                <c:pt idx="2359">
                  <c:v>43060</c:v>
                </c:pt>
                <c:pt idx="2360">
                  <c:v>43061</c:v>
                </c:pt>
                <c:pt idx="2361">
                  <c:v>43062</c:v>
                </c:pt>
                <c:pt idx="2362">
                  <c:v>43063</c:v>
                </c:pt>
                <c:pt idx="2363">
                  <c:v>43066</c:v>
                </c:pt>
                <c:pt idx="2364">
                  <c:v>43067</c:v>
                </c:pt>
                <c:pt idx="2365">
                  <c:v>43068</c:v>
                </c:pt>
                <c:pt idx="2366">
                  <c:v>43069</c:v>
                </c:pt>
                <c:pt idx="2367">
                  <c:v>43070</c:v>
                </c:pt>
                <c:pt idx="2368">
                  <c:v>43073</c:v>
                </c:pt>
                <c:pt idx="2369">
                  <c:v>43074</c:v>
                </c:pt>
                <c:pt idx="2370">
                  <c:v>43075</c:v>
                </c:pt>
                <c:pt idx="2371">
                  <c:v>43076</c:v>
                </c:pt>
                <c:pt idx="2372">
                  <c:v>43077</c:v>
                </c:pt>
                <c:pt idx="2373">
                  <c:v>43080</c:v>
                </c:pt>
                <c:pt idx="2374">
                  <c:v>43081</c:v>
                </c:pt>
                <c:pt idx="2375">
                  <c:v>43082</c:v>
                </c:pt>
                <c:pt idx="2376">
                  <c:v>43083</c:v>
                </c:pt>
                <c:pt idx="2377">
                  <c:v>43084</c:v>
                </c:pt>
                <c:pt idx="2378">
                  <c:v>43087</c:v>
                </c:pt>
                <c:pt idx="2379">
                  <c:v>43088</c:v>
                </c:pt>
                <c:pt idx="2380">
                  <c:v>43089</c:v>
                </c:pt>
                <c:pt idx="2381">
                  <c:v>43090</c:v>
                </c:pt>
                <c:pt idx="2382">
                  <c:v>43091</c:v>
                </c:pt>
                <c:pt idx="2383">
                  <c:v>43095</c:v>
                </c:pt>
                <c:pt idx="2384">
                  <c:v>43096</c:v>
                </c:pt>
                <c:pt idx="2385">
                  <c:v>43097</c:v>
                </c:pt>
                <c:pt idx="2386">
                  <c:v>43098</c:v>
                </c:pt>
                <c:pt idx="2387">
                  <c:v>43102</c:v>
                </c:pt>
                <c:pt idx="2388">
                  <c:v>43103</c:v>
                </c:pt>
                <c:pt idx="2389">
                  <c:v>43104</c:v>
                </c:pt>
                <c:pt idx="2390">
                  <c:v>43105</c:v>
                </c:pt>
                <c:pt idx="2391">
                  <c:v>43108</c:v>
                </c:pt>
                <c:pt idx="2392">
                  <c:v>43109</c:v>
                </c:pt>
                <c:pt idx="2393">
                  <c:v>43110</c:v>
                </c:pt>
                <c:pt idx="2394">
                  <c:v>43111</c:v>
                </c:pt>
                <c:pt idx="2395">
                  <c:v>43112</c:v>
                </c:pt>
                <c:pt idx="2396">
                  <c:v>43115</c:v>
                </c:pt>
                <c:pt idx="2397">
                  <c:v>43116</c:v>
                </c:pt>
                <c:pt idx="2398">
                  <c:v>43117</c:v>
                </c:pt>
                <c:pt idx="2399">
                  <c:v>43118</c:v>
                </c:pt>
                <c:pt idx="2400">
                  <c:v>43119</c:v>
                </c:pt>
                <c:pt idx="2401">
                  <c:v>43122</c:v>
                </c:pt>
                <c:pt idx="2402">
                  <c:v>43123</c:v>
                </c:pt>
                <c:pt idx="2403">
                  <c:v>43124</c:v>
                </c:pt>
                <c:pt idx="2404">
                  <c:v>43125</c:v>
                </c:pt>
                <c:pt idx="2405">
                  <c:v>43126</c:v>
                </c:pt>
                <c:pt idx="2406">
                  <c:v>43129</c:v>
                </c:pt>
                <c:pt idx="2407">
                  <c:v>43130</c:v>
                </c:pt>
                <c:pt idx="2408">
                  <c:v>43131</c:v>
                </c:pt>
                <c:pt idx="2409">
                  <c:v>43132</c:v>
                </c:pt>
                <c:pt idx="2410">
                  <c:v>43133</c:v>
                </c:pt>
                <c:pt idx="2411">
                  <c:v>43136</c:v>
                </c:pt>
                <c:pt idx="2412">
                  <c:v>43137</c:v>
                </c:pt>
                <c:pt idx="2413">
                  <c:v>43138</c:v>
                </c:pt>
                <c:pt idx="2414">
                  <c:v>43139</c:v>
                </c:pt>
                <c:pt idx="2415">
                  <c:v>43140</c:v>
                </c:pt>
                <c:pt idx="2416">
                  <c:v>43145</c:v>
                </c:pt>
                <c:pt idx="2417">
                  <c:v>43146</c:v>
                </c:pt>
                <c:pt idx="2418">
                  <c:v>43147</c:v>
                </c:pt>
                <c:pt idx="2419">
                  <c:v>43150</c:v>
                </c:pt>
                <c:pt idx="2420">
                  <c:v>43151</c:v>
                </c:pt>
                <c:pt idx="2421">
                  <c:v>43152</c:v>
                </c:pt>
                <c:pt idx="2422">
                  <c:v>43153</c:v>
                </c:pt>
                <c:pt idx="2423">
                  <c:v>43154</c:v>
                </c:pt>
                <c:pt idx="2424">
                  <c:v>43157</c:v>
                </c:pt>
                <c:pt idx="2425">
                  <c:v>43158</c:v>
                </c:pt>
                <c:pt idx="2426">
                  <c:v>43159</c:v>
                </c:pt>
                <c:pt idx="2427">
                  <c:v>43160</c:v>
                </c:pt>
                <c:pt idx="2428">
                  <c:v>43161</c:v>
                </c:pt>
                <c:pt idx="2429">
                  <c:v>43164</c:v>
                </c:pt>
                <c:pt idx="2430">
                  <c:v>43165</c:v>
                </c:pt>
                <c:pt idx="2431">
                  <c:v>43166</c:v>
                </c:pt>
                <c:pt idx="2432">
                  <c:v>43167</c:v>
                </c:pt>
                <c:pt idx="2433">
                  <c:v>43168</c:v>
                </c:pt>
                <c:pt idx="2434">
                  <c:v>43171</c:v>
                </c:pt>
                <c:pt idx="2435">
                  <c:v>43172</c:v>
                </c:pt>
                <c:pt idx="2436">
                  <c:v>43173</c:v>
                </c:pt>
                <c:pt idx="2437">
                  <c:v>43174</c:v>
                </c:pt>
                <c:pt idx="2438">
                  <c:v>43175</c:v>
                </c:pt>
                <c:pt idx="2439">
                  <c:v>43178</c:v>
                </c:pt>
                <c:pt idx="2440">
                  <c:v>43179</c:v>
                </c:pt>
                <c:pt idx="2441">
                  <c:v>43180</c:v>
                </c:pt>
                <c:pt idx="2442">
                  <c:v>43181</c:v>
                </c:pt>
                <c:pt idx="2443">
                  <c:v>43182</c:v>
                </c:pt>
                <c:pt idx="2444">
                  <c:v>43185</c:v>
                </c:pt>
                <c:pt idx="2445">
                  <c:v>43186</c:v>
                </c:pt>
                <c:pt idx="2446">
                  <c:v>43187</c:v>
                </c:pt>
                <c:pt idx="2447">
                  <c:v>43188</c:v>
                </c:pt>
                <c:pt idx="2448">
                  <c:v>43192</c:v>
                </c:pt>
                <c:pt idx="2449">
                  <c:v>43193</c:v>
                </c:pt>
                <c:pt idx="2450">
                  <c:v>43194</c:v>
                </c:pt>
                <c:pt idx="2451">
                  <c:v>43195</c:v>
                </c:pt>
                <c:pt idx="2452">
                  <c:v>43196</c:v>
                </c:pt>
                <c:pt idx="2453">
                  <c:v>43199</c:v>
                </c:pt>
                <c:pt idx="2454">
                  <c:v>43200</c:v>
                </c:pt>
                <c:pt idx="2455">
                  <c:v>43201</c:v>
                </c:pt>
                <c:pt idx="2456">
                  <c:v>43202</c:v>
                </c:pt>
                <c:pt idx="2457">
                  <c:v>43203</c:v>
                </c:pt>
                <c:pt idx="2458">
                  <c:v>43206</c:v>
                </c:pt>
                <c:pt idx="2459">
                  <c:v>43207</c:v>
                </c:pt>
                <c:pt idx="2460">
                  <c:v>43208</c:v>
                </c:pt>
                <c:pt idx="2461">
                  <c:v>43209</c:v>
                </c:pt>
                <c:pt idx="2462">
                  <c:v>43210</c:v>
                </c:pt>
                <c:pt idx="2463">
                  <c:v>43213</c:v>
                </c:pt>
                <c:pt idx="2464">
                  <c:v>43214</c:v>
                </c:pt>
                <c:pt idx="2465">
                  <c:v>43215</c:v>
                </c:pt>
                <c:pt idx="2466">
                  <c:v>43216</c:v>
                </c:pt>
                <c:pt idx="2467">
                  <c:v>43217</c:v>
                </c:pt>
                <c:pt idx="2468">
                  <c:v>43220</c:v>
                </c:pt>
                <c:pt idx="2469">
                  <c:v>43222</c:v>
                </c:pt>
                <c:pt idx="2470">
                  <c:v>43223</c:v>
                </c:pt>
                <c:pt idx="2471">
                  <c:v>43224</c:v>
                </c:pt>
                <c:pt idx="2472">
                  <c:v>43227</c:v>
                </c:pt>
                <c:pt idx="2473">
                  <c:v>43228</c:v>
                </c:pt>
                <c:pt idx="2474">
                  <c:v>43229</c:v>
                </c:pt>
                <c:pt idx="2475">
                  <c:v>43230</c:v>
                </c:pt>
                <c:pt idx="2476">
                  <c:v>43231</c:v>
                </c:pt>
                <c:pt idx="2477">
                  <c:v>43234</c:v>
                </c:pt>
                <c:pt idx="2478">
                  <c:v>43235</c:v>
                </c:pt>
                <c:pt idx="2479">
                  <c:v>43236</c:v>
                </c:pt>
                <c:pt idx="2480">
                  <c:v>43237</c:v>
                </c:pt>
                <c:pt idx="2481">
                  <c:v>43238</c:v>
                </c:pt>
                <c:pt idx="2482">
                  <c:v>43241</c:v>
                </c:pt>
                <c:pt idx="2483">
                  <c:v>43242</c:v>
                </c:pt>
                <c:pt idx="2484">
                  <c:v>43243</c:v>
                </c:pt>
                <c:pt idx="2485">
                  <c:v>43244</c:v>
                </c:pt>
                <c:pt idx="2486">
                  <c:v>43245</c:v>
                </c:pt>
                <c:pt idx="2487">
                  <c:v>43248</c:v>
                </c:pt>
                <c:pt idx="2488">
                  <c:v>43249</c:v>
                </c:pt>
                <c:pt idx="2489">
                  <c:v>43250</c:v>
                </c:pt>
                <c:pt idx="2490">
                  <c:v>43252</c:v>
                </c:pt>
                <c:pt idx="2491">
                  <c:v>43255</c:v>
                </c:pt>
                <c:pt idx="2492">
                  <c:v>43256</c:v>
                </c:pt>
                <c:pt idx="2493">
                  <c:v>43257</c:v>
                </c:pt>
                <c:pt idx="2494">
                  <c:v>43258</c:v>
                </c:pt>
                <c:pt idx="2495">
                  <c:v>43259</c:v>
                </c:pt>
                <c:pt idx="2496">
                  <c:v>43262</c:v>
                </c:pt>
                <c:pt idx="2497">
                  <c:v>43263</c:v>
                </c:pt>
                <c:pt idx="2498">
                  <c:v>43264</c:v>
                </c:pt>
                <c:pt idx="2499">
                  <c:v>43265</c:v>
                </c:pt>
                <c:pt idx="2500">
                  <c:v>43266</c:v>
                </c:pt>
                <c:pt idx="2501">
                  <c:v>43269</c:v>
                </c:pt>
                <c:pt idx="2502">
                  <c:v>43270</c:v>
                </c:pt>
                <c:pt idx="2503">
                  <c:v>43271</c:v>
                </c:pt>
                <c:pt idx="2504">
                  <c:v>43272</c:v>
                </c:pt>
                <c:pt idx="2505">
                  <c:v>43273</c:v>
                </c:pt>
                <c:pt idx="2506">
                  <c:v>43276</c:v>
                </c:pt>
                <c:pt idx="2507">
                  <c:v>43277</c:v>
                </c:pt>
                <c:pt idx="2508">
                  <c:v>43278</c:v>
                </c:pt>
                <c:pt idx="2509">
                  <c:v>43279</c:v>
                </c:pt>
                <c:pt idx="2510">
                  <c:v>43280</c:v>
                </c:pt>
                <c:pt idx="2511">
                  <c:v>43283</c:v>
                </c:pt>
                <c:pt idx="2512">
                  <c:v>43284</c:v>
                </c:pt>
                <c:pt idx="2513">
                  <c:v>43285</c:v>
                </c:pt>
                <c:pt idx="2514">
                  <c:v>43286</c:v>
                </c:pt>
                <c:pt idx="2515">
                  <c:v>43287</c:v>
                </c:pt>
                <c:pt idx="2516">
                  <c:v>43291</c:v>
                </c:pt>
                <c:pt idx="2517">
                  <c:v>43292</c:v>
                </c:pt>
                <c:pt idx="2518">
                  <c:v>43293</c:v>
                </c:pt>
                <c:pt idx="2519">
                  <c:v>43294</c:v>
                </c:pt>
                <c:pt idx="2520">
                  <c:v>43297</c:v>
                </c:pt>
                <c:pt idx="2521">
                  <c:v>43298</c:v>
                </c:pt>
                <c:pt idx="2522">
                  <c:v>43299</c:v>
                </c:pt>
                <c:pt idx="2523">
                  <c:v>43300</c:v>
                </c:pt>
                <c:pt idx="2524">
                  <c:v>43301</c:v>
                </c:pt>
                <c:pt idx="2525">
                  <c:v>43304</c:v>
                </c:pt>
                <c:pt idx="2526">
                  <c:v>43305</c:v>
                </c:pt>
                <c:pt idx="2527">
                  <c:v>43306</c:v>
                </c:pt>
                <c:pt idx="2528">
                  <c:v>43307</c:v>
                </c:pt>
                <c:pt idx="2529">
                  <c:v>43308</c:v>
                </c:pt>
                <c:pt idx="2530">
                  <c:v>43311</c:v>
                </c:pt>
                <c:pt idx="2531">
                  <c:v>43312</c:v>
                </c:pt>
                <c:pt idx="2532">
                  <c:v>43313</c:v>
                </c:pt>
                <c:pt idx="2533">
                  <c:v>43314</c:v>
                </c:pt>
                <c:pt idx="2534">
                  <c:v>43315</c:v>
                </c:pt>
                <c:pt idx="2535">
                  <c:v>43318</c:v>
                </c:pt>
                <c:pt idx="2536">
                  <c:v>43319</c:v>
                </c:pt>
                <c:pt idx="2537">
                  <c:v>43320</c:v>
                </c:pt>
                <c:pt idx="2538">
                  <c:v>43321</c:v>
                </c:pt>
                <c:pt idx="2539">
                  <c:v>43322</c:v>
                </c:pt>
                <c:pt idx="2540">
                  <c:v>43325</c:v>
                </c:pt>
                <c:pt idx="2541">
                  <c:v>43326</c:v>
                </c:pt>
                <c:pt idx="2542">
                  <c:v>43327</c:v>
                </c:pt>
                <c:pt idx="2543">
                  <c:v>43328</c:v>
                </c:pt>
                <c:pt idx="2544">
                  <c:v>43329</c:v>
                </c:pt>
                <c:pt idx="2545">
                  <c:v>43332</c:v>
                </c:pt>
                <c:pt idx="2546">
                  <c:v>43333</c:v>
                </c:pt>
                <c:pt idx="2547">
                  <c:v>43334</c:v>
                </c:pt>
                <c:pt idx="2548">
                  <c:v>43335</c:v>
                </c:pt>
                <c:pt idx="2549">
                  <c:v>43336</c:v>
                </c:pt>
                <c:pt idx="2550">
                  <c:v>43339</c:v>
                </c:pt>
                <c:pt idx="2551">
                  <c:v>43340</c:v>
                </c:pt>
                <c:pt idx="2552">
                  <c:v>43341</c:v>
                </c:pt>
                <c:pt idx="2553">
                  <c:v>43342</c:v>
                </c:pt>
                <c:pt idx="2554">
                  <c:v>43343</c:v>
                </c:pt>
                <c:pt idx="2555">
                  <c:v>43346</c:v>
                </c:pt>
                <c:pt idx="2556">
                  <c:v>43347</c:v>
                </c:pt>
                <c:pt idx="2557">
                  <c:v>43348</c:v>
                </c:pt>
                <c:pt idx="2558">
                  <c:v>43349</c:v>
                </c:pt>
                <c:pt idx="2559">
                  <c:v>43353</c:v>
                </c:pt>
                <c:pt idx="2560">
                  <c:v>43354</c:v>
                </c:pt>
                <c:pt idx="2561">
                  <c:v>43355</c:v>
                </c:pt>
                <c:pt idx="2562">
                  <c:v>43356</c:v>
                </c:pt>
                <c:pt idx="2563">
                  <c:v>43357</c:v>
                </c:pt>
                <c:pt idx="2564">
                  <c:v>43360</c:v>
                </c:pt>
                <c:pt idx="2565">
                  <c:v>43361</c:v>
                </c:pt>
                <c:pt idx="2566">
                  <c:v>43362</c:v>
                </c:pt>
                <c:pt idx="2567">
                  <c:v>43363</c:v>
                </c:pt>
                <c:pt idx="2568">
                  <c:v>43364</c:v>
                </c:pt>
                <c:pt idx="2569">
                  <c:v>43367</c:v>
                </c:pt>
                <c:pt idx="2570">
                  <c:v>43368</c:v>
                </c:pt>
                <c:pt idx="2571">
                  <c:v>43369</c:v>
                </c:pt>
                <c:pt idx="2572">
                  <c:v>43370</c:v>
                </c:pt>
                <c:pt idx="2573">
                  <c:v>43371</c:v>
                </c:pt>
                <c:pt idx="2574">
                  <c:v>43374</c:v>
                </c:pt>
                <c:pt idx="2575">
                  <c:v>43375</c:v>
                </c:pt>
                <c:pt idx="2576">
                  <c:v>43376</c:v>
                </c:pt>
                <c:pt idx="2577">
                  <c:v>43377</c:v>
                </c:pt>
                <c:pt idx="2578">
                  <c:v>43378</c:v>
                </c:pt>
                <c:pt idx="2579">
                  <c:v>43381</c:v>
                </c:pt>
                <c:pt idx="2580">
                  <c:v>43382</c:v>
                </c:pt>
                <c:pt idx="2581">
                  <c:v>43383</c:v>
                </c:pt>
                <c:pt idx="2582">
                  <c:v>43384</c:v>
                </c:pt>
                <c:pt idx="2583">
                  <c:v>43388</c:v>
                </c:pt>
                <c:pt idx="2584">
                  <c:v>43389</c:v>
                </c:pt>
                <c:pt idx="2585">
                  <c:v>43390</c:v>
                </c:pt>
                <c:pt idx="2586">
                  <c:v>43391</c:v>
                </c:pt>
                <c:pt idx="2587">
                  <c:v>43392</c:v>
                </c:pt>
                <c:pt idx="2588">
                  <c:v>43395</c:v>
                </c:pt>
                <c:pt idx="2589">
                  <c:v>43396</c:v>
                </c:pt>
                <c:pt idx="2590">
                  <c:v>43397</c:v>
                </c:pt>
                <c:pt idx="2591">
                  <c:v>43398</c:v>
                </c:pt>
                <c:pt idx="2592">
                  <c:v>43399</c:v>
                </c:pt>
                <c:pt idx="2593">
                  <c:v>43402</c:v>
                </c:pt>
                <c:pt idx="2594">
                  <c:v>43403</c:v>
                </c:pt>
                <c:pt idx="2595">
                  <c:v>43404</c:v>
                </c:pt>
                <c:pt idx="2596">
                  <c:v>43405</c:v>
                </c:pt>
                <c:pt idx="2597">
                  <c:v>43409</c:v>
                </c:pt>
                <c:pt idx="2598">
                  <c:v>43410</c:v>
                </c:pt>
                <c:pt idx="2599">
                  <c:v>43411</c:v>
                </c:pt>
                <c:pt idx="2600">
                  <c:v>43412</c:v>
                </c:pt>
                <c:pt idx="2601">
                  <c:v>43413</c:v>
                </c:pt>
                <c:pt idx="2602">
                  <c:v>43416</c:v>
                </c:pt>
                <c:pt idx="2603">
                  <c:v>43417</c:v>
                </c:pt>
                <c:pt idx="2604">
                  <c:v>43418</c:v>
                </c:pt>
                <c:pt idx="2605">
                  <c:v>43420</c:v>
                </c:pt>
                <c:pt idx="2606">
                  <c:v>43423</c:v>
                </c:pt>
                <c:pt idx="2607">
                  <c:v>43424</c:v>
                </c:pt>
                <c:pt idx="2608">
                  <c:v>43425</c:v>
                </c:pt>
                <c:pt idx="2609">
                  <c:v>43426</c:v>
                </c:pt>
                <c:pt idx="2610">
                  <c:v>43427</c:v>
                </c:pt>
                <c:pt idx="2611">
                  <c:v>43430</c:v>
                </c:pt>
                <c:pt idx="2612">
                  <c:v>43431</c:v>
                </c:pt>
                <c:pt idx="2613">
                  <c:v>43432</c:v>
                </c:pt>
                <c:pt idx="2614">
                  <c:v>43433</c:v>
                </c:pt>
                <c:pt idx="2615">
                  <c:v>43434</c:v>
                </c:pt>
                <c:pt idx="2616">
                  <c:v>43437</c:v>
                </c:pt>
                <c:pt idx="2617">
                  <c:v>43438</c:v>
                </c:pt>
                <c:pt idx="2618">
                  <c:v>43439</c:v>
                </c:pt>
                <c:pt idx="2619">
                  <c:v>43440</c:v>
                </c:pt>
                <c:pt idx="2620">
                  <c:v>43441</c:v>
                </c:pt>
                <c:pt idx="2621">
                  <c:v>43444</c:v>
                </c:pt>
                <c:pt idx="2622">
                  <c:v>43445</c:v>
                </c:pt>
                <c:pt idx="2623">
                  <c:v>43446</c:v>
                </c:pt>
                <c:pt idx="2624">
                  <c:v>43447</c:v>
                </c:pt>
                <c:pt idx="2625">
                  <c:v>43448</c:v>
                </c:pt>
                <c:pt idx="2626">
                  <c:v>43451</c:v>
                </c:pt>
                <c:pt idx="2627">
                  <c:v>43452</c:v>
                </c:pt>
                <c:pt idx="2628">
                  <c:v>43453</c:v>
                </c:pt>
                <c:pt idx="2629">
                  <c:v>43454</c:v>
                </c:pt>
                <c:pt idx="2630">
                  <c:v>43455</c:v>
                </c:pt>
                <c:pt idx="2631">
                  <c:v>43458</c:v>
                </c:pt>
                <c:pt idx="2632">
                  <c:v>43460</c:v>
                </c:pt>
                <c:pt idx="2633">
                  <c:v>43461</c:v>
                </c:pt>
                <c:pt idx="2634">
                  <c:v>43462</c:v>
                </c:pt>
                <c:pt idx="2635">
                  <c:v>43465</c:v>
                </c:pt>
                <c:pt idx="2636">
                  <c:v>43467</c:v>
                </c:pt>
                <c:pt idx="2637">
                  <c:v>43468</c:v>
                </c:pt>
                <c:pt idx="2638">
                  <c:v>43469</c:v>
                </c:pt>
                <c:pt idx="2639">
                  <c:v>43472</c:v>
                </c:pt>
                <c:pt idx="2640">
                  <c:v>43473</c:v>
                </c:pt>
                <c:pt idx="2641">
                  <c:v>43474</c:v>
                </c:pt>
                <c:pt idx="2642">
                  <c:v>43475</c:v>
                </c:pt>
                <c:pt idx="2643">
                  <c:v>43476</c:v>
                </c:pt>
                <c:pt idx="2644">
                  <c:v>43479</c:v>
                </c:pt>
                <c:pt idx="2645">
                  <c:v>43480</c:v>
                </c:pt>
                <c:pt idx="2646">
                  <c:v>43481</c:v>
                </c:pt>
                <c:pt idx="2647">
                  <c:v>43482</c:v>
                </c:pt>
                <c:pt idx="2648">
                  <c:v>43483</c:v>
                </c:pt>
                <c:pt idx="2649">
                  <c:v>43486</c:v>
                </c:pt>
                <c:pt idx="2650">
                  <c:v>43487</c:v>
                </c:pt>
                <c:pt idx="2651">
                  <c:v>43488</c:v>
                </c:pt>
                <c:pt idx="2652">
                  <c:v>43489</c:v>
                </c:pt>
                <c:pt idx="2653">
                  <c:v>43490</c:v>
                </c:pt>
                <c:pt idx="2654">
                  <c:v>43493</c:v>
                </c:pt>
                <c:pt idx="2655">
                  <c:v>43494</c:v>
                </c:pt>
                <c:pt idx="2656">
                  <c:v>43495</c:v>
                </c:pt>
                <c:pt idx="2657">
                  <c:v>43496</c:v>
                </c:pt>
                <c:pt idx="2658">
                  <c:v>43497</c:v>
                </c:pt>
                <c:pt idx="2659">
                  <c:v>43500</c:v>
                </c:pt>
                <c:pt idx="2660">
                  <c:v>43501</c:v>
                </c:pt>
                <c:pt idx="2661">
                  <c:v>43502</c:v>
                </c:pt>
                <c:pt idx="2662">
                  <c:v>43503</c:v>
                </c:pt>
                <c:pt idx="2663">
                  <c:v>43504</c:v>
                </c:pt>
                <c:pt idx="2664">
                  <c:v>43507</c:v>
                </c:pt>
                <c:pt idx="2665">
                  <c:v>43508</c:v>
                </c:pt>
                <c:pt idx="2666">
                  <c:v>43509</c:v>
                </c:pt>
                <c:pt idx="2667">
                  <c:v>43510</c:v>
                </c:pt>
                <c:pt idx="2668">
                  <c:v>43511</c:v>
                </c:pt>
                <c:pt idx="2669">
                  <c:v>43514</c:v>
                </c:pt>
                <c:pt idx="2670">
                  <c:v>43515</c:v>
                </c:pt>
                <c:pt idx="2671">
                  <c:v>43516</c:v>
                </c:pt>
                <c:pt idx="2672">
                  <c:v>43517</c:v>
                </c:pt>
                <c:pt idx="2673">
                  <c:v>43518</c:v>
                </c:pt>
                <c:pt idx="2674">
                  <c:v>43521</c:v>
                </c:pt>
                <c:pt idx="2675">
                  <c:v>43522</c:v>
                </c:pt>
                <c:pt idx="2676">
                  <c:v>43523</c:v>
                </c:pt>
                <c:pt idx="2677">
                  <c:v>43524</c:v>
                </c:pt>
                <c:pt idx="2678">
                  <c:v>43525</c:v>
                </c:pt>
                <c:pt idx="2679">
                  <c:v>43530</c:v>
                </c:pt>
                <c:pt idx="2680">
                  <c:v>43531</c:v>
                </c:pt>
                <c:pt idx="2681">
                  <c:v>43532</c:v>
                </c:pt>
                <c:pt idx="2682">
                  <c:v>43535</c:v>
                </c:pt>
              </c:numCache>
            </c:numRef>
          </c:cat>
          <c:val>
            <c:numRef>
              <c:f>Sheet1!$L$1592:$L$4274</c:f>
              <c:numCache>
                <c:formatCode>0%</c:formatCode>
                <c:ptCount val="2683"/>
                <c:pt idx="0">
                  <c:v>1.0004338399958479</c:v>
                </c:pt>
                <c:pt idx="1">
                  <c:v>1.0008682143621097</c:v>
                </c:pt>
                <c:pt idx="2">
                  <c:v>1.0013020755211424</c:v>
                </c:pt>
                <c:pt idx="3">
                  <c:v>1.0017357567931047</c:v>
                </c:pt>
                <c:pt idx="4">
                  <c:v>1.0021874214812783</c:v>
                </c:pt>
                <c:pt idx="5">
                  <c:v>1.0026392872197065</c:v>
                </c:pt>
                <c:pt idx="6">
                  <c:v>1.0030917190733259</c:v>
                </c:pt>
                <c:pt idx="7">
                  <c:v>1.0035450556530918</c:v>
                </c:pt>
                <c:pt idx="8">
                  <c:v>1.0039989583480491</c:v>
                </c:pt>
                <c:pt idx="9">
                  <c:v>1.0044534165766048</c:v>
                </c:pt>
                <c:pt idx="10">
                  <c:v>1.0049077319536637</c:v>
                </c:pt>
                <c:pt idx="11">
                  <c:v>1.0053622536717737</c:v>
                </c:pt>
                <c:pt idx="12">
                  <c:v>1.0058173309234824</c:v>
                </c:pt>
                <c:pt idx="13">
                  <c:v>1.0062719002587579</c:v>
                </c:pt>
                <c:pt idx="14">
                  <c:v>1.0067266706442879</c:v>
                </c:pt>
                <c:pt idx="15">
                  <c:v>1.0071816526616653</c:v>
                </c:pt>
                <c:pt idx="16">
                  <c:v>1.0076379150517181</c:v>
                </c:pt>
                <c:pt idx="17">
                  <c:v>1.0080940240086815</c:v>
                </c:pt>
                <c:pt idx="18">
                  <c:v>1.0085503393066961</c:v>
                </c:pt>
                <c:pt idx="19">
                  <c:v>1.0090065064624174</c:v>
                </c:pt>
                <c:pt idx="20">
                  <c:v>1.0094628799591898</c:v>
                </c:pt>
                <c:pt idx="21">
                  <c:v>1.0099201740544974</c:v>
                </c:pt>
                <c:pt idx="22">
                  <c:v>1.0103808912949324</c:v>
                </c:pt>
                <c:pt idx="23">
                  <c:v>1.0108400265873101</c:v>
                </c:pt>
                <c:pt idx="24">
                  <c:v>1.0112982994799105</c:v>
                </c:pt>
                <c:pt idx="25">
                  <c:v>1.0117575035526383</c:v>
                </c:pt>
                <c:pt idx="26">
                  <c:v>1.012216554192277</c:v>
                </c:pt>
                <c:pt idx="27">
                  <c:v>1.0131370733654081</c:v>
                </c:pt>
                <c:pt idx="28">
                  <c:v>1.0135971080931361</c:v>
                </c:pt>
                <c:pt idx="29">
                  <c:v>1.0140569999693672</c:v>
                </c:pt>
                <c:pt idx="30">
                  <c:v>1.0145163733475728</c:v>
                </c:pt>
                <c:pt idx="31">
                  <c:v>1.0149755985834854</c:v>
                </c:pt>
                <c:pt idx="32">
                  <c:v>1.0154357444179334</c:v>
                </c:pt>
                <c:pt idx="33">
                  <c:v>1.0158957474008841</c:v>
                </c:pt>
                <c:pt idx="34">
                  <c:v>1.0163559567248857</c:v>
                </c:pt>
                <c:pt idx="35">
                  <c:v>1.0168167321640786</c:v>
                </c:pt>
                <c:pt idx="36">
                  <c:v>1.0172769943960422</c:v>
                </c:pt>
                <c:pt idx="37">
                  <c:v>1.017737108485713</c:v>
                </c:pt>
                <c:pt idx="38">
                  <c:v>1.0182250944896525</c:v>
                </c:pt>
                <c:pt idx="39">
                  <c:v>1.0187133132886237</c:v>
                </c:pt>
                <c:pt idx="40">
                  <c:v>1.0192014103992828</c:v>
                </c:pt>
                <c:pt idx="41">
                  <c:v>1.0196897403049738</c:v>
                </c:pt>
                <c:pt idx="42">
                  <c:v>1.0201786627798368</c:v>
                </c:pt>
                <c:pt idx="43">
                  <c:v>1.0206681725330757</c:v>
                </c:pt>
                <c:pt idx="44">
                  <c:v>1.0211590049853594</c:v>
                </c:pt>
                <c:pt idx="45">
                  <c:v>1.0216493506843942</c:v>
                </c:pt>
                <c:pt idx="46">
                  <c:v>1.0221402942433977</c:v>
                </c:pt>
                <c:pt idx="47">
                  <c:v>1.0226314758882289</c:v>
                </c:pt>
                <c:pt idx="48">
                  <c:v>1.0231228903280922</c:v>
                </c:pt>
                <c:pt idx="49">
                  <c:v>1.0236141830796432</c:v>
                </c:pt>
                <c:pt idx="50">
                  <c:v>1.0241049890779459</c:v>
                </c:pt>
                <c:pt idx="51">
                  <c:v>1.024596022580484</c:v>
                </c:pt>
                <c:pt idx="52">
                  <c:v>1.0250876539429905</c:v>
                </c:pt>
                <c:pt idx="53">
                  <c:v>1.025579523391325</c:v>
                </c:pt>
                <c:pt idx="54">
                  <c:v>1.0260716256346916</c:v>
                </c:pt>
                <c:pt idx="55">
                  <c:v>1.0265650558678987</c:v>
                </c:pt>
                <c:pt idx="56">
                  <c:v>1.0270583591219975</c:v>
                </c:pt>
                <c:pt idx="57">
                  <c:v>1.0275515459785807</c:v>
                </c:pt>
                <c:pt idx="58">
                  <c:v>1.0280449656301955</c:v>
                </c:pt>
                <c:pt idx="59">
                  <c:v>1.0285378932377656</c:v>
                </c:pt>
                <c:pt idx="60">
                  <c:v>1.029031413414508</c:v>
                </c:pt>
                <c:pt idx="61">
                  <c:v>1.0295248171937341</c:v>
                </c:pt>
                <c:pt idx="62">
                  <c:v>1.0300184537679922</c:v>
                </c:pt>
                <c:pt idx="63">
                  <c:v>1.0305123231372821</c:v>
                </c:pt>
                <c:pt idx="64">
                  <c:v>1.03100571104412</c:v>
                </c:pt>
                <c:pt idx="65">
                  <c:v>1.0315000618758623</c:v>
                </c:pt>
                <c:pt idx="66">
                  <c:v>1.0319942804377003</c:v>
                </c:pt>
                <c:pt idx="67">
                  <c:v>1.0324901973451115</c:v>
                </c:pt>
                <c:pt idx="68">
                  <c:v>1.0329852571435416</c:v>
                </c:pt>
                <c:pt idx="69">
                  <c:v>1.0334794651237869</c:v>
                </c:pt>
                <c:pt idx="70">
                  <c:v>1.0339768158369624</c:v>
                </c:pt>
                <c:pt idx="71">
                  <c:v>1.0344733253135454</c:v>
                </c:pt>
                <c:pt idx="72">
                  <c:v>1.0349707924242368</c:v>
                </c:pt>
                <c:pt idx="73">
                  <c:v>1.035495708185503</c:v>
                </c:pt>
                <c:pt idx="74">
                  <c:v>1.0360194388084247</c:v>
                </c:pt>
                <c:pt idx="75">
                  <c:v>1.0365434392619517</c:v>
                </c:pt>
                <c:pt idx="76">
                  <c:v>1.0370680640294276</c:v>
                </c:pt>
                <c:pt idx="77">
                  <c:v>1.0375922284976364</c:v>
                </c:pt>
                <c:pt idx="78">
                  <c:v>1.038116657505654</c:v>
                </c:pt>
                <c:pt idx="79">
                  <c:v>1.0386439012172386</c:v>
                </c:pt>
                <c:pt idx="80">
                  <c:v>1.0391724940818485</c:v>
                </c:pt>
                <c:pt idx="81">
                  <c:v>1.0396991822598343</c:v>
                </c:pt>
                <c:pt idx="82">
                  <c:v>1.0402250397828199</c:v>
                </c:pt>
                <c:pt idx="83">
                  <c:v>1.040751526910551</c:v>
                </c:pt>
                <c:pt idx="84">
                  <c:v>1.041278283868887</c:v>
                </c:pt>
                <c:pt idx="85">
                  <c:v>1.0418045752371594</c:v>
                </c:pt>
                <c:pt idx="86">
                  <c:v>1.0423315015009731</c:v>
                </c:pt>
                <c:pt idx="87">
                  <c:v>1.0428583272396597</c:v>
                </c:pt>
                <c:pt idx="88">
                  <c:v>1.043386512712964</c:v>
                </c:pt>
                <c:pt idx="89">
                  <c:v>1.0439164282766187</c:v>
                </c:pt>
                <c:pt idx="90">
                  <c:v>1.0444502537386495</c:v>
                </c:pt>
                <c:pt idx="91">
                  <c:v>1.0449825395789922</c:v>
                </c:pt>
                <c:pt idx="92">
                  <c:v>1.045513994764335</c:v>
                </c:pt>
                <c:pt idx="93">
                  <c:v>1.0460449896504103</c:v>
                </c:pt>
                <c:pt idx="94">
                  <c:v>1.046576624722823</c:v>
                </c:pt>
                <c:pt idx="95">
                  <c:v>1.0471103549505225</c:v>
                </c:pt>
                <c:pt idx="96">
                  <c:v>1.0476417942634764</c:v>
                </c:pt>
                <c:pt idx="97">
                  <c:v>1.0481749742483732</c:v>
                </c:pt>
                <c:pt idx="98">
                  <c:v>1.0487076886432065</c:v>
                </c:pt>
                <c:pt idx="99">
                  <c:v>1.0492399374479759</c:v>
                </c:pt>
                <c:pt idx="100">
                  <c:v>1.0497735618597519</c:v>
                </c:pt>
                <c:pt idx="101">
                  <c:v>1.0503056149050627</c:v>
                </c:pt>
                <c:pt idx="102">
                  <c:v>1.0508353823264245</c:v>
                </c:pt>
                <c:pt idx="103">
                  <c:v>1.0513672396122768</c:v>
                </c:pt>
                <c:pt idx="104">
                  <c:v>1.0519004725051355</c:v>
                </c:pt>
                <c:pt idx="105">
                  <c:v>1.0524339752285994</c:v>
                </c:pt>
                <c:pt idx="106">
                  <c:v>1.0529681181384007</c:v>
                </c:pt>
                <c:pt idx="107">
                  <c:v>1.053501790167342</c:v>
                </c:pt>
                <c:pt idx="108">
                  <c:v>1.0540338961206148</c:v>
                </c:pt>
                <c:pt idx="109">
                  <c:v>1.0545670020343654</c:v>
                </c:pt>
                <c:pt idx="110">
                  <c:v>1.0551000127137846</c:v>
                </c:pt>
                <c:pt idx="111">
                  <c:v>1.0556325630939363</c:v>
                </c:pt>
                <c:pt idx="112">
                  <c:v>1.0561653833046929</c:v>
                </c:pt>
                <c:pt idx="113">
                  <c:v>1.0566962565024558</c:v>
                </c:pt>
                <c:pt idx="114">
                  <c:v>1.0572270238842953</c:v>
                </c:pt>
                <c:pt idx="115">
                  <c:v>1.0577584261616761</c:v>
                </c:pt>
                <c:pt idx="116">
                  <c:v>1.0582886221375283</c:v>
                </c:pt>
                <c:pt idx="117">
                  <c:v>1.0588168552279982</c:v>
                </c:pt>
                <c:pt idx="118">
                  <c:v>1.0593394112941683</c:v>
                </c:pt>
                <c:pt idx="119">
                  <c:v>1.0598625969650839</c:v>
                </c:pt>
                <c:pt idx="120">
                  <c:v>1.060387158243006</c:v>
                </c:pt>
                <c:pt idx="121">
                  <c:v>1.060910862411947</c:v>
                </c:pt>
                <c:pt idx="122">
                  <c:v>1.0619325945159745</c:v>
                </c:pt>
                <c:pt idx="123">
                  <c:v>1.0624507327673358</c:v>
                </c:pt>
                <c:pt idx="124">
                  <c:v>1.0629721089859583</c:v>
                </c:pt>
                <c:pt idx="125">
                  <c:v>1.0634929878697399</c:v>
                </c:pt>
                <c:pt idx="126">
                  <c:v>1.0640144910674707</c:v>
                </c:pt>
                <c:pt idx="127">
                  <c:v>1.0645388671675264</c:v>
                </c:pt>
                <c:pt idx="128">
                  <c:v>1.0650687298232191</c:v>
                </c:pt>
                <c:pt idx="129">
                  <c:v>1.0656029626765557</c:v>
                </c:pt>
                <c:pt idx="130">
                  <c:v>1.0661378304254336</c:v>
                </c:pt>
                <c:pt idx="131">
                  <c:v>1.0666722220026557</c:v>
                </c:pt>
                <c:pt idx="132">
                  <c:v>1.0672072537662149</c:v>
                </c:pt>
                <c:pt idx="133">
                  <c:v>1.0677421797138507</c:v>
                </c:pt>
                <c:pt idx="134">
                  <c:v>1.0682773754920918</c:v>
                </c:pt>
                <c:pt idx="135">
                  <c:v>1.0688132114566702</c:v>
                </c:pt>
                <c:pt idx="136">
                  <c:v>1.0693489416053252</c:v>
                </c:pt>
                <c:pt idx="137">
                  <c:v>1.0698849415845852</c:v>
                </c:pt>
                <c:pt idx="138">
                  <c:v>1.0704208357479217</c:v>
                </c:pt>
                <c:pt idx="139">
                  <c:v>1.0709573753883921</c:v>
                </c:pt>
                <c:pt idx="140">
                  <c:v>1.0714941848594675</c:v>
                </c:pt>
                <c:pt idx="141">
                  <c:v>1.0720320101634091</c:v>
                </c:pt>
                <c:pt idx="142">
                  <c:v>1.072570856591013</c:v>
                </c:pt>
                <c:pt idx="143">
                  <c:v>1.0731084702631075</c:v>
                </c:pt>
                <c:pt idx="144">
                  <c:v>1.0736482319984506</c:v>
                </c:pt>
                <c:pt idx="145">
                  <c:v>1.0747274433121621</c:v>
                </c:pt>
                <c:pt idx="146">
                  <c:v>1.0752680251209128</c:v>
                </c:pt>
                <c:pt idx="147">
                  <c:v>1.0758118713509057</c:v>
                </c:pt>
                <c:pt idx="148">
                  <c:v>1.0769022779893311</c:v>
                </c:pt>
                <c:pt idx="149">
                  <c:v>1.0774480871047063</c:v>
                </c:pt>
                <c:pt idx="150">
                  <c:v>1.0779930391111006</c:v>
                </c:pt>
                <c:pt idx="151">
                  <c:v>1.078538641885425</c:v>
                </c:pt>
                <c:pt idx="152">
                  <c:v>1.0790849007184753</c:v>
                </c:pt>
                <c:pt idx="153">
                  <c:v>1.0796310590263984</c:v>
                </c:pt>
                <c:pt idx="154">
                  <c:v>1.0801778681022514</c:v>
                </c:pt>
                <c:pt idx="155">
                  <c:v>1.0807245766529772</c:v>
                </c:pt>
                <c:pt idx="156">
                  <c:v>1.0812715656159</c:v>
                </c:pt>
                <c:pt idx="157">
                  <c:v>1.0818188297002242</c:v>
                </c:pt>
                <c:pt idx="158">
                  <c:v>1.0823671307805998</c:v>
                </c:pt>
                <c:pt idx="159">
                  <c:v>1.0829153260450515</c:v>
                </c:pt>
                <c:pt idx="160">
                  <c:v>1.0834550930711908</c:v>
                </c:pt>
                <c:pt idx="161">
                  <c:v>1.0839977859076169</c:v>
                </c:pt>
                <c:pt idx="162">
                  <c:v>1.0845468065362727</c:v>
                </c:pt>
                <c:pt idx="163">
                  <c:v>1.0850580402986207</c:v>
                </c:pt>
                <c:pt idx="164">
                  <c:v>1.085569517437593</c:v>
                </c:pt>
                <c:pt idx="165">
                  <c:v>1.0860816135997182</c:v>
                </c:pt>
                <c:pt idx="166">
                  <c:v>1.0865939478476716</c:v>
                </c:pt>
                <c:pt idx="167">
                  <c:v>1.0871065307630452</c:v>
                </c:pt>
                <c:pt idx="168">
                  <c:v>1.0876193517642467</c:v>
                </c:pt>
                <c:pt idx="169">
                  <c:v>1.0881320299139519</c:v>
                </c:pt>
                <c:pt idx="170">
                  <c:v>1.0886457291873191</c:v>
                </c:pt>
                <c:pt idx="171">
                  <c:v>1.0891592750275971</c:v>
                </c:pt>
                <c:pt idx="172">
                  <c:v>1.0896734557634167</c:v>
                </c:pt>
                <c:pt idx="173">
                  <c:v>1.0901878798758604</c:v>
                </c:pt>
                <c:pt idx="174">
                  <c:v>1.0907025473649286</c:v>
                </c:pt>
                <c:pt idx="175">
                  <c:v>1.0912170614209074</c:v>
                </c:pt>
                <c:pt idx="176">
                  <c:v>1.0917322156632236</c:v>
                </c:pt>
                <c:pt idx="177">
                  <c:v>1.0922472217632473</c:v>
                </c:pt>
                <c:pt idx="178">
                  <c:v>1.0927628574680159</c:v>
                </c:pt>
                <c:pt idx="179">
                  <c:v>1.0932783450304917</c:v>
                </c:pt>
                <c:pt idx="180">
                  <c:v>1.0937944727793052</c:v>
                </c:pt>
                <c:pt idx="181">
                  <c:v>1.0943104470950291</c:v>
                </c:pt>
                <c:pt idx="182">
                  <c:v>1.0948266700781735</c:v>
                </c:pt>
                <c:pt idx="183">
                  <c:v>1.095343131147146</c:v>
                </c:pt>
                <c:pt idx="184">
                  <c:v>1.0958598355927429</c:v>
                </c:pt>
                <c:pt idx="185">
                  <c:v>1.0963767887057601</c:v>
                </c:pt>
                <c:pt idx="186">
                  <c:v>1.0968939799046054</c:v>
                </c:pt>
                <c:pt idx="187">
                  <c:v>1.097410652605425</c:v>
                </c:pt>
                <c:pt idx="188">
                  <c:v>1.0979279496201937</c:v>
                </c:pt>
                <c:pt idx="189">
                  <c:v>1.0984458709489116</c:v>
                </c:pt>
                <c:pt idx="190">
                  <c:v>1.0989640409450498</c:v>
                </c:pt>
                <c:pt idx="191">
                  <c:v>1.0994824596086084</c:v>
                </c:pt>
                <c:pt idx="192">
                  <c:v>1.100001116357995</c:v>
                </c:pt>
                <c:pt idx="193">
                  <c:v>1.1005200217748019</c:v>
                </c:pt>
                <c:pt idx="194">
                  <c:v>1.1010391705682332</c:v>
                </c:pt>
                <c:pt idx="195">
                  <c:v>1.1015577902820466</c:v>
                </c:pt>
                <c:pt idx="196">
                  <c:v>1.1020187932254752</c:v>
                </c:pt>
                <c:pt idx="197">
                  <c:v>1.1024799866375663</c:v>
                </c:pt>
                <c:pt idx="198">
                  <c:v>1.1029386193043069</c:v>
                </c:pt>
                <c:pt idx="199">
                  <c:v>1.1033962625921623</c:v>
                </c:pt>
                <c:pt idx="200">
                  <c:v>1.1038576358913235</c:v>
                </c:pt>
                <c:pt idx="201">
                  <c:v>1.1043199985693699</c:v>
                </c:pt>
                <c:pt idx="202">
                  <c:v>1.104782551716079</c:v>
                </c:pt>
                <c:pt idx="203">
                  <c:v>1.1052453006222467</c:v>
                </c:pt>
                <c:pt idx="204">
                  <c:v>1.1057078484781593</c:v>
                </c:pt>
                <c:pt idx="205">
                  <c:v>1.1061705868027345</c:v>
                </c:pt>
                <c:pt idx="206">
                  <c:v>1.1066335208867684</c:v>
                </c:pt>
                <c:pt idx="207">
                  <c:v>1.1070958571108338</c:v>
                </c:pt>
                <c:pt idx="208">
                  <c:v>1.107555627298753</c:v>
                </c:pt>
                <c:pt idx="209">
                  <c:v>1.1080175508407168</c:v>
                </c:pt>
                <c:pt idx="210">
                  <c:v>1.1084816594815023</c:v>
                </c:pt>
                <c:pt idx="211">
                  <c:v>1.1089459585909502</c:v>
                </c:pt>
                <c:pt idx="212">
                  <c:v>1.1094104481690605</c:v>
                </c:pt>
                <c:pt idx="213">
                  <c:v>1.1098751387974257</c:v>
                </c:pt>
                <c:pt idx="214">
                  <c:v>1.1103400198944533</c:v>
                </c:pt>
                <c:pt idx="215">
                  <c:v>1.1108050967509395</c:v>
                </c:pt>
                <c:pt idx="216">
                  <c:v>1.1112703693668842</c:v>
                </c:pt>
                <c:pt idx="217">
                  <c:v>1.1117318696451535</c:v>
                </c:pt>
                <c:pt idx="218">
                  <c:v>1.1121931582915758</c:v>
                </c:pt>
                <c:pt idx="219">
                  <c:v>1.1126590128951002</c:v>
                </c:pt>
                <c:pt idx="220">
                  <c:v>1.1131250579672871</c:v>
                </c:pt>
                <c:pt idx="221">
                  <c:v>1.1135885211309389</c:v>
                </c:pt>
                <c:pt idx="222">
                  <c:v>1.1140525768637626</c:v>
                </c:pt>
                <c:pt idx="223">
                  <c:v>1.1145188071138157</c:v>
                </c:pt>
                <c:pt idx="224">
                  <c:v>1.114985635223837</c:v>
                </c:pt>
                <c:pt idx="225">
                  <c:v>1.1154526538025207</c:v>
                </c:pt>
                <c:pt idx="226">
                  <c:v>1.115919873431459</c:v>
                </c:pt>
                <c:pt idx="227">
                  <c:v>1.1163868867193465</c:v>
                </c:pt>
                <c:pt idx="228">
                  <c:v>1.1168489160772337</c:v>
                </c:pt>
                <c:pt idx="229">
                  <c:v>1.1172762325213934</c:v>
                </c:pt>
                <c:pt idx="230">
                  <c:v>1.1177041256623363</c:v>
                </c:pt>
                <c:pt idx="231">
                  <c:v>1.1181321881087571</c:v>
                </c:pt>
                <c:pt idx="232">
                  <c:v>1.1185604092790633</c:v>
                </c:pt>
                <c:pt idx="233">
                  <c:v>1.1189887944640511</c:v>
                </c:pt>
                <c:pt idx="234">
                  <c:v>1.1194169309816182</c:v>
                </c:pt>
                <c:pt idx="235">
                  <c:v>1.1198452315138669</c:v>
                </c:pt>
                <c:pt idx="236">
                  <c:v>1.1202736960607973</c:v>
                </c:pt>
                <c:pt idx="237">
                  <c:v>1.1207023246224093</c:v>
                </c:pt>
                <c:pt idx="238">
                  <c:v>1.1211311119079066</c:v>
                </c:pt>
                <c:pt idx="239">
                  <c:v>1.1215604864717796</c:v>
                </c:pt>
                <c:pt idx="240">
                  <c:v>1.1219900197595383</c:v>
                </c:pt>
                <c:pt idx="241">
                  <c:v>1.1224197223527745</c:v>
                </c:pt>
                <c:pt idx="242">
                  <c:v>1.122849583669896</c:v>
                </c:pt>
                <c:pt idx="243">
                  <c:v>1.1232751541513164</c:v>
                </c:pt>
                <c:pt idx="244">
                  <c:v>1.1236996770550938</c:v>
                </c:pt>
                <c:pt idx="245">
                  <c:v>1.1241239407098582</c:v>
                </c:pt>
                <c:pt idx="246">
                  <c:v>1.1245540401128078</c:v>
                </c:pt>
                <c:pt idx="247">
                  <c:v>1.124984303530439</c:v>
                </c:pt>
                <c:pt idx="248">
                  <c:v>1.1254139267617325</c:v>
                </c:pt>
                <c:pt idx="249">
                  <c:v>1.1258400633583441</c:v>
                </c:pt>
                <c:pt idx="250">
                  <c:v>1.1262659565783317</c:v>
                </c:pt>
                <c:pt idx="251">
                  <c:v>1.1266960665628738</c:v>
                </c:pt>
                <c:pt idx="252">
                  <c:v>1.1271243141871607</c:v>
                </c:pt>
                <c:pt idx="253">
                  <c:v>1.12755434480976</c:v>
                </c:pt>
                <c:pt idx="254">
                  <c:v>1.1279849468383465</c:v>
                </c:pt>
                <c:pt idx="255">
                  <c:v>1.1284120569414551</c:v>
                </c:pt>
                <c:pt idx="256">
                  <c:v>1.1288348497548819</c:v>
                </c:pt>
                <c:pt idx="257">
                  <c:v>1.1292594308574173</c:v>
                </c:pt>
                <c:pt idx="258">
                  <c:v>1.129650198481575</c:v>
                </c:pt>
                <c:pt idx="259">
                  <c:v>1.1300369927178029</c:v>
                </c:pt>
                <c:pt idx="260">
                  <c:v>1.1304230885689353</c:v>
                </c:pt>
                <c:pt idx="261">
                  <c:v>1.1308093219807682</c:v>
                </c:pt>
                <c:pt idx="262">
                  <c:v>1.1311960950538114</c:v>
                </c:pt>
                <c:pt idx="263">
                  <c:v>1.1315834130788609</c:v>
                </c:pt>
                <c:pt idx="264">
                  <c:v>1.1319696359091014</c:v>
                </c:pt>
                <c:pt idx="265">
                  <c:v>1.1323559857184504</c:v>
                </c:pt>
                <c:pt idx="266">
                  <c:v>1.1327420551156016</c:v>
                </c:pt>
                <c:pt idx="267">
                  <c:v>1.1331290768560651</c:v>
                </c:pt>
                <c:pt idx="268">
                  <c:v>1.1335215904429621</c:v>
                </c:pt>
                <c:pt idx="269">
                  <c:v>1.1339138341992536</c:v>
                </c:pt>
                <c:pt idx="270">
                  <c:v>1.1343000252847169</c:v>
                </c:pt>
                <c:pt idx="271">
                  <c:v>1.1346913008253079</c:v>
                </c:pt>
                <c:pt idx="272">
                  <c:v>1.1350835287092111</c:v>
                </c:pt>
                <c:pt idx="273">
                  <c:v>1.1354763174175093</c:v>
                </c:pt>
                <c:pt idx="274">
                  <c:v>1.1358696457870177</c:v>
                </c:pt>
                <c:pt idx="275">
                  <c:v>1.1362631117172266</c:v>
                </c:pt>
                <c:pt idx="276">
                  <c:v>1.1370417634816252</c:v>
                </c:pt>
                <c:pt idx="277">
                  <c:v>1.137436054776038</c:v>
                </c:pt>
                <c:pt idx="278">
                  <c:v>1.1378300656582534</c:v>
                </c:pt>
                <c:pt idx="279">
                  <c:v>1.1382192354619656</c:v>
                </c:pt>
                <c:pt idx="280">
                  <c:v>1.1386068920979704</c:v>
                </c:pt>
                <c:pt idx="281">
                  <c:v>1.1390017283443898</c:v>
                </c:pt>
                <c:pt idx="282">
                  <c:v>1.1393966968607137</c:v>
                </c:pt>
                <c:pt idx="283">
                  <c:v>1.1397918082285343</c:v>
                </c:pt>
                <c:pt idx="284">
                  <c:v>1.1401866286025648</c:v>
                </c:pt>
                <c:pt idx="285">
                  <c:v>1.1405766078980923</c:v>
                </c:pt>
                <c:pt idx="286">
                  <c:v>1.1409509105645423</c:v>
                </c:pt>
                <c:pt idx="287">
                  <c:v>1.1413253349193047</c:v>
                </c:pt>
                <c:pt idx="288">
                  <c:v>1.1416998862531751</c:v>
                </c:pt>
                <c:pt idx="289">
                  <c:v>1.1420699668642749</c:v>
                </c:pt>
                <c:pt idx="290">
                  <c:v>1.1424447615747697</c:v>
                </c:pt>
                <c:pt idx="291">
                  <c:v>1.1428192547098821</c:v>
                </c:pt>
                <c:pt idx="292">
                  <c:v>1.1431938695333068</c:v>
                </c:pt>
                <c:pt idx="293">
                  <c:v>1.143569452572432</c:v>
                </c:pt>
                <c:pt idx="294">
                  <c:v>1.1439443160632774</c:v>
                </c:pt>
                <c:pt idx="295">
                  <c:v>1.1443193012424349</c:v>
                </c:pt>
                <c:pt idx="296">
                  <c:v>1.1446948313735983</c:v>
                </c:pt>
                <c:pt idx="297">
                  <c:v>1.1450704884838701</c:v>
                </c:pt>
                <c:pt idx="298">
                  <c:v>1.1454462672824541</c:v>
                </c:pt>
                <c:pt idx="299">
                  <c:v>1.1458221677693503</c:v>
                </c:pt>
                <c:pt idx="300">
                  <c:v>1.1461981899445584</c:v>
                </c:pt>
                <c:pt idx="301">
                  <c:v>1.146574339098875</c:v>
                </c:pt>
                <c:pt idx="302">
                  <c:v>1.1469506099415037</c:v>
                </c:pt>
                <c:pt idx="303">
                  <c:v>1.1473270077632405</c:v>
                </c:pt>
                <c:pt idx="304">
                  <c:v>1.1477035219824934</c:v>
                </c:pt>
                <c:pt idx="305">
                  <c:v>1.1480805917353449</c:v>
                </c:pt>
                <c:pt idx="306">
                  <c:v>1.1484577778857126</c:v>
                </c:pt>
                <c:pt idx="307">
                  <c:v>1.148834667751494</c:v>
                </c:pt>
                <c:pt idx="308">
                  <c:v>1.1492116845963838</c:v>
                </c:pt>
                <c:pt idx="309">
                  <c:v>1.1495888178387894</c:v>
                </c:pt>
                <c:pt idx="310">
                  <c:v>1.1499660780603034</c:v>
                </c:pt>
                <c:pt idx="311">
                  <c:v>1.1503434652609259</c:v>
                </c:pt>
                <c:pt idx="312">
                  <c:v>1.1507209741498603</c:v>
                </c:pt>
                <c:pt idx="313">
                  <c:v>1.1510986047271068</c:v>
                </c:pt>
                <c:pt idx="314">
                  <c:v>1.1514763622834614</c:v>
                </c:pt>
                <c:pt idx="315">
                  <c:v>1.1518542415281285</c:v>
                </c:pt>
                <c:pt idx="316">
                  <c:v>1.1522322424611078</c:v>
                </c:pt>
                <c:pt idx="317">
                  <c:v>1.1526103703731949</c:v>
                </c:pt>
                <c:pt idx="318">
                  <c:v>1.1529886252643904</c:v>
                </c:pt>
                <c:pt idx="319">
                  <c:v>1.1533674303983887</c:v>
                </c:pt>
                <c:pt idx="320">
                  <c:v>1.153746357220699</c:v>
                </c:pt>
                <c:pt idx="321">
                  <c:v>1.1541254057313215</c:v>
                </c:pt>
                <c:pt idx="322">
                  <c:v>1.1545045812210522</c:v>
                </c:pt>
                <c:pt idx="323">
                  <c:v>1.1548834551354006</c:v>
                </c:pt>
                <c:pt idx="324">
                  <c:v>1.1552628845833477</c:v>
                </c:pt>
                <c:pt idx="325">
                  <c:v>1.1556420071651168</c:v>
                </c:pt>
                <c:pt idx="326">
                  <c:v>1.1560216799896883</c:v>
                </c:pt>
                <c:pt idx="327">
                  <c:v>1.1564010512388776</c:v>
                </c:pt>
                <c:pt idx="328">
                  <c:v>1.1567809780216656</c:v>
                </c:pt>
                <c:pt idx="329">
                  <c:v>1.1571610264927656</c:v>
                </c:pt>
                <c:pt idx="330">
                  <c:v>1.1575407680976872</c:v>
                </c:pt>
                <c:pt idx="331">
                  <c:v>1.1579206419725137</c:v>
                </c:pt>
                <c:pt idx="332">
                  <c:v>1.1583006375356517</c:v>
                </c:pt>
                <c:pt idx="333">
                  <c:v>1.1586794797052231</c:v>
                </c:pt>
                <c:pt idx="334">
                  <c:v>1.1590588774083932</c:v>
                </c:pt>
                <c:pt idx="335">
                  <c:v>1.1594392486180602</c:v>
                </c:pt>
                <c:pt idx="336">
                  <c:v>1.1598197415160394</c:v>
                </c:pt>
                <c:pt idx="337">
                  <c:v>1.1602003561023309</c:v>
                </c:pt>
                <c:pt idx="338">
                  <c:v>1.1605811029585265</c:v>
                </c:pt>
                <c:pt idx="339">
                  <c:v>1.1609619662122379</c:v>
                </c:pt>
                <c:pt idx="340">
                  <c:v>1.1613425331813636</c:v>
                </c:pt>
                <c:pt idx="341">
                  <c:v>1.1617232218388014</c:v>
                </c:pt>
                <c:pt idx="342">
                  <c:v>1.1621040321845513</c:v>
                </c:pt>
                <c:pt idx="343">
                  <c:v>1.1624849695094095</c:v>
                </c:pt>
                <c:pt idx="344">
                  <c:v>1.1628660338133761</c:v>
                </c:pt>
                <c:pt idx="345">
                  <c:v>1.1632476536509411</c:v>
                </c:pt>
                <c:pt idx="346">
                  <c:v>1.1636293951768184</c:v>
                </c:pt>
                <c:pt idx="347">
                  <c:v>1.1640112636818039</c:v>
                </c:pt>
                <c:pt idx="348">
                  <c:v>1.1643932538751016</c:v>
                </c:pt>
                <c:pt idx="349">
                  <c:v>1.1647753763383037</c:v>
                </c:pt>
                <c:pt idx="350">
                  <c:v>1.165157620489818</c:v>
                </c:pt>
                <c:pt idx="351">
                  <c:v>1.1655399863296443</c:v>
                </c:pt>
                <c:pt idx="352">
                  <c:v>1.1659224844393752</c:v>
                </c:pt>
                <c:pt idx="353">
                  <c:v>1.1663046756829278</c:v>
                </c:pt>
                <c:pt idx="354">
                  <c:v>1.1666874171692827</c:v>
                </c:pt>
                <c:pt idx="355">
                  <c:v>1.1670702909255419</c:v>
                </c:pt>
                <c:pt idx="356">
                  <c:v>1.1674537202154003</c:v>
                </c:pt>
                <c:pt idx="357">
                  <c:v>1.1678372764843667</c:v>
                </c:pt>
                <c:pt idx="358">
                  <c:v>1.1682209597324413</c:v>
                </c:pt>
                <c:pt idx="359">
                  <c:v>1.1686047646688285</c:v>
                </c:pt>
                <c:pt idx="360">
                  <c:v>1.1689886965843235</c:v>
                </c:pt>
                <c:pt idx="361">
                  <c:v>1.1693727554789271</c:v>
                </c:pt>
                <c:pt idx="362">
                  <c:v>1.1697573646163328</c:v>
                </c:pt>
                <c:pt idx="363">
                  <c:v>1.1701416774691529</c:v>
                </c:pt>
                <c:pt idx="364">
                  <c:v>1.1705261173010812</c:v>
                </c:pt>
                <c:pt idx="365">
                  <c:v>1.1709106788213217</c:v>
                </c:pt>
                <c:pt idx="366">
                  <c:v>1.17129493876618</c:v>
                </c:pt>
                <c:pt idx="367">
                  <c:v>1.1716793203993503</c:v>
                </c:pt>
                <c:pt idx="368">
                  <c:v>1.1724488984483026</c:v>
                </c:pt>
                <c:pt idx="369">
                  <c:v>1.1728332271735111</c:v>
                </c:pt>
                <c:pt idx="370">
                  <c:v>1.1732189738320955</c:v>
                </c:pt>
                <c:pt idx="371">
                  <c:v>1.1736052813150748</c:v>
                </c:pt>
                <c:pt idx="372">
                  <c:v>1.1739917157771624</c:v>
                </c:pt>
                <c:pt idx="373">
                  <c:v>1.1743761238643138</c:v>
                </c:pt>
                <c:pt idx="374">
                  <c:v>1.1747615213303504</c:v>
                </c:pt>
                <c:pt idx="375">
                  <c:v>1.1751461833757184</c:v>
                </c:pt>
                <c:pt idx="376">
                  <c:v>1.1755322686452583</c:v>
                </c:pt>
                <c:pt idx="377">
                  <c:v>1.17591847560311</c:v>
                </c:pt>
                <c:pt idx="378">
                  <c:v>1.1763043756947837</c:v>
                </c:pt>
                <c:pt idx="379">
                  <c:v>1.1766878314386229</c:v>
                </c:pt>
                <c:pt idx="380">
                  <c:v>1.17707354635243</c:v>
                </c:pt>
                <c:pt idx="381">
                  <c:v>1.1774602612267151</c:v>
                </c:pt>
                <c:pt idx="382">
                  <c:v>1.177846669234822</c:v>
                </c:pt>
                <c:pt idx="383">
                  <c:v>1.1782332042220367</c:v>
                </c:pt>
                <c:pt idx="384">
                  <c:v>1.17861986618836</c:v>
                </c:pt>
                <c:pt idx="385">
                  <c:v>1.1790070889790782</c:v>
                </c:pt>
                <c:pt idx="386">
                  <c:v>1.1793944387489048</c:v>
                </c:pt>
                <c:pt idx="387">
                  <c:v>1.1797819154978397</c:v>
                </c:pt>
                <c:pt idx="388">
                  <c:v>1.180169524516679</c:v>
                </c:pt>
                <c:pt idx="389">
                  <c:v>1.1805576784875247</c:v>
                </c:pt>
                <c:pt idx="390">
                  <c:v>1.1809451023284978</c:v>
                </c:pt>
                <c:pt idx="391">
                  <c:v>1.1817194579663992</c:v>
                </c:pt>
                <c:pt idx="392">
                  <c:v>1.1821072627446971</c:v>
                </c:pt>
                <c:pt idx="393">
                  <c:v>1.1824951945021034</c:v>
                </c:pt>
                <c:pt idx="394">
                  <c:v>1.1832653862834122</c:v>
                </c:pt>
                <c:pt idx="395">
                  <c:v>1.1836532598420604</c:v>
                </c:pt>
                <c:pt idx="396">
                  <c:v>1.1840412603798169</c:v>
                </c:pt>
                <c:pt idx="397">
                  <c:v>1.1844293931874781</c:v>
                </c:pt>
                <c:pt idx="398">
                  <c:v>1.1848180868195339</c:v>
                </c:pt>
                <c:pt idx="399">
                  <c:v>1.1852069074306981</c:v>
                </c:pt>
                <c:pt idx="400">
                  <c:v>1.1855958550209706</c:v>
                </c:pt>
                <c:pt idx="401">
                  <c:v>1.1859849348811478</c:v>
                </c:pt>
                <c:pt idx="402">
                  <c:v>1.186374136429637</c:v>
                </c:pt>
                <c:pt idx="403">
                  <c:v>1.1867634702480305</c:v>
                </c:pt>
                <c:pt idx="404">
                  <c:v>1.1871524919094496</c:v>
                </c:pt>
                <c:pt idx="405">
                  <c:v>1.187541640549977</c:v>
                </c:pt>
                <c:pt idx="406">
                  <c:v>1.1879309161696125</c:v>
                </c:pt>
                <c:pt idx="407">
                  <c:v>1.188320757904439</c:v>
                </c:pt>
                <c:pt idx="408">
                  <c:v>1.1887107319091701</c:v>
                </c:pt>
                <c:pt idx="409">
                  <c:v>1.1894910555651612</c:v>
                </c:pt>
                <c:pt idx="410">
                  <c:v>1.1898814105072173</c:v>
                </c:pt>
                <c:pt idx="411">
                  <c:v>1.1902718977191777</c:v>
                </c:pt>
                <c:pt idx="412">
                  <c:v>1.1906625066194501</c:v>
                </c:pt>
                <c:pt idx="413">
                  <c:v>1.19105368692571</c:v>
                </c:pt>
                <c:pt idx="414">
                  <c:v>1.1914449942110781</c:v>
                </c:pt>
                <c:pt idx="415">
                  <c:v>1.1918359946302677</c:v>
                </c:pt>
                <c:pt idx="416">
                  <c:v>1.1922266776016868</c:v>
                </c:pt>
                <c:pt idx="417">
                  <c:v>1.192617931979093</c:v>
                </c:pt>
                <c:pt idx="418">
                  <c:v>1.1930093133356079</c:v>
                </c:pt>
                <c:pt idx="419">
                  <c:v>1.1934008216712308</c:v>
                </c:pt>
                <c:pt idx="420">
                  <c:v>1.1937924569859621</c:v>
                </c:pt>
                <c:pt idx="421">
                  <c:v>1.1941842245705978</c:v>
                </c:pt>
                <c:pt idx="422">
                  <c:v>1.194576119134342</c:v>
                </c:pt>
                <c:pt idx="423">
                  <c:v>1.1949681459679904</c:v>
                </c:pt>
                <c:pt idx="424">
                  <c:v>1.1953602997807471</c:v>
                </c:pt>
                <c:pt idx="425">
                  <c:v>1.195753019708695</c:v>
                </c:pt>
                <c:pt idx="426">
                  <c:v>1.1961458719065474</c:v>
                </c:pt>
                <c:pt idx="427">
                  <c:v>1.196538856374304</c:v>
                </c:pt>
                <c:pt idx="428">
                  <c:v>1.196931967821169</c:v>
                </c:pt>
                <c:pt idx="429">
                  <c:v>1.1973247618202632</c:v>
                </c:pt>
                <c:pt idx="430">
                  <c:v>1.1977176880892619</c:v>
                </c:pt>
                <c:pt idx="431">
                  <c:v>1.1981107466281651</c:v>
                </c:pt>
                <c:pt idx="432">
                  <c:v>1.1985034877192977</c:v>
                </c:pt>
                <c:pt idx="433">
                  <c:v>1.1988968002164178</c:v>
                </c:pt>
                <c:pt idx="434">
                  <c:v>1.1992902396926457</c:v>
                </c:pt>
                <c:pt idx="435">
                  <c:v>1.1996833670118994</c:v>
                </c:pt>
                <c:pt idx="436">
                  <c:v>1.2000766266010574</c:v>
                </c:pt>
                <c:pt idx="437">
                  <c:v>1.2004708967322852</c:v>
                </c:pt>
                <c:pt idx="438">
                  <c:v>1.2008652991334179</c:v>
                </c:pt>
                <c:pt idx="439">
                  <c:v>1.2012598338044549</c:v>
                </c:pt>
                <c:pt idx="440">
                  <c:v>1.2016540510277212</c:v>
                </c:pt>
                <c:pt idx="441">
                  <c:v>1.2020479508032169</c:v>
                </c:pt>
                <c:pt idx="442">
                  <c:v>1.2024424272754959</c:v>
                </c:pt>
                <c:pt idx="443">
                  <c:v>1.2028365915908004</c:v>
                </c:pt>
                <c:pt idx="444">
                  <c:v>1.203231322021296</c:v>
                </c:pt>
                <c:pt idx="445">
                  <c:v>1.2036257455856132</c:v>
                </c:pt>
                <c:pt idx="446">
                  <c:v>1.2040207352651215</c:v>
                </c:pt>
                <c:pt idx="447">
                  <c:v>1.2044158625053307</c:v>
                </c:pt>
                <c:pt idx="448">
                  <c:v>1.204811111433852</c:v>
                </c:pt>
                <c:pt idx="449">
                  <c:v>1.2052064979230737</c:v>
                </c:pt>
                <c:pt idx="450">
                  <c:v>1.2056015616737283</c:v>
                </c:pt>
                <c:pt idx="451">
                  <c:v>1.2059963238490015</c:v>
                </c:pt>
                <c:pt idx="452">
                  <c:v>1.2063894564590509</c:v>
                </c:pt>
                <c:pt idx="453">
                  <c:v>1.2067840281656614</c:v>
                </c:pt>
                <c:pt idx="454">
                  <c:v>1.2071796157051382</c:v>
                </c:pt>
                <c:pt idx="455">
                  <c:v>1.2075740128154746</c:v>
                </c:pt>
                <c:pt idx="456">
                  <c:v>1.2079698543131678</c:v>
                </c:pt>
                <c:pt idx="457">
                  <c:v>1.2083662725076447</c:v>
                </c:pt>
                <c:pt idx="458">
                  <c:v>1.2087632726897011</c:v>
                </c:pt>
                <c:pt idx="459">
                  <c:v>1.2091599501331904</c:v>
                </c:pt>
                <c:pt idx="460">
                  <c:v>1.2095567598465844</c:v>
                </c:pt>
                <c:pt idx="461">
                  <c:v>1.2099541462567618</c:v>
                </c:pt>
                <c:pt idx="462">
                  <c:v>1.2103512205099645</c:v>
                </c:pt>
                <c:pt idx="463">
                  <c:v>1.2107479720246006</c:v>
                </c:pt>
                <c:pt idx="464">
                  <c:v>1.21114530023602</c:v>
                </c:pt>
                <c:pt idx="465">
                  <c:v>1.2115432104350192</c:v>
                </c:pt>
                <c:pt idx="466">
                  <c:v>1.2119412529039228</c:v>
                </c:pt>
                <c:pt idx="467">
                  <c:v>1.2123394223519346</c:v>
                </c:pt>
                <c:pt idx="468">
                  <c:v>1.2127372796429718</c:v>
                </c:pt>
                <c:pt idx="469">
                  <c:v>1.2131352639131172</c:v>
                </c:pt>
                <c:pt idx="470">
                  <c:v>1.2135333751623709</c:v>
                </c:pt>
                <c:pt idx="471">
                  <c:v>1.2139320683992043</c:v>
                </c:pt>
                <c:pt idx="472">
                  <c:v>1.2143304441882672</c:v>
                </c:pt>
                <c:pt idx="473">
                  <c:v>1.2147625646753566</c:v>
                </c:pt>
                <c:pt idx="474">
                  <c:v>1.2151948385955356</c:v>
                </c:pt>
                <c:pt idx="475">
                  <c:v>1.2156285886478486</c:v>
                </c:pt>
                <c:pt idx="476">
                  <c:v>1.2160624974240466</c:v>
                </c:pt>
                <c:pt idx="477">
                  <c:v>1.2164965596333339</c:v>
                </c:pt>
                <c:pt idx="478">
                  <c:v>1.2169298864219524</c:v>
                </c:pt>
                <c:pt idx="479">
                  <c:v>1.2173633719344561</c:v>
                </c:pt>
                <c:pt idx="480">
                  <c:v>1.2177965664531702</c:v>
                </c:pt>
                <c:pt idx="481">
                  <c:v>1.2182294805596869</c:v>
                </c:pt>
                <c:pt idx="482">
                  <c:v>1.2186629872353756</c:v>
                </c:pt>
                <c:pt idx="483">
                  <c:v>1.2190966526349494</c:v>
                </c:pt>
                <c:pt idx="484">
                  <c:v>1.2195304661768165</c:v>
                </c:pt>
                <c:pt idx="485">
                  <c:v>1.2199644384425685</c:v>
                </c:pt>
                <c:pt idx="486">
                  <c:v>1.220398119714531</c:v>
                </c:pt>
                <c:pt idx="487">
                  <c:v>1.2208319597103789</c:v>
                </c:pt>
                <c:pt idx="488">
                  <c:v>1.221265953139316</c:v>
                </c:pt>
                <c:pt idx="489">
                  <c:v>1.2217001000013419</c:v>
                </c:pt>
                <c:pt idx="490">
                  <c:v>1.2221348447233362</c:v>
                </c:pt>
                <c:pt idx="491">
                  <c:v>1.2225697428784199</c:v>
                </c:pt>
                <c:pt idx="492">
                  <c:v>1.2230047944665925</c:v>
                </c:pt>
                <c:pt idx="493">
                  <c:v>1.2234395603517716</c:v>
                </c:pt>
                <c:pt idx="494">
                  <c:v>1.2238749188061229</c:v>
                </c:pt>
                <c:pt idx="495">
                  <c:v>1.2243099968482762</c:v>
                </c:pt>
                <c:pt idx="496">
                  <c:v>1.2247465457317677</c:v>
                </c:pt>
                <c:pt idx="497">
                  <c:v>1.225183253339144</c:v>
                </c:pt>
                <c:pt idx="498">
                  <c:v>1.2256196752435271</c:v>
                </c:pt>
                <c:pt idx="499">
                  <c:v>1.2260566950078782</c:v>
                </c:pt>
                <c:pt idx="500">
                  <c:v>1.2264934290692355</c:v>
                </c:pt>
                <c:pt idx="501">
                  <c:v>1.2269298774275996</c:v>
                </c:pt>
                <c:pt idx="502">
                  <c:v>1.2273993139001367</c:v>
                </c:pt>
                <c:pt idx="503">
                  <c:v>1.2278671631338205</c:v>
                </c:pt>
                <c:pt idx="504">
                  <c:v>1.228336514953619</c:v>
                </c:pt>
                <c:pt idx="505">
                  <c:v>1.2288069408050417</c:v>
                </c:pt>
                <c:pt idx="506">
                  <c:v>1.2292770968258591</c:v>
                </c:pt>
                <c:pt idx="507">
                  <c:v>1.2297474274429505</c:v>
                </c:pt>
                <c:pt idx="508">
                  <c:v>1.2302183982463797</c:v>
                </c:pt>
                <c:pt idx="509">
                  <c:v>1.2306895489368788</c:v>
                </c:pt>
                <c:pt idx="510">
                  <c:v>1.2311608742236517</c:v>
                </c:pt>
                <c:pt idx="511">
                  <c:v>1.2316323846882911</c:v>
                </c:pt>
                <c:pt idx="512">
                  <c:v>1.2321040750400003</c:v>
                </c:pt>
                <c:pt idx="513">
                  <c:v>1.2325759505695759</c:v>
                </c:pt>
                <c:pt idx="514">
                  <c:v>1.2330480006954254</c:v>
                </c:pt>
                <c:pt idx="515">
                  <c:v>1.233520230708345</c:v>
                </c:pt>
                <c:pt idx="516">
                  <c:v>1.2339921908906597</c:v>
                </c:pt>
                <c:pt idx="517">
                  <c:v>1.2344652303953947</c:v>
                </c:pt>
                <c:pt idx="518">
                  <c:v>1.2349384497871998</c:v>
                </c:pt>
                <c:pt idx="519">
                  <c:v>1.2354118490660748</c:v>
                </c:pt>
                <c:pt idx="520">
                  <c:v>1.2358854335228162</c:v>
                </c:pt>
                <c:pt idx="521">
                  <c:v>1.2363591978666277</c:v>
                </c:pt>
                <c:pt idx="522">
                  <c:v>1.237307271506257</c:v>
                </c:pt>
                <c:pt idx="523">
                  <c:v>1.2377815808020747</c:v>
                </c:pt>
                <c:pt idx="524">
                  <c:v>1.2382560699849623</c:v>
                </c:pt>
                <c:pt idx="525">
                  <c:v>1.2387302999188374</c:v>
                </c:pt>
                <c:pt idx="526">
                  <c:v>1.2392051541666618</c:v>
                </c:pt>
                <c:pt idx="527">
                  <c:v>1.239680188301556</c:v>
                </c:pt>
                <c:pt idx="528">
                  <c:v>1.2401549631874376</c:v>
                </c:pt>
                <c:pt idx="529">
                  <c:v>1.2406303623872683</c:v>
                </c:pt>
                <c:pt idx="530">
                  <c:v>1.2411059467649652</c:v>
                </c:pt>
                <c:pt idx="531">
                  <c:v>1.2416040276080134</c:v>
                </c:pt>
                <c:pt idx="532">
                  <c:v>1.2421023095013162</c:v>
                </c:pt>
                <c:pt idx="533">
                  <c:v>1.2426007871540776</c:v>
                </c:pt>
                <c:pt idx="534">
                  <c:v>1.2430990214302151</c:v>
                </c:pt>
                <c:pt idx="535">
                  <c:v>1.243597456756607</c:v>
                </c:pt>
                <c:pt idx="536">
                  <c:v>1.2440960878424578</c:v>
                </c:pt>
                <c:pt idx="537">
                  <c:v>1.2445949199785633</c:v>
                </c:pt>
                <c:pt idx="538">
                  <c:v>1.2450948473094778</c:v>
                </c:pt>
                <c:pt idx="539">
                  <c:v>1.245594531263768</c:v>
                </c:pt>
                <c:pt idx="540">
                  <c:v>1.2460944109775167</c:v>
                </c:pt>
                <c:pt idx="541">
                  <c:v>1.2465944970323166</c:v>
                </c:pt>
                <c:pt idx="542">
                  <c:v>1.2470947788465749</c:v>
                </c:pt>
                <c:pt idx="543">
                  <c:v>1.2475952617110884</c:v>
                </c:pt>
                <c:pt idx="544">
                  <c:v>1.2480959456258565</c:v>
                </c:pt>
                <c:pt idx="545">
                  <c:v>1.2485968358816755</c:v>
                </c:pt>
                <c:pt idx="546">
                  <c:v>1.2490979218969531</c:v>
                </c:pt>
                <c:pt idx="547">
                  <c:v>1.2495992089624854</c:v>
                </c:pt>
                <c:pt idx="548">
                  <c:v>1.2501006970782726</c:v>
                </c:pt>
                <c:pt idx="549">
                  <c:v>1.2506023862443147</c:v>
                </c:pt>
                <c:pt idx="550">
                  <c:v>1.2511038320337324</c:v>
                </c:pt>
                <c:pt idx="551">
                  <c:v>1.251605473582609</c:v>
                </c:pt>
                <c:pt idx="552">
                  <c:v>1.25210731618174</c:v>
                </c:pt>
                <c:pt idx="553">
                  <c:v>1.2526093598311259</c:v>
                </c:pt>
                <c:pt idx="554">
                  <c:v>1.2531116045307666</c:v>
                </c:pt>
                <c:pt idx="555">
                  <c:v>1.2536145052891337</c:v>
                </c:pt>
                <c:pt idx="556">
                  <c:v>1.2541171573800802</c:v>
                </c:pt>
                <c:pt idx="557">
                  <c:v>1.2546204549481605</c:v>
                </c:pt>
                <c:pt idx="558">
                  <c:v>1.2551226044134702</c:v>
                </c:pt>
                <c:pt idx="559">
                  <c:v>1.255625859655181</c:v>
                </c:pt>
                <c:pt idx="560">
                  <c:v>1.2561293159471465</c:v>
                </c:pt>
                <c:pt idx="561">
                  <c:v>1.2566329732893671</c:v>
                </c:pt>
                <c:pt idx="562">
                  <c:v>1.257136381964167</c:v>
                </c:pt>
                <c:pt idx="563">
                  <c:v>1.2576395366807502</c:v>
                </c:pt>
                <c:pt idx="564">
                  <c:v>1.2581433474560599</c:v>
                </c:pt>
                <c:pt idx="565">
                  <c:v>1.258648264007771</c:v>
                </c:pt>
                <c:pt idx="566">
                  <c:v>1.2591529318920613</c:v>
                </c:pt>
                <c:pt idx="567">
                  <c:v>1.2596573511089315</c:v>
                </c:pt>
                <c:pt idx="568">
                  <c:v>1.2601619713760563</c:v>
                </c:pt>
                <c:pt idx="569">
                  <c:v>1.2606649726595507</c:v>
                </c:pt>
                <c:pt idx="570">
                  <c:v>1.2611690903010384</c:v>
                </c:pt>
                <c:pt idx="571">
                  <c:v>1.2616743137189277</c:v>
                </c:pt>
                <c:pt idx="572">
                  <c:v>1.2621797434778679</c:v>
                </c:pt>
                <c:pt idx="573">
                  <c:v>1.2626853689962669</c:v>
                </c:pt>
                <c:pt idx="574">
                  <c:v>1.2631912008557169</c:v>
                </c:pt>
                <c:pt idx="575">
                  <c:v>1.2636976887738929</c:v>
                </c:pt>
                <c:pt idx="576">
                  <c:v>1.2642043830331195</c:v>
                </c:pt>
                <c:pt idx="577">
                  <c:v>1.2647112783426013</c:v>
                </c:pt>
                <c:pt idx="578">
                  <c:v>1.2652179196938662</c:v>
                </c:pt>
                <c:pt idx="579">
                  <c:v>1.2657238573692398</c:v>
                </c:pt>
                <c:pt idx="580">
                  <c:v>1.2662304511033391</c:v>
                </c:pt>
                <c:pt idx="581">
                  <c:v>1.2667386162039036</c:v>
                </c:pt>
                <c:pt idx="582">
                  <c:v>1.2672469823547228</c:v>
                </c:pt>
                <c:pt idx="583">
                  <c:v>1.2677555548465931</c:v>
                </c:pt>
                <c:pt idx="584">
                  <c:v>1.2682643283887183</c:v>
                </c:pt>
                <c:pt idx="585">
                  <c:v>1.2687733082718944</c:v>
                </c:pt>
                <c:pt idx="586">
                  <c:v>1.2692824944961214</c:v>
                </c:pt>
                <c:pt idx="587">
                  <c:v>1.2697918817706033</c:v>
                </c:pt>
                <c:pt idx="588">
                  <c:v>1.2703014753861359</c:v>
                </c:pt>
                <c:pt idx="589">
                  <c:v>1.2708108150434521</c:v>
                </c:pt>
                <c:pt idx="590">
                  <c:v>1.2713208160502907</c:v>
                </c:pt>
                <c:pt idx="591">
                  <c:v>1.2718310233981802</c:v>
                </c:pt>
                <c:pt idx="592">
                  <c:v>1.2723414317963242</c:v>
                </c:pt>
                <c:pt idx="593">
                  <c:v>1.2728520518263156</c:v>
                </c:pt>
                <c:pt idx="594">
                  <c:v>1.2733628729065618</c:v>
                </c:pt>
                <c:pt idx="595">
                  <c:v>1.2738738950370627</c:v>
                </c:pt>
                <c:pt idx="596">
                  <c:v>1.2743851287994108</c:v>
                </c:pt>
                <c:pt idx="597">
                  <c:v>1.274896563612014</c:v>
                </c:pt>
                <c:pt idx="598">
                  <c:v>1.2754082047656679</c:v>
                </c:pt>
                <c:pt idx="599">
                  <c:v>1.2759200522603724</c:v>
                </c:pt>
                <c:pt idx="600">
                  <c:v>1.2764321060961283</c:v>
                </c:pt>
                <c:pt idx="601">
                  <c:v>1.2769443609821387</c:v>
                </c:pt>
                <c:pt idx="602">
                  <c:v>1.2774568274999967</c:v>
                </c:pt>
                <c:pt idx="603">
                  <c:v>1.2779694950681091</c:v>
                </c:pt>
                <c:pt idx="604">
                  <c:v>1.2784823689772726</c:v>
                </c:pt>
                <c:pt idx="605">
                  <c:v>1.2789954492274871</c:v>
                </c:pt>
                <c:pt idx="606">
                  <c:v>1.2795087358187525</c:v>
                </c:pt>
                <c:pt idx="607">
                  <c:v>1.2800217684518014</c:v>
                </c:pt>
                <c:pt idx="608">
                  <c:v>1.2805350074259012</c:v>
                </c:pt>
                <c:pt idx="609">
                  <c:v>1.2810489077495233</c:v>
                </c:pt>
                <c:pt idx="610">
                  <c:v>1.2815630197049925</c:v>
                </c:pt>
                <c:pt idx="611">
                  <c:v>1.2820773380015129</c:v>
                </c:pt>
                <c:pt idx="612">
                  <c:v>1.2825918626390842</c:v>
                </c:pt>
                <c:pt idx="613">
                  <c:v>1.2831065883269104</c:v>
                </c:pt>
                <c:pt idx="614">
                  <c:v>1.2836215256465835</c:v>
                </c:pt>
                <c:pt idx="615">
                  <c:v>1.2841366693073075</c:v>
                </c:pt>
                <c:pt idx="616">
                  <c:v>1.2846520193090825</c:v>
                </c:pt>
                <c:pt idx="617">
                  <c:v>1.2851675756519083</c:v>
                </c:pt>
                <c:pt idx="618">
                  <c:v>1.2856833383357853</c:v>
                </c:pt>
                <c:pt idx="619">
                  <c:v>1.2861993126515094</c:v>
                </c:pt>
                <c:pt idx="620">
                  <c:v>1.2867154880174883</c:v>
                </c:pt>
                <c:pt idx="621">
                  <c:v>1.2872318697245182</c:v>
                </c:pt>
                <c:pt idx="622">
                  <c:v>1.2877484630633953</c:v>
                </c:pt>
                <c:pt idx="623">
                  <c:v>1.2882652627433231</c:v>
                </c:pt>
                <c:pt idx="624">
                  <c:v>1.288782268764302</c:v>
                </c:pt>
                <c:pt idx="625">
                  <c:v>1.2892994864171281</c:v>
                </c:pt>
                <c:pt idx="626">
                  <c:v>1.2898169051202089</c:v>
                </c:pt>
                <c:pt idx="627">
                  <c:v>1.2903345354551368</c:v>
                </c:pt>
                <c:pt idx="628">
                  <c:v>1.2908528377211794</c:v>
                </c:pt>
                <c:pt idx="629">
                  <c:v>1.2913708807382096</c:v>
                </c:pt>
                <c:pt idx="630">
                  <c:v>1.2918891353870869</c:v>
                </c:pt>
                <c:pt idx="631">
                  <c:v>1.292407596377015</c:v>
                </c:pt>
                <c:pt idx="632">
                  <c:v>1.2929262637079941</c:v>
                </c:pt>
                <c:pt idx="633">
                  <c:v>1.2934451426708204</c:v>
                </c:pt>
                <c:pt idx="634">
                  <c:v>1.2939642279746977</c:v>
                </c:pt>
                <c:pt idx="635">
                  <c:v>1.2944835196196258</c:v>
                </c:pt>
                <c:pt idx="636">
                  <c:v>1.2950030228964011</c:v>
                </c:pt>
                <c:pt idx="637">
                  <c:v>1.2960426537639007</c:v>
                </c:pt>
                <c:pt idx="638">
                  <c:v>1.296562781354625</c:v>
                </c:pt>
                <c:pt idx="639">
                  <c:v>1.2970831152864004</c:v>
                </c:pt>
                <c:pt idx="640">
                  <c:v>1.297603660850023</c:v>
                </c:pt>
                <c:pt idx="641">
                  <c:v>1.2986453815820129</c:v>
                </c:pt>
                <c:pt idx="642">
                  <c:v>1.2991665514595845</c:v>
                </c:pt>
                <c:pt idx="643">
                  <c:v>1.2996879329690032</c:v>
                </c:pt>
                <c:pt idx="644">
                  <c:v>1.3002095261102691</c:v>
                </c:pt>
                <c:pt idx="645">
                  <c:v>1.3007313255925859</c:v>
                </c:pt>
                <c:pt idx="646">
                  <c:v>1.3012533367067496</c:v>
                </c:pt>
                <c:pt idx="647">
                  <c:v>1.3017755541619647</c:v>
                </c:pt>
                <c:pt idx="648">
                  <c:v>1.3022979832490267</c:v>
                </c:pt>
                <c:pt idx="649">
                  <c:v>1.3028206186771396</c:v>
                </c:pt>
                <c:pt idx="650">
                  <c:v>1.3033434657370997</c:v>
                </c:pt>
                <c:pt idx="651">
                  <c:v>1.3038665244289069</c:v>
                </c:pt>
                <c:pt idx="652">
                  <c:v>1.3043897947525611</c:v>
                </c:pt>
                <c:pt idx="653">
                  <c:v>1.3049132714172664</c:v>
                </c:pt>
                <c:pt idx="654">
                  <c:v>1.3054369597138191</c:v>
                </c:pt>
                <c:pt idx="655">
                  <c:v>1.3059842237981434</c:v>
                </c:pt>
                <c:pt idx="656">
                  <c:v>1.3065317206774998</c:v>
                </c:pt>
                <c:pt idx="657">
                  <c:v>1.3076273969489192</c:v>
                </c:pt>
                <c:pt idx="658">
                  <c:v>1.3081755816317786</c:v>
                </c:pt>
                <c:pt idx="659">
                  <c:v>1.3087239938188737</c:v>
                </c:pt>
                <c:pt idx="660">
                  <c:v>1.3092726388010005</c:v>
                </c:pt>
                <c:pt idx="661">
                  <c:v>1.309821511287363</c:v>
                </c:pt>
                <c:pt idx="662">
                  <c:v>1.3103706165687574</c:v>
                </c:pt>
                <c:pt idx="663">
                  <c:v>1.3109199493543877</c:v>
                </c:pt>
                <c:pt idx="664">
                  <c:v>1.3114695096442537</c:v>
                </c:pt>
                <c:pt idx="665">
                  <c:v>1.3120193080199476</c:v>
                </c:pt>
                <c:pt idx="666">
                  <c:v>1.3125693286090807</c:v>
                </c:pt>
                <c:pt idx="667">
                  <c:v>1.3131195872840422</c:v>
                </c:pt>
                <c:pt idx="668">
                  <c:v>1.3136700734632394</c:v>
                </c:pt>
                <c:pt idx="669">
                  <c:v>1.3142212474459398</c:v>
                </c:pt>
                <c:pt idx="670">
                  <c:v>1.3147721939244044</c:v>
                </c:pt>
                <c:pt idx="671">
                  <c:v>1.3153238334971684</c:v>
                </c:pt>
                <c:pt idx="672">
                  <c:v>1.3158757058649642</c:v>
                </c:pt>
                <c:pt idx="673">
                  <c:v>1.3164278057369958</c:v>
                </c:pt>
                <c:pt idx="674">
                  <c:v>1.3169801436948552</c:v>
                </c:pt>
                <c:pt idx="675">
                  <c:v>1.3175331800378103</c:v>
                </c:pt>
                <c:pt idx="676">
                  <c:v>1.3180864544665938</c:v>
                </c:pt>
                <c:pt idx="677">
                  <c:v>1.3186399563996125</c:v>
                </c:pt>
                <c:pt idx="678">
                  <c:v>1.3191936911276634</c:v>
                </c:pt>
                <c:pt idx="679">
                  <c:v>1.319747663941542</c:v>
                </c:pt>
                <c:pt idx="680">
                  <c:v>1.3203018642596567</c:v>
                </c:pt>
                <c:pt idx="681">
                  <c:v>1.320855821201147</c:v>
                </c:pt>
                <c:pt idx="682">
                  <c:v>1.3214104871093251</c:v>
                </c:pt>
                <c:pt idx="683">
                  <c:v>1.3219653911033313</c:v>
                </c:pt>
                <c:pt idx="684">
                  <c:v>1.3225431407552366</c:v>
                </c:pt>
                <c:pt idx="685">
                  <c:v>1.3231211443653585</c:v>
                </c:pt>
                <c:pt idx="686">
                  <c:v>1.3236994019336972</c:v>
                </c:pt>
                <c:pt idx="687">
                  <c:v>1.324277913460252</c:v>
                </c:pt>
                <c:pt idx="688">
                  <c:v>1.3248566736542275</c:v>
                </c:pt>
                <c:pt idx="689">
                  <c:v>1.3254356878064193</c:v>
                </c:pt>
                <c:pt idx="690">
                  <c:v>1.3260154215068916</c:v>
                </c:pt>
                <c:pt idx="691">
                  <c:v>1.3265954091655805</c:v>
                </c:pt>
                <c:pt idx="692">
                  <c:v>1.3271751851924223</c:v>
                </c:pt>
                <c:pt idx="693">
                  <c:v>1.3277556754767479</c:v>
                </c:pt>
                <c:pt idx="694">
                  <c:v>1.3283359594200228</c:v>
                </c:pt>
                <c:pt idx="695">
                  <c:v>1.3289164920307182</c:v>
                </c:pt>
                <c:pt idx="696">
                  <c:v>1.3294977494804896</c:v>
                </c:pt>
                <c:pt idx="697">
                  <c:v>1.3300792608884779</c:v>
                </c:pt>
                <c:pt idx="698">
                  <c:v>1.3306610209638867</c:v>
                </c:pt>
                <c:pt idx="699">
                  <c:v>1.3312435164599641</c:v>
                </c:pt>
                <c:pt idx="700">
                  <c:v>1.3318262712050546</c:v>
                </c:pt>
                <c:pt idx="701">
                  <c:v>1.3324092799083611</c:v>
                </c:pt>
                <c:pt idx="702">
                  <c:v>1.3329925372790885</c:v>
                </c:pt>
                <c:pt idx="703">
                  <c:v>1.3335765247796885</c:v>
                </c:pt>
                <c:pt idx="704">
                  <c:v>1.334160295357645</c:v>
                </c:pt>
                <c:pt idx="705">
                  <c:v>1.3347438437221621</c:v>
                </c:pt>
                <c:pt idx="706">
                  <c:v>1.3353271804548321</c:v>
                </c:pt>
                <c:pt idx="707">
                  <c:v>1.3359112420265786</c:v>
                </c:pt>
                <c:pt idx="708">
                  <c:v>1.3364950866756813</c:v>
                </c:pt>
                <c:pt idx="709">
                  <c:v>1.3370791905737973</c:v>
                </c:pt>
                <c:pt idx="710">
                  <c:v>1.3376630669676774</c:v>
                </c:pt>
                <c:pt idx="711">
                  <c:v>1.33824814437229</c:v>
                </c:pt>
                <c:pt idx="712">
                  <c:v>1.3388339624883676</c:v>
                </c:pt>
                <c:pt idx="713">
                  <c:v>1.3394200398534581</c:v>
                </c:pt>
                <c:pt idx="714">
                  <c:v>1.340007789110141</c:v>
                </c:pt>
                <c:pt idx="715">
                  <c:v>1.3405943743916644</c:v>
                </c:pt>
                <c:pt idx="716">
                  <c:v>1.341180271869685</c:v>
                </c:pt>
                <c:pt idx="717">
                  <c:v>1.3417778461348715</c:v>
                </c:pt>
                <c:pt idx="718">
                  <c:v>1.3423761716931151</c:v>
                </c:pt>
                <c:pt idx="719">
                  <c:v>1.3429747670819641</c:v>
                </c:pt>
                <c:pt idx="720">
                  <c:v>1.3435736217198255</c:v>
                </c:pt>
                <c:pt idx="721">
                  <c:v>1.3441737038224006</c:v>
                </c:pt>
                <c:pt idx="722">
                  <c:v>1.3447735690023321</c:v>
                </c:pt>
                <c:pt idx="723">
                  <c:v>1.345373698722073</c:v>
                </c:pt>
                <c:pt idx="724">
                  <c:v>1.3459740982724189</c:v>
                </c:pt>
                <c:pt idx="725">
                  <c:v>1.3465747676533699</c:v>
                </c:pt>
                <c:pt idx="726">
                  <c:v>1.3471757068649259</c:v>
                </c:pt>
                <c:pt idx="727">
                  <c:v>1.3477764344446348</c:v>
                </c:pt>
                <c:pt idx="728">
                  <c:v>1.3483774371457449</c:v>
                </c:pt>
                <c:pt idx="729">
                  <c:v>1.3489782229242118</c:v>
                </c:pt>
                <c:pt idx="730">
                  <c:v>1.3495787970708313</c:v>
                </c:pt>
                <c:pt idx="731">
                  <c:v>1.3501796463388525</c:v>
                </c:pt>
                <c:pt idx="732">
                  <c:v>1.350780273393434</c:v>
                </c:pt>
                <c:pt idx="733">
                  <c:v>1.3513821279127289</c:v>
                </c:pt>
                <c:pt idx="734">
                  <c:v>1.3519842469718331</c:v>
                </c:pt>
                <c:pt idx="735">
                  <c:v>1.3525866358615419</c:v>
                </c:pt>
                <c:pt idx="736">
                  <c:v>1.3531902575067605</c:v>
                </c:pt>
                <c:pt idx="737">
                  <c:v>1.353794143691788</c:v>
                </c:pt>
                <c:pt idx="738">
                  <c:v>1.3543978288265608</c:v>
                </c:pt>
                <c:pt idx="739">
                  <c:v>1.3550017837919386</c:v>
                </c:pt>
                <c:pt idx="740">
                  <c:v>1.3556055165438772</c:v>
                </c:pt>
                <c:pt idx="741">
                  <c:v>1.3562100058796689</c:v>
                </c:pt>
                <c:pt idx="742">
                  <c:v>1.3568142835836137</c:v>
                </c:pt>
                <c:pt idx="743">
                  <c:v>1.3574173867308068</c:v>
                </c:pt>
                <c:pt idx="744">
                  <c:v>1.3580236484833184</c:v>
                </c:pt>
                <c:pt idx="745">
                  <c:v>1.3586292171415306</c:v>
                </c:pt>
                <c:pt idx="746">
                  <c:v>1.3592350609211443</c:v>
                </c:pt>
                <c:pt idx="747">
                  <c:v>1.3598421321654712</c:v>
                </c:pt>
                <c:pt idx="748">
                  <c:v>1.3604485156062949</c:v>
                </c:pt>
                <c:pt idx="749">
                  <c:v>1.3610546768336793</c:v>
                </c:pt>
                <c:pt idx="750">
                  <c:v>1.3616702821322424</c:v>
                </c:pt>
                <c:pt idx="751">
                  <c:v>1.3622871307679074</c:v>
                </c:pt>
                <c:pt idx="752">
                  <c:v>1.3629032916000692</c:v>
                </c:pt>
                <c:pt idx="753">
                  <c:v>1.36351924609118</c:v>
                </c:pt>
                <c:pt idx="754">
                  <c:v>1.3641388565224504</c:v>
                </c:pt>
                <c:pt idx="755">
                  <c:v>1.3647587473659182</c:v>
                </c:pt>
                <c:pt idx="756">
                  <c:v>1.3653789186215834</c:v>
                </c:pt>
                <c:pt idx="757">
                  <c:v>1.3659988994085863</c:v>
                </c:pt>
                <c:pt idx="758">
                  <c:v>1.3666201288234874</c:v>
                </c:pt>
                <c:pt idx="759">
                  <c:v>1.3672411466065411</c:v>
                </c:pt>
                <c:pt idx="760">
                  <c:v>1.3678619686301361</c:v>
                </c:pt>
                <c:pt idx="761">
                  <c:v>1.3684830763567248</c:v>
                </c:pt>
                <c:pt idx="762">
                  <c:v>1.3691039830330589</c:v>
                </c:pt>
                <c:pt idx="763">
                  <c:v>1.3697256515840426</c:v>
                </c:pt>
                <c:pt idx="764">
                  <c:v>1.3703490555161726</c:v>
                </c:pt>
                <c:pt idx="765">
                  <c:v>1.3709727398605005</c:v>
                </c:pt>
                <c:pt idx="766">
                  <c:v>1.3715967151986181</c:v>
                </c:pt>
                <c:pt idx="767">
                  <c:v>1.3722214629929779</c:v>
                </c:pt>
                <c:pt idx="768">
                  <c:v>1.3728459991554904</c:v>
                </c:pt>
                <c:pt idx="769">
                  <c:v>1.3734708263117927</c:v>
                </c:pt>
                <c:pt idx="770">
                  <c:v>1.3740959338802925</c:v>
                </c:pt>
                <c:pt idx="771">
                  <c:v>1.3747213218609899</c:v>
                </c:pt>
                <c:pt idx="772">
                  <c:v>1.3753470008354771</c:v>
                </c:pt>
                <c:pt idx="773">
                  <c:v>1.3759734575570024</c:v>
                </c:pt>
                <c:pt idx="774">
                  <c:v>1.3766001999815216</c:v>
                </c:pt>
                <c:pt idx="775">
                  <c:v>1.3772272281090343</c:v>
                </c:pt>
                <c:pt idx="776">
                  <c:v>1.3778545419395407</c:v>
                </c:pt>
                <c:pt idx="777">
                  <c:v>1.3784816441382</c:v>
                </c:pt>
                <c:pt idx="778">
                  <c:v>1.3791090320398527</c:v>
                </c:pt>
                <c:pt idx="779">
                  <c:v>1.3797488956388944</c:v>
                </c:pt>
                <c:pt idx="780">
                  <c:v>1.3803890608133185</c:v>
                </c:pt>
                <c:pt idx="781">
                  <c:v>1.3810300037347809</c:v>
                </c:pt>
                <c:pt idx="782">
                  <c:v>1.3816707561875805</c:v>
                </c:pt>
                <c:pt idx="783">
                  <c:v>1.3823118102157625</c:v>
                </c:pt>
                <c:pt idx="784">
                  <c:v>1.3829531605285306</c:v>
                </c:pt>
                <c:pt idx="785">
                  <c:v>1.3835948124166808</c:v>
                </c:pt>
                <c:pt idx="786">
                  <c:v>1.3842372420518692</c:v>
                </c:pt>
                <c:pt idx="787">
                  <c:v>1.3848794865091913</c:v>
                </c:pt>
                <c:pt idx="788">
                  <c:v>1.3855220272510995</c:v>
                </c:pt>
                <c:pt idx="789">
                  <c:v>1.3861648695683897</c:v>
                </c:pt>
                <c:pt idx="790">
                  <c:v>1.3868080081702661</c:v>
                </c:pt>
                <c:pt idx="791">
                  <c:v>1.3874514483475249</c:v>
                </c:pt>
                <c:pt idx="792">
                  <c:v>1.3880951848093694</c:v>
                </c:pt>
                <c:pt idx="793">
                  <c:v>1.3887392175558</c:v>
                </c:pt>
                <c:pt idx="794">
                  <c:v>1.3893835518776128</c:v>
                </c:pt>
                <c:pt idx="795">
                  <c:v>1.3900281824840113</c:v>
                </c:pt>
                <c:pt idx="796">
                  <c:v>1.3906731146657925</c:v>
                </c:pt>
                <c:pt idx="797">
                  <c:v>1.3913183431321596</c:v>
                </c:pt>
                <c:pt idx="798">
                  <c:v>1.3919638731739086</c:v>
                </c:pt>
                <c:pt idx="799">
                  <c:v>1.3926092180377914</c:v>
                </c:pt>
                <c:pt idx="800">
                  <c:v>1.3932553459395087</c:v>
                </c:pt>
                <c:pt idx="801">
                  <c:v>1.3939012886633597</c:v>
                </c:pt>
                <c:pt idx="802">
                  <c:v>1.3945480144250451</c:v>
                </c:pt>
                <c:pt idx="803">
                  <c:v>1.3951950417621128</c:v>
                </c:pt>
                <c:pt idx="804">
                  <c:v>1.395841883921314</c:v>
                </c:pt>
                <c:pt idx="805">
                  <c:v>1.3964890223651014</c:v>
                </c:pt>
                <c:pt idx="806">
                  <c:v>1.3971364623842712</c:v>
                </c:pt>
                <c:pt idx="807">
                  <c:v>1.3977842039788231</c:v>
                </c:pt>
                <c:pt idx="808">
                  <c:v>1.3984322471487571</c:v>
                </c:pt>
                <c:pt idx="809">
                  <c:v>1.3990553283423206</c:v>
                </c:pt>
                <c:pt idx="810">
                  <c:v>1.3996786952388778</c:v>
                </c:pt>
                <c:pt idx="811">
                  <c:v>1.4003023372568362</c:v>
                </c:pt>
                <c:pt idx="812">
                  <c:v>1.400926254396196</c:v>
                </c:pt>
                <c:pt idx="813">
                  <c:v>1.4015504519477531</c:v>
                </c:pt>
                <c:pt idx="814">
                  <c:v>1.4021749246207111</c:v>
                </c:pt>
                <c:pt idx="815">
                  <c:v>1.4027996777058671</c:v>
                </c:pt>
                <c:pt idx="816">
                  <c:v>1.4034247112032203</c:v>
                </c:pt>
                <c:pt idx="817">
                  <c:v>1.404050019821975</c:v>
                </c:pt>
                <c:pt idx="818">
                  <c:v>1.4046756088529271</c:v>
                </c:pt>
                <c:pt idx="819">
                  <c:v>1.4053014730052806</c:v>
                </c:pt>
                <c:pt idx="820">
                  <c:v>1.4059271308165828</c:v>
                </c:pt>
                <c:pt idx="821">
                  <c:v>1.4065530637492865</c:v>
                </c:pt>
                <c:pt idx="822">
                  <c:v>1.4071797638474361</c:v>
                </c:pt>
                <c:pt idx="823">
                  <c:v>1.4078067496485793</c:v>
                </c:pt>
                <c:pt idx="824">
                  <c:v>1.4084340105711235</c:v>
                </c:pt>
                <c:pt idx="825">
                  <c:v>1.4090615519058656</c:v>
                </c:pt>
                <c:pt idx="826">
                  <c:v>1.4096893736528049</c:v>
                </c:pt>
                <c:pt idx="827">
                  <c:v>1.4103174758119419</c:v>
                </c:pt>
                <c:pt idx="828">
                  <c:v>1.4109458583832764</c:v>
                </c:pt>
                <c:pt idx="829">
                  <c:v>1.4115745160760123</c:v>
                </c:pt>
                <c:pt idx="830">
                  <c:v>1.4122039673881748</c:v>
                </c:pt>
                <c:pt idx="831">
                  <c:v>1.4128331911961016</c:v>
                </c:pt>
                <c:pt idx="832">
                  <c:v>1.4134626901254295</c:v>
                </c:pt>
                <c:pt idx="833">
                  <c:v>1.4140924747577512</c:v>
                </c:pt>
                <c:pt idx="834">
                  <c:v>1.414722534511474</c:v>
                </c:pt>
                <c:pt idx="835">
                  <c:v>1.4153528799681905</c:v>
                </c:pt>
                <c:pt idx="836">
                  <c:v>1.4159835058371044</c:v>
                </c:pt>
                <c:pt idx="837">
                  <c:v>1.4166139147833752</c:v>
                </c:pt>
                <c:pt idx="838">
                  <c:v>1.4172446041418434</c:v>
                </c:pt>
                <c:pt idx="839">
                  <c:v>1.4178755792033053</c:v>
                </c:pt>
                <c:pt idx="840">
                  <c:v>1.4185068293861685</c:v>
                </c:pt>
                <c:pt idx="841">
                  <c:v>1.4191388573160697</c:v>
                </c:pt>
                <c:pt idx="842">
                  <c:v>1.419746447058422</c:v>
                </c:pt>
                <c:pt idx="843">
                  <c:v>1.4203543013405835</c:v>
                </c:pt>
                <c:pt idx="844">
                  <c:v>1.4209624095809616</c:v>
                </c:pt>
                <c:pt idx="845">
                  <c:v>1.4215707823611483</c:v>
                </c:pt>
                <c:pt idx="846">
                  <c:v>1.4221794143903481</c:v>
                </c:pt>
                <c:pt idx="847">
                  <c:v>1.4227883056685606</c:v>
                </c:pt>
                <c:pt idx="848">
                  <c:v>1.4233974561957856</c:v>
                </c:pt>
                <c:pt idx="849">
                  <c:v>1.4240068712628198</c:v>
                </c:pt>
                <c:pt idx="850">
                  <c:v>1.4246165455788666</c:v>
                </c:pt>
                <c:pt idx="851">
                  <c:v>1.4252269764787671</c:v>
                </c:pt>
                <c:pt idx="852">
                  <c:v>1.4258371745836356</c:v>
                </c:pt>
                <c:pt idx="853">
                  <c:v>1.4264491609776124</c:v>
                </c:pt>
                <c:pt idx="854">
                  <c:v>1.4270598775805066</c:v>
                </c:pt>
                <c:pt idx="855">
                  <c:v>1.4276703455159803</c:v>
                </c:pt>
                <c:pt idx="856">
                  <c:v>1.4282805594932371</c:v>
                </c:pt>
                <c:pt idx="857">
                  <c:v>1.4288910380103033</c:v>
                </c:pt>
                <c:pt idx="858">
                  <c:v>1.4295007599435159</c:v>
                </c:pt>
                <c:pt idx="859">
                  <c:v>1.4301112543329706</c:v>
                </c:pt>
                <c:pt idx="860">
                  <c:v>1.430722013262234</c:v>
                </c:pt>
                <c:pt idx="861">
                  <c:v>1.4313335340661473</c:v>
                </c:pt>
                <c:pt idx="862">
                  <c:v>1.4319458273263024</c:v>
                </c:pt>
                <c:pt idx="863">
                  <c:v>1.4325583851262664</c:v>
                </c:pt>
                <c:pt idx="864">
                  <c:v>1.4331712074660399</c:v>
                </c:pt>
                <c:pt idx="865">
                  <c:v>1.4337842890548258</c:v>
                </c:pt>
                <c:pt idx="866">
                  <c:v>1.4343966140597582</c:v>
                </c:pt>
                <c:pt idx="867">
                  <c:v>1.4350086851064741</c:v>
                </c:pt>
                <c:pt idx="868">
                  <c:v>1.4356205021949733</c:v>
                </c:pt>
                <c:pt idx="869">
                  <c:v>1.4362336102377402</c:v>
                </c:pt>
                <c:pt idx="870">
                  <c:v>1.4368218356660791</c:v>
                </c:pt>
                <c:pt idx="871">
                  <c:v>1.4374108176782716</c:v>
                </c:pt>
                <c:pt idx="872">
                  <c:v>1.4380005562743174</c:v>
                </c:pt>
                <c:pt idx="873">
                  <c:v>1.4385900250397583</c:v>
                </c:pt>
                <c:pt idx="874">
                  <c:v>1.4391792133930019</c:v>
                </c:pt>
                <c:pt idx="875">
                  <c:v>1.4397676081268185</c:v>
                </c:pt>
                <c:pt idx="876">
                  <c:v>1.4403552198228007</c:v>
                </c:pt>
                <c:pt idx="877">
                  <c:v>1.4409425511065854</c:v>
                </c:pt>
                <c:pt idx="878">
                  <c:v>1.44153064426502</c:v>
                </c:pt>
                <c:pt idx="879">
                  <c:v>1.4421205204217664</c:v>
                </c:pt>
                <c:pt idx="880">
                  <c:v>1.4427111531623666</c:v>
                </c:pt>
                <c:pt idx="881">
                  <c:v>1.4433025477776165</c:v>
                </c:pt>
                <c:pt idx="882">
                  <c:v>1.4438947095583119</c:v>
                </c:pt>
                <c:pt idx="883">
                  <c:v>1.4444876173412688</c:v>
                </c:pt>
                <c:pt idx="884">
                  <c:v>1.4450802605844169</c:v>
                </c:pt>
                <c:pt idx="885">
                  <c:v>1.4456726287061634</c:v>
                </c:pt>
                <c:pt idx="886">
                  <c:v>1.4462652349137382</c:v>
                </c:pt>
                <c:pt idx="887">
                  <c:v>1.4468565290038609</c:v>
                </c:pt>
                <c:pt idx="888">
                  <c:v>1.4474485796778369</c:v>
                </c:pt>
                <c:pt idx="889">
                  <c:v>1.4480403552304117</c:v>
                </c:pt>
                <c:pt idx="890">
                  <c:v>1.4492267157483321</c:v>
                </c:pt>
                <c:pt idx="891">
                  <c:v>1.4498213060044738</c:v>
                </c:pt>
                <c:pt idx="892">
                  <c:v>1.4504156158484183</c:v>
                </c:pt>
                <c:pt idx="893">
                  <c:v>1.451010174359783</c:v>
                </c:pt>
                <c:pt idx="894">
                  <c:v>1.4516034048813069</c:v>
                </c:pt>
                <c:pt idx="895">
                  <c:v>1.4521973972774804</c:v>
                </c:pt>
                <c:pt idx="896">
                  <c:v>1.4527895590581763</c:v>
                </c:pt>
                <c:pt idx="897">
                  <c:v>1.453382488004318</c:v>
                </c:pt>
                <c:pt idx="898">
                  <c:v>1.453975136538262</c:v>
                </c:pt>
                <c:pt idx="899">
                  <c:v>1.4545674993692128</c:v>
                </c:pt>
                <c:pt idx="900">
                  <c:v>1.4551606293656092</c:v>
                </c:pt>
                <c:pt idx="901">
                  <c:v>1.4557539974478337</c:v>
                </c:pt>
                <c:pt idx="902">
                  <c:v>1.4563470851178608</c:v>
                </c:pt>
                <c:pt idx="903">
                  <c:v>1.4569398923756904</c:v>
                </c:pt>
                <c:pt idx="904">
                  <c:v>1.4575073143934552</c:v>
                </c:pt>
                <c:pt idx="905">
                  <c:v>1.4580754771226851</c:v>
                </c:pt>
                <c:pt idx="906">
                  <c:v>1.4586438673561504</c:v>
                </c:pt>
                <c:pt idx="907">
                  <c:v>1.4597823567502468</c:v>
                </c:pt>
                <c:pt idx="908">
                  <c:v>1.4603508792536166</c:v>
                </c:pt>
                <c:pt idx="909">
                  <c:v>1.4609191054724004</c:v>
                </c:pt>
                <c:pt idx="910">
                  <c:v>1.4614875486138277</c:v>
                </c:pt>
                <c:pt idx="911">
                  <c:v>1.4620567377575162</c:v>
                </c:pt>
                <c:pt idx="912">
                  <c:v>1.4626256253258223</c:v>
                </c:pt>
                <c:pt idx="913">
                  <c:v>1.4631947298167718</c:v>
                </c:pt>
                <c:pt idx="914">
                  <c:v>1.4637651146803967</c:v>
                </c:pt>
                <c:pt idx="915">
                  <c:v>1.4643346635982253</c:v>
                </c:pt>
                <c:pt idx="916">
                  <c:v>1.4649044400202893</c:v>
                </c:pt>
                <c:pt idx="917">
                  <c:v>1.465473904285379</c:v>
                </c:pt>
                <c:pt idx="918">
                  <c:v>1.4660441198435261</c:v>
                </c:pt>
                <c:pt idx="919">
                  <c:v>1.4666145576151126</c:v>
                </c:pt>
                <c:pt idx="920">
                  <c:v>1.4671841647316992</c:v>
                </c:pt>
                <c:pt idx="921">
                  <c:v>1.4677545178505469</c:v>
                </c:pt>
                <c:pt idx="922">
                  <c:v>1.4683250931828338</c:v>
                </c:pt>
                <c:pt idx="923">
                  <c:v>1.4688953616489426</c:v>
                </c:pt>
                <c:pt idx="924">
                  <c:v>1.4694679633561663</c:v>
                </c:pt>
                <c:pt idx="925">
                  <c:v>1.4700392053287719</c:v>
                </c:pt>
                <c:pt idx="926">
                  <c:v>1.4706106695148171</c:v>
                </c:pt>
                <c:pt idx="927">
                  <c:v>1.4711834140735376</c:v>
                </c:pt>
                <c:pt idx="928">
                  <c:v>1.4717563808456975</c:v>
                </c:pt>
                <c:pt idx="929">
                  <c:v>1.4723279773016471</c:v>
                </c:pt>
                <c:pt idx="930">
                  <c:v>1.4728992721822143</c:v>
                </c:pt>
                <c:pt idx="931">
                  <c:v>1.4734707892762211</c:v>
                </c:pt>
                <c:pt idx="932">
                  <c:v>1.4740419942132537</c:v>
                </c:pt>
                <c:pt idx="933">
                  <c:v>1.4746134213637254</c:v>
                </c:pt>
                <c:pt idx="934">
                  <c:v>1.4751845363572227</c:v>
                </c:pt>
                <c:pt idx="935">
                  <c:v>1.4757542810345097</c:v>
                </c:pt>
                <c:pt idx="936">
                  <c:v>1.4762874610194068</c:v>
                </c:pt>
                <c:pt idx="937">
                  <c:v>1.4768197468597493</c:v>
                </c:pt>
                <c:pt idx="938">
                  <c:v>1.4773506359299009</c:v>
                </c:pt>
                <c:pt idx="939">
                  <c:v>1.4778806361462946</c:v>
                </c:pt>
                <c:pt idx="940">
                  <c:v>1.4784102924609366</c:v>
                </c:pt>
                <c:pt idx="941">
                  <c:v>1.4789401392442412</c:v>
                </c:pt>
                <c:pt idx="942">
                  <c:v>1.4794723245594563</c:v>
                </c:pt>
                <c:pt idx="943">
                  <c:v>1.4800041606821239</c:v>
                </c:pt>
                <c:pt idx="944">
                  <c:v>1.48053619256425</c:v>
                </c:pt>
                <c:pt idx="945">
                  <c:v>1.4810684202058346</c:v>
                </c:pt>
                <c:pt idx="946">
                  <c:v>1.4816008330252857</c:v>
                </c:pt>
                <c:pt idx="947">
                  <c:v>1.4821355843766475</c:v>
                </c:pt>
                <c:pt idx="948">
                  <c:v>1.4826689177946335</c:v>
                </c:pt>
                <c:pt idx="949">
                  <c:v>1.4832024416812821</c:v>
                </c:pt>
                <c:pt idx="950">
                  <c:v>1.483735621666179</c:v>
                </c:pt>
                <c:pt idx="951">
                  <c:v>1.4842689974105343</c:v>
                </c:pt>
                <c:pt idx="952">
                  <c:v>1.4848047116868008</c:v>
                </c:pt>
                <c:pt idx="953">
                  <c:v>1.4853395424001055</c:v>
                </c:pt>
                <c:pt idx="954">
                  <c:v>1.4858745582912765</c:v>
                </c:pt>
                <c:pt idx="955">
                  <c:v>1.4864113942163326</c:v>
                </c:pt>
                <c:pt idx="956">
                  <c:v>1.486947880948841</c:v>
                </c:pt>
                <c:pt idx="957">
                  <c:v>1.4874834788275915</c:v>
                </c:pt>
                <c:pt idx="958">
                  <c:v>1.4880203570790174</c:v>
                </c:pt>
                <c:pt idx="959">
                  <c:v>1.4885558068154749</c:v>
                </c:pt>
                <c:pt idx="960">
                  <c:v>1.4890909126501806</c:v>
                </c:pt>
                <c:pt idx="961">
                  <c:v>1.489626214244345</c:v>
                </c:pt>
                <c:pt idx="962">
                  <c:v>1.4901611507735733</c:v>
                </c:pt>
                <c:pt idx="963">
                  <c:v>1.490695748691846</c:v>
                </c:pt>
                <c:pt idx="964">
                  <c:v>1.4912310714491952</c:v>
                </c:pt>
                <c:pt idx="965">
                  <c:v>1.4917258931617974</c:v>
                </c:pt>
                <c:pt idx="966">
                  <c:v>1.4922214291318838</c:v>
                </c:pt>
                <c:pt idx="967">
                  <c:v>1.4927193089246773</c:v>
                </c:pt>
                <c:pt idx="968">
                  <c:v>1.4932146226813241</c:v>
                </c:pt>
                <c:pt idx="969">
                  <c:v>1.4937101004526525</c:v>
                </c:pt>
                <c:pt idx="970">
                  <c:v>1.4942057422386623</c:v>
                </c:pt>
                <c:pt idx="971">
                  <c:v>1.4947021035729526</c:v>
                </c:pt>
                <c:pt idx="972">
                  <c:v>1.4951969834843126</c:v>
                </c:pt>
                <c:pt idx="973">
                  <c:v>1.4956953024131887</c:v>
                </c:pt>
                <c:pt idx="974">
                  <c:v>1.4961937906475427</c:v>
                </c:pt>
                <c:pt idx="975">
                  <c:v>1.4966897181365462</c:v>
                </c:pt>
                <c:pt idx="976">
                  <c:v>1.4971858096402313</c:v>
                </c:pt>
                <c:pt idx="977">
                  <c:v>1.497680975254585</c:v>
                </c:pt>
                <c:pt idx="978">
                  <c:v>1.4981762995928241</c:v>
                </c:pt>
                <c:pt idx="979">
                  <c:v>1.4986712377029423</c:v>
                </c:pt>
                <c:pt idx="980">
                  <c:v>1.4991663398277422</c:v>
                </c:pt>
                <c:pt idx="981">
                  <c:v>1.4996588759163954</c:v>
                </c:pt>
                <c:pt idx="982">
                  <c:v>1.5001564911693801</c:v>
                </c:pt>
                <c:pt idx="983">
                  <c:v>1.5006548312614407</c:v>
                </c:pt>
                <c:pt idx="984">
                  <c:v>1.5011538750293933</c:v>
                </c:pt>
                <c:pt idx="985">
                  <c:v>1.5016541780068366</c:v>
                </c:pt>
                <c:pt idx="986">
                  <c:v>1.5021530101429421</c:v>
                </c:pt>
                <c:pt idx="987">
                  <c:v>1.5026542072649394</c:v>
                </c:pt>
                <c:pt idx="988">
                  <c:v>1.5031561080628284</c:v>
                </c:pt>
                <c:pt idx="989">
                  <c:v>1.5036581781661953</c:v>
                </c:pt>
                <c:pt idx="990">
                  <c:v>1.5041609678178423</c:v>
                </c:pt>
                <c:pt idx="991">
                  <c:v>1.5046633765321646</c:v>
                </c:pt>
                <c:pt idx="992">
                  <c:v>1.5051665047947671</c:v>
                </c:pt>
                <c:pt idx="993">
                  <c:v>1.5056708975576563</c:v>
                </c:pt>
                <c:pt idx="994">
                  <c:v>1.5061490426807034</c:v>
                </c:pt>
                <c:pt idx="995">
                  <c:v>1.5066278756072538</c:v>
                </c:pt>
                <c:pt idx="996">
                  <c:v>1.5071074175004919</c:v>
                </c:pt>
                <c:pt idx="997">
                  <c:v>1.5075876736512146</c:v>
                </c:pt>
                <c:pt idx="998">
                  <c:v>1.5080658663914273</c:v>
                </c:pt>
                <c:pt idx="999">
                  <c:v>1.5085464294083282</c:v>
                </c:pt>
                <c:pt idx="1000">
                  <c:v>1.5090249237239235</c:v>
                </c:pt>
                <c:pt idx="1001">
                  <c:v>1.5095046719582128</c:v>
                </c:pt>
                <c:pt idx="1002">
                  <c:v>1.5099851344499864</c:v>
                </c:pt>
                <c:pt idx="1003">
                  <c:v>1.5104651842596579</c:v>
                </c:pt>
                <c:pt idx="1004">
                  <c:v>1.5109442923076097</c:v>
                </c:pt>
                <c:pt idx="1005">
                  <c:v>1.5114252098078544</c:v>
                </c:pt>
                <c:pt idx="1006">
                  <c:v>1.5119046194311883</c:v>
                </c:pt>
                <c:pt idx="1007">
                  <c:v>1.5123869442832167</c:v>
                </c:pt>
                <c:pt idx="1008">
                  <c:v>1.5128699886835255</c:v>
                </c:pt>
                <c:pt idx="1009">
                  <c:v>1.5133520807405221</c:v>
                </c:pt>
                <c:pt idx="1010">
                  <c:v>1.5138354267162129</c:v>
                </c:pt>
                <c:pt idx="1011">
                  <c:v>1.5143172648149927</c:v>
                </c:pt>
                <c:pt idx="1012">
                  <c:v>1.5148003621232631</c:v>
                </c:pt>
                <c:pt idx="1013">
                  <c:v>1.5152830732034126</c:v>
                </c:pt>
                <c:pt idx="1014">
                  <c:v>1.5157670382022561</c:v>
                </c:pt>
                <c:pt idx="1015">
                  <c:v>1.5162500508577879</c:v>
                </c:pt>
                <c:pt idx="1016">
                  <c:v>1.5167332169464085</c:v>
                </c:pt>
                <c:pt idx="1017">
                  <c:v>1.5172170867109209</c:v>
                </c:pt>
                <c:pt idx="1018">
                  <c:v>1.5177005649565165</c:v>
                </c:pt>
                <c:pt idx="1019">
                  <c:v>1.5186668548073885</c:v>
                </c:pt>
                <c:pt idx="1020">
                  <c:v>1.519148560636264</c:v>
                </c:pt>
                <c:pt idx="1021">
                  <c:v>1.5196293141218273</c:v>
                </c:pt>
                <c:pt idx="1022">
                  <c:v>1.5200850950494278</c:v>
                </c:pt>
                <c:pt idx="1023">
                  <c:v>1.5205398865981425</c:v>
                </c:pt>
                <c:pt idx="1024">
                  <c:v>1.5209959426471442</c:v>
                </c:pt>
                <c:pt idx="1025">
                  <c:v>1.5214504643652542</c:v>
                </c:pt>
                <c:pt idx="1026">
                  <c:v>1.5219039914136827</c:v>
                </c:pt>
                <c:pt idx="1027">
                  <c:v>1.5223593279144041</c:v>
                </c:pt>
                <c:pt idx="1028">
                  <c:v>1.522815368091017</c:v>
                </c:pt>
                <c:pt idx="1029">
                  <c:v>1.5232715405375348</c:v>
                </c:pt>
                <c:pt idx="1030">
                  <c:v>1.5237267447683518</c:v>
                </c:pt>
                <c:pt idx="1031">
                  <c:v>1.5241831923362708</c:v>
                </c:pt>
                <c:pt idx="1032">
                  <c:v>1.5246380949917056</c:v>
                </c:pt>
                <c:pt idx="1033">
                  <c:v>1.5250920135590511</c:v>
                </c:pt>
                <c:pt idx="1034">
                  <c:v>1.5255483076938809</c:v>
                </c:pt>
                <c:pt idx="1035">
                  <c:v>1.5260047340986151</c:v>
                </c:pt>
                <c:pt idx="1036">
                  <c:v>1.52646129806405</c:v>
                </c:pt>
                <c:pt idx="1037">
                  <c:v>1.5269174493473827</c:v>
                </c:pt>
                <c:pt idx="1038">
                  <c:v>1.5273742884342187</c:v>
                </c:pt>
                <c:pt idx="1039">
                  <c:v>1.5278307148389532</c:v>
                </c:pt>
                <c:pt idx="1040">
                  <c:v>1.5282872788043882</c:v>
                </c:pt>
                <c:pt idx="1041">
                  <c:v>1.5287439750397274</c:v>
                </c:pt>
                <c:pt idx="1042">
                  <c:v>1.5292008088357674</c:v>
                </c:pt>
                <c:pt idx="1043">
                  <c:v>1.5296577801925078</c:v>
                </c:pt>
                <c:pt idx="1044">
                  <c:v>1.5301137568795669</c:v>
                </c:pt>
                <c:pt idx="1045">
                  <c:v>1.5305715536005113</c:v>
                </c:pt>
                <c:pt idx="1046">
                  <c:v>1.5310294825913602</c:v>
                </c:pt>
                <c:pt idx="1047">
                  <c:v>1.5314869989001072</c:v>
                </c:pt>
                <c:pt idx="1048">
                  <c:v>1.5319457744183445</c:v>
                </c:pt>
                <c:pt idx="1049">
                  <c:v>1.5324052483216775</c:v>
                </c:pt>
                <c:pt idx="1050">
                  <c:v>1.5328631773125265</c:v>
                </c:pt>
                <c:pt idx="1051">
                  <c:v>1.533320677748885</c:v>
                </c:pt>
                <c:pt idx="1052">
                  <c:v>1.5337783104551481</c:v>
                </c:pt>
                <c:pt idx="1053">
                  <c:v>1.5342366521280988</c:v>
                </c:pt>
                <c:pt idx="1054">
                  <c:v>1.5346956763137567</c:v>
                </c:pt>
                <c:pt idx="1055">
                  <c:v>1.5351548433509115</c:v>
                </c:pt>
                <c:pt idx="1056">
                  <c:v>1.5356135924151681</c:v>
                </c:pt>
                <c:pt idx="1057">
                  <c:v>1.5360475435177356</c:v>
                </c:pt>
                <c:pt idx="1058">
                  <c:v>1.5364816163086152</c:v>
                </c:pt>
                <c:pt idx="1059">
                  <c:v>1.5369175144241765</c:v>
                </c:pt>
                <c:pt idx="1060">
                  <c:v>1.5373524019976674</c:v>
                </c:pt>
                <c:pt idx="1061">
                  <c:v>1.5377874112594707</c:v>
                </c:pt>
                <c:pt idx="1062">
                  <c:v>1.5382225422095859</c:v>
                </c:pt>
                <c:pt idx="1063">
                  <c:v>1.5386572287328222</c:v>
                </c:pt>
                <c:pt idx="1064">
                  <c:v>1.5390914708291796</c:v>
                </c:pt>
                <c:pt idx="1065">
                  <c:v>1.5395252790802503</c:v>
                </c:pt>
                <c:pt idx="1066">
                  <c:v>1.5399592090196332</c:v>
                </c:pt>
                <c:pt idx="1067">
                  <c:v>1.5403926892413407</c:v>
                </c:pt>
                <c:pt idx="1068">
                  <c:v>1.540825725036169</c:v>
                </c:pt>
                <c:pt idx="1069">
                  <c:v>1.5412583111133227</c:v>
                </c:pt>
                <c:pt idx="1070">
                  <c:v>1.5416910188787882</c:v>
                </c:pt>
                <c:pt idx="1071">
                  <c:v>1.5421249911445407</c:v>
                </c:pt>
                <c:pt idx="1072">
                  <c:v>1.5425590850986051</c:v>
                </c:pt>
                <c:pt idx="1073">
                  <c:v>1.5429933007409817</c:v>
                </c:pt>
                <c:pt idx="1074">
                  <c:v>1.5434293364172436</c:v>
                </c:pt>
                <c:pt idx="1075">
                  <c:v>1.5438649223758303</c:v>
                </c:pt>
                <c:pt idx="1076">
                  <c:v>1.5443000744891304</c:v>
                </c:pt>
                <c:pt idx="1077">
                  <c:v>1.5447353482907427</c:v>
                </c:pt>
                <c:pt idx="1078">
                  <c:v>1.5451707490714632</c:v>
                </c:pt>
                <c:pt idx="1079">
                  <c:v>1.5456057001345083</c:v>
                </c:pt>
                <c:pt idx="1080">
                  <c:v>1.546041344291853</c:v>
                </c:pt>
                <c:pt idx="1081">
                  <c:v>1.5464771101375099</c:v>
                </c:pt>
                <c:pt idx="1082">
                  <c:v>1.5469130029622749</c:v>
                </c:pt>
                <c:pt idx="1083">
                  <c:v>1.5473490121845561</c:v>
                </c:pt>
                <c:pt idx="1084">
                  <c:v>1.5477845769799581</c:v>
                </c:pt>
                <c:pt idx="1085">
                  <c:v>1.5482191206516975</c:v>
                </c:pt>
                <c:pt idx="1086">
                  <c:v>1.548637151748564</c:v>
                </c:pt>
                <c:pt idx="1087">
                  <c:v>1.549055299242946</c:v>
                </c:pt>
                <c:pt idx="1088">
                  <c:v>1.5494741345408314</c:v>
                </c:pt>
                <c:pt idx="1089">
                  <c:v>1.5498936523514235</c:v>
                </c:pt>
                <c:pt idx="1090">
                  <c:v>1.5503144346623023</c:v>
                </c:pt>
                <c:pt idx="1091">
                  <c:v>1.5507353280799012</c:v>
                </c:pt>
                <c:pt idx="1092">
                  <c:v>1.5511586341005574</c:v>
                </c:pt>
                <c:pt idx="1093">
                  <c:v>1.5515820512279335</c:v>
                </c:pt>
                <c:pt idx="1094">
                  <c:v>1.5520061614496088</c:v>
                </c:pt>
                <c:pt idx="1095">
                  <c:v>1.5524292399660293</c:v>
                </c:pt>
                <c:pt idx="1096">
                  <c:v>1.5528512814863988</c:v>
                </c:pt>
                <c:pt idx="1097">
                  <c:v>1.553272867998297</c:v>
                </c:pt>
                <c:pt idx="1098">
                  <c:v>1.5536939889201316</c:v>
                </c:pt>
                <c:pt idx="1099">
                  <c:v>1.5541163796330488</c:v>
                </c:pt>
                <c:pt idx="1100">
                  <c:v>1.5545400295554568</c:v>
                </c:pt>
                <c:pt idx="1101">
                  <c:v>1.5549643725721638</c:v>
                </c:pt>
                <c:pt idx="1102">
                  <c:v>1.5553888319863869</c:v>
                </c:pt>
                <c:pt idx="1103">
                  <c:v>1.5558139792041132</c:v>
                </c:pt>
                <c:pt idx="1104">
                  <c:v>1.556236946613814</c:v>
                </c:pt>
                <c:pt idx="1105">
                  <c:v>1.5566600251302345</c:v>
                </c:pt>
                <c:pt idx="1106">
                  <c:v>1.557082066650604</c:v>
                </c:pt>
                <c:pt idx="1107">
                  <c:v>1.5575036425809099</c:v>
                </c:pt>
                <c:pt idx="1108">
                  <c:v>1.5579253401995277</c:v>
                </c:pt>
                <c:pt idx="1109">
                  <c:v>1.5583465722280818</c:v>
                </c:pt>
                <c:pt idx="1110">
                  <c:v>1.5591858988430563</c:v>
                </c:pt>
                <c:pt idx="1111">
                  <c:v>1.5596039934294765</c:v>
                </c:pt>
                <c:pt idx="1112">
                  <c:v>1.5600279872536358</c:v>
                </c:pt>
                <c:pt idx="1113">
                  <c:v>1.5604538328564577</c:v>
                </c:pt>
                <c:pt idx="1114">
                  <c:v>1.560880366262783</c:v>
                </c:pt>
                <c:pt idx="1115">
                  <c:v>1.5613064393698406</c:v>
                </c:pt>
                <c:pt idx="1116">
                  <c:v>1.5617320521776306</c:v>
                </c:pt>
                <c:pt idx="1117">
                  <c:v>1.5621554693050064</c:v>
                </c:pt>
                <c:pt idx="1118">
                  <c:v>1.5625784208423186</c:v>
                </c:pt>
                <c:pt idx="1119">
                  <c:v>1.5630020654739303</c:v>
                </c:pt>
                <c:pt idx="1120">
                  <c:v>1.5634258265030578</c:v>
                </c:pt>
                <c:pt idx="1121">
                  <c:v>1.5638491272329178</c:v>
                </c:pt>
                <c:pt idx="1122">
                  <c:v>1.5642719570819179</c:v>
                </c:pt>
                <c:pt idx="1123">
                  <c:v>1.5646943266316506</c:v>
                </c:pt>
                <c:pt idx="1124">
                  <c:v>1.5651150613253644</c:v>
                </c:pt>
                <c:pt idx="1125">
                  <c:v>1.5655335844662752</c:v>
                </c:pt>
                <c:pt idx="1126">
                  <c:v>1.5659522240047017</c:v>
                </c:pt>
                <c:pt idx="1127">
                  <c:v>1.5663698159654849</c:v>
                </c:pt>
                <c:pt idx="1128">
                  <c:v>1.5667846090950897</c:v>
                </c:pt>
                <c:pt idx="1129">
                  <c:v>1.5671989313438346</c:v>
                </c:pt>
                <c:pt idx="1130">
                  <c:v>1.5676122007241402</c:v>
                </c:pt>
                <c:pt idx="1131">
                  <c:v>1.5680238246668341</c:v>
                </c:pt>
                <c:pt idx="1132">
                  <c:v>1.5684361364130313</c:v>
                </c:pt>
                <c:pt idx="1133">
                  <c:v>1.5692634370482919</c:v>
                </c:pt>
                <c:pt idx="1134">
                  <c:v>1.5696789920525462</c:v>
                </c:pt>
                <c:pt idx="1135">
                  <c:v>1.5700946634543167</c:v>
                </c:pt>
                <c:pt idx="1136">
                  <c:v>1.5709263237056286</c:v>
                </c:pt>
                <c:pt idx="1137">
                  <c:v>1.5713434818211254</c:v>
                </c:pt>
                <c:pt idx="1138">
                  <c:v>1.5717607563341383</c:v>
                </c:pt>
                <c:pt idx="1139">
                  <c:v>1.5721787345230427</c:v>
                </c:pt>
                <c:pt idx="1140">
                  <c:v>1.5725962259586987</c:v>
                </c:pt>
                <c:pt idx="1141">
                  <c:v>1.5730132465134947</c:v>
                </c:pt>
                <c:pt idx="1142">
                  <c:v>1.5734297961874311</c:v>
                </c:pt>
                <c:pt idx="1143">
                  <c:v>1.5738470389556665</c:v>
                </c:pt>
                <c:pt idx="1144">
                  <c:v>1.5742649748182016</c:v>
                </c:pt>
                <c:pt idx="1145">
                  <c:v>1.5746836143566283</c:v>
                </c:pt>
                <c:pt idx="1146">
                  <c:v>1.575102957570947</c:v>
                </c:pt>
                <c:pt idx="1147">
                  <c:v>1.575522406601189</c:v>
                </c:pt>
                <c:pt idx="1148">
                  <c:v>1.5759419667381509</c:v>
                </c:pt>
                <c:pt idx="1149">
                  <c:v>1.5763604581342845</c:v>
                </c:pt>
                <c:pt idx="1150">
                  <c:v>1.5767796584971063</c:v>
                </c:pt>
                <c:pt idx="1151">
                  <c:v>1.5771989699666478</c:v>
                </c:pt>
                <c:pt idx="1152">
                  <c:v>1.5776183978337051</c:v>
                </c:pt>
                <c:pt idx="1153">
                  <c:v>1.5784581635847623</c:v>
                </c:pt>
                <c:pt idx="1154">
                  <c:v>1.5788785067595588</c:v>
                </c:pt>
                <c:pt idx="1155">
                  <c:v>1.5792995483194505</c:v>
                </c:pt>
                <c:pt idx="1156">
                  <c:v>1.5797207009860623</c:v>
                </c:pt>
                <c:pt idx="1157">
                  <c:v>1.5801419647593935</c:v>
                </c:pt>
                <c:pt idx="1158">
                  <c:v>1.5805633396394445</c:v>
                </c:pt>
                <c:pt idx="1159">
                  <c:v>1.580985412904591</c:v>
                </c:pt>
                <c:pt idx="1160">
                  <c:v>1.5814076025672537</c:v>
                </c:pt>
                <c:pt idx="1161">
                  <c:v>1.5818298980458398</c:v>
                </c:pt>
                <c:pt idx="1162">
                  <c:v>1.5822517279343622</c:v>
                </c:pt>
                <c:pt idx="1163">
                  <c:v>1.5826736636388081</c:v>
                </c:pt>
                <c:pt idx="1164">
                  <c:v>1.5830957157407701</c:v>
                </c:pt>
                <c:pt idx="1165">
                  <c:v>1.583517296961872</c:v>
                </c:pt>
                <c:pt idx="1166">
                  <c:v>1.5839389839988975</c:v>
                </c:pt>
                <c:pt idx="1167">
                  <c:v>1.5843607874334391</c:v>
                </c:pt>
                <c:pt idx="1168">
                  <c:v>1.5847821199871206</c:v>
                </c:pt>
                <c:pt idx="1169">
                  <c:v>1.5852047329134773</c:v>
                </c:pt>
                <c:pt idx="1170">
                  <c:v>1.5856274569465538</c:v>
                </c:pt>
                <c:pt idx="1171">
                  <c:v>1.5860508846555221</c:v>
                </c:pt>
                <c:pt idx="1172">
                  <c:v>1.5864767725847135</c:v>
                </c:pt>
                <c:pt idx="1173">
                  <c:v>1.5869015970638731</c:v>
                </c:pt>
                <c:pt idx="1174">
                  <c:v>1.5873265379405486</c:v>
                </c:pt>
                <c:pt idx="1175">
                  <c:v>1.5877515899239438</c:v>
                </c:pt>
                <c:pt idx="1176">
                  <c:v>1.5881767583048549</c:v>
                </c:pt>
                <c:pt idx="1177">
                  <c:v>1.5886026303616578</c:v>
                </c:pt>
                <c:pt idx="1178">
                  <c:v>1.5890286135251803</c:v>
                </c:pt>
                <c:pt idx="1179">
                  <c:v>1.5894547130862187</c:v>
                </c:pt>
                <c:pt idx="1180">
                  <c:v>1.5898809237539768</c:v>
                </c:pt>
                <c:pt idx="1181">
                  <c:v>1.5903072508192506</c:v>
                </c:pt>
                <c:pt idx="1182">
                  <c:v>1.5907336889912447</c:v>
                </c:pt>
                <c:pt idx="1183">
                  <c:v>1.5911602435607546</c:v>
                </c:pt>
                <c:pt idx="1184">
                  <c:v>1.5915869145277801</c:v>
                </c:pt>
                <c:pt idx="1185">
                  <c:v>1.5920137018923222</c:v>
                </c:pt>
                <c:pt idx="1186">
                  <c:v>1.5924406003635836</c:v>
                </c:pt>
                <c:pt idx="1187">
                  <c:v>1.5928676099415648</c:v>
                </c:pt>
                <c:pt idx="1188">
                  <c:v>1.5932947412078582</c:v>
                </c:pt>
                <c:pt idx="1189">
                  <c:v>1.5937219782900749</c:v>
                </c:pt>
                <c:pt idx="1190">
                  <c:v>1.5941493370606041</c:v>
                </c:pt>
                <c:pt idx="1191">
                  <c:v>1.5945768069378532</c:v>
                </c:pt>
                <c:pt idx="1192">
                  <c:v>1.5950043932126179</c:v>
                </c:pt>
                <c:pt idx="1193">
                  <c:v>1.5954320958848984</c:v>
                </c:pt>
                <c:pt idx="1194">
                  <c:v>1.595859909663899</c:v>
                </c:pt>
                <c:pt idx="1195">
                  <c:v>1.5962890196879633</c:v>
                </c:pt>
                <c:pt idx="1196">
                  <c:v>1.5967188386787154</c:v>
                </c:pt>
                <c:pt idx="1197">
                  <c:v>1.5971487687761874</c:v>
                </c:pt>
                <c:pt idx="1198">
                  <c:v>1.597578227992799</c:v>
                </c:pt>
                <c:pt idx="1199">
                  <c:v>1.5980077983161305</c:v>
                </c:pt>
                <c:pt idx="1200">
                  <c:v>1.5984374903277745</c:v>
                </c:pt>
                <c:pt idx="1201">
                  <c:v>1.5988672934461381</c:v>
                </c:pt>
                <c:pt idx="1202">
                  <c:v>1.5992972129620175</c:v>
                </c:pt>
                <c:pt idx="1203">
                  <c:v>1.5997272488754128</c:v>
                </c:pt>
                <c:pt idx="1204">
                  <c:v>1.6001573958955282</c:v>
                </c:pt>
                <c:pt idx="1205">
                  <c:v>1.6005876646039554</c:v>
                </c:pt>
                <c:pt idx="1206">
                  <c:v>1.6010180444191024</c:v>
                </c:pt>
                <c:pt idx="1207">
                  <c:v>1.6014479533533896</c:v>
                </c:pt>
                <c:pt idx="1208">
                  <c:v>1.6018779733943966</c:v>
                </c:pt>
                <c:pt idx="1209">
                  <c:v>1.6023223632378245</c:v>
                </c:pt>
                <c:pt idx="1210">
                  <c:v>1.6027668800603609</c:v>
                </c:pt>
                <c:pt idx="1211">
                  <c:v>1.6032115185712092</c:v>
                </c:pt>
                <c:pt idx="1212">
                  <c:v>1.6036562840611659</c:v>
                </c:pt>
                <c:pt idx="1213">
                  <c:v>1.6041011712394346</c:v>
                </c:pt>
                <c:pt idx="1214">
                  <c:v>1.6045461801060155</c:v>
                </c:pt>
                <c:pt idx="1215">
                  <c:v>1.6049907180917362</c:v>
                </c:pt>
                <c:pt idx="1216">
                  <c:v>1.6054353830565653</c:v>
                </c:pt>
                <c:pt idx="1217">
                  <c:v>1.6058801697097067</c:v>
                </c:pt>
                <c:pt idx="1218">
                  <c:v>1.60632507805116</c:v>
                </c:pt>
                <c:pt idx="1219">
                  <c:v>1.6067701080809256</c:v>
                </c:pt>
                <c:pt idx="1220">
                  <c:v>1.6072158576589712</c:v>
                </c:pt>
                <c:pt idx="1221">
                  <c:v>1.6076617342161252</c:v>
                </c:pt>
                <c:pt idx="1222">
                  <c:v>1.6081071346016231</c:v>
                </c:pt>
                <c:pt idx="1223">
                  <c:v>1.6085532545354013</c:v>
                </c:pt>
                <c:pt idx="1224">
                  <c:v>1.6089989088791159</c:v>
                </c:pt>
                <c:pt idx="1225">
                  <c:v>1.6094440817603781</c:v>
                </c:pt>
                <c:pt idx="1226">
                  <c:v>1.6098893869115449</c:v>
                </c:pt>
                <c:pt idx="1227">
                  <c:v>1.6103348084602276</c:v>
                </c:pt>
                <c:pt idx="1228">
                  <c:v>1.6107803569880184</c:v>
                </c:pt>
                <c:pt idx="1229">
                  <c:v>1.6112260272041214</c:v>
                </c:pt>
                <c:pt idx="1230">
                  <c:v>1.6116718191085366</c:v>
                </c:pt>
                <c:pt idx="1231">
                  <c:v>1.6121177379920602</c:v>
                </c:pt>
                <c:pt idx="1232">
                  <c:v>1.612563778563896</c:v>
                </c:pt>
                <c:pt idx="1233">
                  <c:v>1.6130099461148399</c:v>
                </c:pt>
                <c:pt idx="1234">
                  <c:v>1.6134562300632995</c:v>
                </c:pt>
                <c:pt idx="1235">
                  <c:v>1.6139026409908677</c:v>
                </c:pt>
                <c:pt idx="1236">
                  <c:v>1.6143491788975441</c:v>
                </c:pt>
                <c:pt idx="1237">
                  <c:v>1.6147958332017365</c:v>
                </c:pt>
                <c:pt idx="1238">
                  <c:v>1.6152724281215036</c:v>
                </c:pt>
                <c:pt idx="1239">
                  <c:v>1.6157491553111749</c:v>
                </c:pt>
                <c:pt idx="1240">
                  <c:v>1.6162260306431391</c:v>
                </c:pt>
                <c:pt idx="1241">
                  <c:v>1.6167030435358043</c:v>
                </c:pt>
                <c:pt idx="1242">
                  <c:v>1.6171801939891701</c:v>
                </c:pt>
                <c:pt idx="1243">
                  <c:v>1.6176574925848288</c:v>
                </c:pt>
                <c:pt idx="1244">
                  <c:v>1.6181349287411879</c:v>
                </c:pt>
                <c:pt idx="1245">
                  <c:v>1.6186125024582481</c:v>
                </c:pt>
                <c:pt idx="1246">
                  <c:v>1.6190902190268051</c:v>
                </c:pt>
                <c:pt idx="1247">
                  <c:v>1.6195680784468585</c:v>
                </c:pt>
                <c:pt idx="1248">
                  <c:v>1.6200460754276127</c:v>
                </c:pt>
                <c:pt idx="1249">
                  <c:v>1.6205242205506603</c:v>
                </c:pt>
                <c:pt idx="1250">
                  <c:v>1.6210024979436117</c:v>
                </c:pt>
                <c:pt idx="1251">
                  <c:v>1.6214809234788563</c:v>
                </c:pt>
                <c:pt idx="1252">
                  <c:v>1.6219594865748019</c:v>
                </c:pt>
                <c:pt idx="1253">
                  <c:v>1.6224381925222442</c:v>
                </c:pt>
                <c:pt idx="1254">
                  <c:v>1.6229170360303868</c:v>
                </c:pt>
                <c:pt idx="1255">
                  <c:v>1.6233960276808226</c:v>
                </c:pt>
                <c:pt idx="1256">
                  <c:v>1.6238751568919589</c:v>
                </c:pt>
                <c:pt idx="1257">
                  <c:v>1.6243544236637961</c:v>
                </c:pt>
                <c:pt idx="1258">
                  <c:v>1.6248338385779264</c:v>
                </c:pt>
                <c:pt idx="1259">
                  <c:v>1.6253133910527573</c:v>
                </c:pt>
                <c:pt idx="1260">
                  <c:v>1.625793086379085</c:v>
                </c:pt>
                <c:pt idx="1261">
                  <c:v>1.6262729245569094</c:v>
                </c:pt>
                <c:pt idx="1262">
                  <c:v>1.6267529002954346</c:v>
                </c:pt>
                <c:pt idx="1263">
                  <c:v>1.6272330188854565</c:v>
                </c:pt>
                <c:pt idx="1264">
                  <c:v>1.6281936846199909</c:v>
                </c:pt>
                <c:pt idx="1265">
                  <c:v>1.6286742317645033</c:v>
                </c:pt>
                <c:pt idx="1266">
                  <c:v>1.629184867666883</c:v>
                </c:pt>
                <c:pt idx="1267">
                  <c:v>1.6296956675839445</c:v>
                </c:pt>
                <c:pt idx="1268">
                  <c:v>1.6302066262248911</c:v>
                </c:pt>
                <c:pt idx="1269">
                  <c:v>1.6307177435897233</c:v>
                </c:pt>
                <c:pt idx="1270">
                  <c:v>1.6312290249692369</c:v>
                </c:pt>
                <c:pt idx="1271">
                  <c:v>1.6317404597818401</c:v>
                </c:pt>
                <c:pt idx="1272">
                  <c:v>1.6322520638999207</c:v>
                </c:pt>
                <c:pt idx="1273">
                  <c:v>1.6327638214510907</c:v>
                </c:pt>
                <c:pt idx="1274">
                  <c:v>1.633275743016942</c:v>
                </c:pt>
                <c:pt idx="1275">
                  <c:v>1.6337878233066785</c:v>
                </c:pt>
                <c:pt idx="1276">
                  <c:v>1.6343000623203006</c:v>
                </c:pt>
                <c:pt idx="1277">
                  <c:v>1.634812465348604</c:v>
                </c:pt>
                <c:pt idx="1278">
                  <c:v>1.6353250271007931</c:v>
                </c:pt>
                <c:pt idx="1279">
                  <c:v>1.6358377528676635</c:v>
                </c:pt>
                <c:pt idx="1280">
                  <c:v>1.6363506373584193</c:v>
                </c:pt>
                <c:pt idx="1281">
                  <c:v>1.6368642731422327</c:v>
                </c:pt>
                <c:pt idx="1282">
                  <c:v>1.6373780676499314</c:v>
                </c:pt>
                <c:pt idx="1283">
                  <c:v>1.6378914336031394</c:v>
                </c:pt>
                <c:pt idx="1284">
                  <c:v>1.6384049635710292</c:v>
                </c:pt>
                <c:pt idx="1285">
                  <c:v>1.6389186522628041</c:v>
                </c:pt>
                <c:pt idx="1286">
                  <c:v>1.6394324996784644</c:v>
                </c:pt>
                <c:pt idx="1287">
                  <c:v>1.6399465111088061</c:v>
                </c:pt>
                <c:pt idx="1288">
                  <c:v>1.6404606865538294</c:v>
                </c:pt>
                <c:pt idx="1289">
                  <c:v>1.6409750207227385</c:v>
                </c:pt>
                <c:pt idx="1290">
                  <c:v>1.6414895136155325</c:v>
                </c:pt>
                <c:pt idx="1291">
                  <c:v>1.6420041705230082</c:v>
                </c:pt>
                <c:pt idx="1292">
                  <c:v>1.6425189861543694</c:v>
                </c:pt>
                <c:pt idx="1293">
                  <c:v>1.6430339658004121</c:v>
                </c:pt>
                <c:pt idx="1294">
                  <c:v>1.6435491041703401</c:v>
                </c:pt>
                <c:pt idx="1295">
                  <c:v>1.6440644065549495</c:v>
                </c:pt>
                <c:pt idx="1296">
                  <c:v>1.6445798729542402</c:v>
                </c:pt>
                <c:pt idx="1297">
                  <c:v>1.6450954980774166</c:v>
                </c:pt>
                <c:pt idx="1298">
                  <c:v>1.6456112819244781</c:v>
                </c:pt>
                <c:pt idx="1299">
                  <c:v>1.6461272297862213</c:v>
                </c:pt>
                <c:pt idx="1300">
                  <c:v>1.646643341662646</c:v>
                </c:pt>
                <c:pt idx="1301">
                  <c:v>1.6471897327656009</c:v>
                </c:pt>
                <c:pt idx="1302">
                  <c:v>1.6477363037556259</c:v>
                </c:pt>
                <c:pt idx="1303">
                  <c:v>1.648283054632721</c:v>
                </c:pt>
                <c:pt idx="1304">
                  <c:v>1.6488299853968862</c:v>
                </c:pt>
                <c:pt idx="1305">
                  <c:v>1.6493771013389174</c:v>
                </c:pt>
                <c:pt idx="1306">
                  <c:v>1.6499243971680189</c:v>
                </c:pt>
                <c:pt idx="1307">
                  <c:v>1.6504718781749865</c:v>
                </c:pt>
                <c:pt idx="1308">
                  <c:v>1.6510195337782281</c:v>
                </c:pt>
                <c:pt idx="1309">
                  <c:v>1.6515673745593358</c:v>
                </c:pt>
                <c:pt idx="1310">
                  <c:v>1.6521154005183096</c:v>
                </c:pt>
                <c:pt idx="1311">
                  <c:v>1.6526636063643536</c:v>
                </c:pt>
                <c:pt idx="1312">
                  <c:v>1.6532119920974677</c:v>
                </c:pt>
                <c:pt idx="1313">
                  <c:v>1.6537605630084484</c:v>
                </c:pt>
                <c:pt idx="1314">
                  <c:v>1.6543093138064988</c:v>
                </c:pt>
                <c:pt idx="1315">
                  <c:v>1.6548582444916193</c:v>
                </c:pt>
                <c:pt idx="1316">
                  <c:v>1.6554067624946378</c:v>
                </c:pt>
                <c:pt idx="1317">
                  <c:v>1.6559548519431662</c:v>
                </c:pt>
                <c:pt idx="1318">
                  <c:v>1.6565031212787644</c:v>
                </c:pt>
                <c:pt idx="1319">
                  <c:v>1.6570515757922288</c:v>
                </c:pt>
                <c:pt idx="1320">
                  <c:v>1.6576068713051522</c:v>
                </c:pt>
                <c:pt idx="1321">
                  <c:v>1.6581568971850815</c:v>
                </c:pt>
                <c:pt idx="1322">
                  <c:v>1.6587065103829091</c:v>
                </c:pt>
                <c:pt idx="1323">
                  <c:v>1.6592563034678067</c:v>
                </c:pt>
                <c:pt idx="1324">
                  <c:v>1.6598062817305708</c:v>
                </c:pt>
                <c:pt idx="1325">
                  <c:v>1.660355826148048</c:v>
                </c:pt>
                <c:pt idx="1326">
                  <c:v>1.6609055504525954</c:v>
                </c:pt>
                <c:pt idx="1327">
                  <c:v>1.6614633538029073</c:v>
                </c:pt>
                <c:pt idx="1328">
                  <c:v>1.6620201254479645</c:v>
                </c:pt>
                <c:pt idx="1329">
                  <c:v>1.6625770822708881</c:v>
                </c:pt>
                <c:pt idx="1330">
                  <c:v>1.6631366580379199</c:v>
                </c:pt>
                <c:pt idx="1331">
                  <c:v>1.6637272696153353</c:v>
                </c:pt>
                <c:pt idx="1332">
                  <c:v>1.6643156802215404</c:v>
                </c:pt>
                <c:pt idx="1333">
                  <c:v>1.6649061119118855</c:v>
                </c:pt>
                <c:pt idx="1334">
                  <c:v>1.6654967552340778</c:v>
                </c:pt>
                <c:pt idx="1335">
                  <c:v>1.6660876048973214</c:v>
                </c:pt>
                <c:pt idx="1336">
                  <c:v>1.666678666192412</c:v>
                </c:pt>
                <c:pt idx="1337">
                  <c:v>1.6672681243762606</c:v>
                </c:pt>
                <c:pt idx="1338">
                  <c:v>1.6678596036442495</c:v>
                </c:pt>
                <c:pt idx="1339">
                  <c:v>1.6684512945440853</c:v>
                </c:pt>
                <c:pt idx="1340">
                  <c:v>1.6690413717510868</c:v>
                </c:pt>
                <c:pt idx="1341">
                  <c:v>1.6696316658807315</c:v>
                </c:pt>
                <c:pt idx="1342">
                  <c:v>1.6702221610606311</c:v>
                </c:pt>
                <c:pt idx="1343">
                  <c:v>1.6708128678723779</c:v>
                </c:pt>
                <c:pt idx="1344">
                  <c:v>1.6714037863159716</c:v>
                </c:pt>
                <c:pt idx="1345">
                  <c:v>1.6719949111006163</c:v>
                </c:pt>
                <c:pt idx="1346">
                  <c:v>1.672586247517108</c:v>
                </c:pt>
                <c:pt idx="1347">
                  <c:v>1.673177790274651</c:v>
                </c:pt>
                <c:pt idx="1348">
                  <c:v>1.6737671161885952</c:v>
                </c:pt>
                <c:pt idx="1349">
                  <c:v>1.6743566484435899</c:v>
                </c:pt>
                <c:pt idx="1350">
                  <c:v>1.6749463923304322</c:v>
                </c:pt>
                <c:pt idx="1351">
                  <c:v>1.6755363425583254</c:v>
                </c:pt>
                <c:pt idx="1352">
                  <c:v>1.6761264991272695</c:v>
                </c:pt>
                <c:pt idx="1353">
                  <c:v>1.6767168673280606</c:v>
                </c:pt>
                <c:pt idx="1354">
                  <c:v>1.6773074365791067</c:v>
                </c:pt>
                <c:pt idx="1355">
                  <c:v>1.6778982174619999</c:v>
                </c:pt>
                <c:pt idx="1356">
                  <c:v>1.6784892099767403</c:v>
                </c:pt>
                <c:pt idx="1357">
                  <c:v>1.6790804088325317</c:v>
                </c:pt>
                <c:pt idx="1358">
                  <c:v>1.679671814029374</c:v>
                </c:pt>
                <c:pt idx="1359">
                  <c:v>1.680263425567267</c:v>
                </c:pt>
                <c:pt idx="1360">
                  <c:v>1.6808552487370074</c:v>
                </c:pt>
                <c:pt idx="1361">
                  <c:v>1.6814472782477987</c:v>
                </c:pt>
                <c:pt idx="1362">
                  <c:v>1.6820395193904374</c:v>
                </c:pt>
                <c:pt idx="1363">
                  <c:v>1.6826319668741267</c:v>
                </c:pt>
                <c:pt idx="1364">
                  <c:v>1.683224620698867</c:v>
                </c:pt>
                <c:pt idx="1365">
                  <c:v>1.6838473844446595</c:v>
                </c:pt>
                <c:pt idx="1366">
                  <c:v>1.6844703704038917</c:v>
                </c:pt>
                <c:pt idx="1367">
                  <c:v>1.6850935944489518</c:v>
                </c:pt>
                <c:pt idx="1368">
                  <c:v>1.6857170459982476</c:v>
                </c:pt>
                <c:pt idx="1369">
                  <c:v>1.6863407250517792</c:v>
                </c:pt>
                <c:pt idx="1370">
                  <c:v>1.6869646369003426</c:v>
                </c:pt>
                <c:pt idx="1371">
                  <c:v>1.6875881731023774</c:v>
                </c:pt>
                <c:pt idx="1372">
                  <c:v>1.688217423364285</c:v>
                </c:pt>
                <c:pt idx="1373">
                  <c:v>1.6888420335979442</c:v>
                </c:pt>
                <c:pt idx="1374">
                  <c:v>1.6894668713358389</c:v>
                </c:pt>
                <c:pt idx="1375">
                  <c:v>1.6900919365779694</c:v>
                </c:pt>
                <c:pt idx="1376">
                  <c:v>1.690717239905928</c:v>
                </c:pt>
                <c:pt idx="1377">
                  <c:v>1.691347654142995</c:v>
                </c:pt>
                <c:pt idx="1378">
                  <c:v>1.6919734230610171</c:v>
                </c:pt>
                <c:pt idx="1379">
                  <c:v>1.692599419483275</c:v>
                </c:pt>
                <c:pt idx="1380">
                  <c:v>1.6932256434097686</c:v>
                </c:pt>
                <c:pt idx="1381">
                  <c:v>1.6938521054220901</c:v>
                </c:pt>
                <c:pt idx="1382">
                  <c:v>1.6944787949386473</c:v>
                </c:pt>
                <c:pt idx="1383">
                  <c:v>1.6951057172502362</c:v>
                </c:pt>
                <c:pt idx="1384">
                  <c:v>1.6957328723568574</c:v>
                </c:pt>
                <c:pt idx="1385">
                  <c:v>1.6963602602585102</c:v>
                </c:pt>
                <c:pt idx="1386">
                  <c:v>1.6976157344469114</c:v>
                </c:pt>
                <c:pt idx="1387">
                  <c:v>1.6982438154428634</c:v>
                </c:pt>
                <c:pt idx="1388">
                  <c:v>1.6988721345246434</c:v>
                </c:pt>
                <c:pt idx="1389">
                  <c:v>1.6995006811106594</c:v>
                </c:pt>
                <c:pt idx="1390">
                  <c:v>1.7001294604917074</c:v>
                </c:pt>
                <c:pt idx="1391">
                  <c:v>1.7007584779585829</c:v>
                </c:pt>
                <c:pt idx="1392">
                  <c:v>1.7013877229296945</c:v>
                </c:pt>
                <c:pt idx="1393">
                  <c:v>1.7020172006958378</c:v>
                </c:pt>
                <c:pt idx="1394">
                  <c:v>1.7026469165478093</c:v>
                </c:pt>
                <c:pt idx="1395">
                  <c:v>1.7032768599040164</c:v>
                </c:pt>
                <c:pt idx="1396">
                  <c:v>1.7039070360552555</c:v>
                </c:pt>
                <c:pt idx="1397">
                  <c:v>1.7045681898181195</c:v>
                </c:pt>
                <c:pt idx="1398">
                  <c:v>1.7052338883749019</c:v>
                </c:pt>
                <c:pt idx="1399">
                  <c:v>1.7059004652038494</c:v>
                </c:pt>
                <c:pt idx="1400">
                  <c:v>1.7065673012818099</c:v>
                </c:pt>
                <c:pt idx="1401">
                  <c:v>1.7072294867499294</c:v>
                </c:pt>
                <c:pt idx="1402">
                  <c:v>1.7078919261762651</c:v>
                </c:pt>
                <c:pt idx="1403">
                  <c:v>1.7085546195608177</c:v>
                </c:pt>
                <c:pt idx="1404">
                  <c:v>1.709217572194383</c:v>
                </c:pt>
                <c:pt idx="1405">
                  <c:v>1.709880784076961</c:v>
                </c:pt>
                <c:pt idx="1406">
                  <c:v>1.7105442552085515</c:v>
                </c:pt>
                <c:pt idx="1407">
                  <c:v>1.7112079802983591</c:v>
                </c:pt>
                <c:pt idx="1408">
                  <c:v>1.7118719593463829</c:v>
                </c:pt>
                <c:pt idx="1409">
                  <c:v>1.7125362029342159</c:v>
                </c:pt>
                <c:pt idx="1410">
                  <c:v>1.7132019332357749</c:v>
                </c:pt>
                <c:pt idx="1411">
                  <c:v>1.7138679227863463</c:v>
                </c:pt>
                <c:pt idx="1412">
                  <c:v>1.714534171585931</c:v>
                </c:pt>
                <c:pt idx="1413">
                  <c:v>1.7152006796345283</c:v>
                </c:pt>
                <c:pt idx="1414">
                  <c:v>1.7158674469321384</c:v>
                </c:pt>
                <c:pt idx="1415">
                  <c:v>1.7165344734787613</c:v>
                </c:pt>
                <c:pt idx="1416">
                  <c:v>1.7172017592743969</c:v>
                </c:pt>
                <c:pt idx="1417">
                  <c:v>1.7178693043190452</c:v>
                </c:pt>
                <c:pt idx="1418">
                  <c:v>1.7185371086127061</c:v>
                </c:pt>
                <c:pt idx="1419">
                  <c:v>1.71920517215538</c:v>
                </c:pt>
                <c:pt idx="1420">
                  <c:v>1.7198734949470669</c:v>
                </c:pt>
                <c:pt idx="1421">
                  <c:v>1.7205420822785626</c:v>
                </c:pt>
                <c:pt idx="1422">
                  <c:v>1.7212109235682744</c:v>
                </c:pt>
                <c:pt idx="1423">
                  <c:v>1.7218800293977956</c:v>
                </c:pt>
                <c:pt idx="1424">
                  <c:v>1.722549389185533</c:v>
                </c:pt>
                <c:pt idx="1425">
                  <c:v>1.7232190135130796</c:v>
                </c:pt>
                <c:pt idx="1426">
                  <c:v>1.7238926218101485</c:v>
                </c:pt>
                <c:pt idx="1427">
                  <c:v>1.724581351202696</c:v>
                </c:pt>
                <c:pt idx="1428">
                  <c:v>1.7252703557166447</c:v>
                </c:pt>
                <c:pt idx="1429">
                  <c:v>1.7259571698409752</c:v>
                </c:pt>
                <c:pt idx="1430">
                  <c:v>1.7266442537959108</c:v>
                </c:pt>
                <c:pt idx="1431">
                  <c:v>1.7273316128722478</c:v>
                </c:pt>
                <c:pt idx="1432">
                  <c:v>1.7280192470699862</c:v>
                </c:pt>
                <c:pt idx="1433">
                  <c:v>1.7287071563891256</c:v>
                </c:pt>
                <c:pt idx="1434">
                  <c:v>1.7293953355388705</c:v>
                </c:pt>
                <c:pt idx="1435">
                  <c:v>1.7300837898100165</c:v>
                </c:pt>
                <c:pt idx="1436">
                  <c:v>1.7307725192025636</c:v>
                </c:pt>
                <c:pt idx="1437">
                  <c:v>1.7314615237165121</c:v>
                </c:pt>
                <c:pt idx="1438">
                  <c:v>1.732150803351862</c:v>
                </c:pt>
                <c:pt idx="1439">
                  <c:v>1.7328428289104285</c:v>
                </c:pt>
                <c:pt idx="1440">
                  <c:v>1.7335351348811929</c:v>
                </c:pt>
                <c:pt idx="1441">
                  <c:v>1.7342277159733579</c:v>
                </c:pt>
                <c:pt idx="1442">
                  <c:v>1.7349205774777205</c:v>
                </c:pt>
                <c:pt idx="1443">
                  <c:v>1.7356137088126886</c:v>
                </c:pt>
                <c:pt idx="1444">
                  <c:v>1.7363071258506502</c:v>
                </c:pt>
                <c:pt idx="1445">
                  <c:v>1.7369983313358091</c:v>
                </c:pt>
                <c:pt idx="1446">
                  <c:v>1.7376898119423692</c:v>
                </c:pt>
                <c:pt idx="1447">
                  <c:v>1.7383815676703307</c:v>
                </c:pt>
                <c:pt idx="1448">
                  <c:v>1.7390735985196932</c:v>
                </c:pt>
                <c:pt idx="1449">
                  <c:v>1.7397659097812535</c:v>
                </c:pt>
                <c:pt idx="1450">
                  <c:v>1.7404740828497571</c:v>
                </c:pt>
                <c:pt idx="1451">
                  <c:v>1.7411825416212541</c:v>
                </c:pt>
                <c:pt idx="1452">
                  <c:v>1.741891291386541</c:v>
                </c:pt>
                <c:pt idx="1453">
                  <c:v>1.7426003268548218</c:v>
                </c:pt>
                <c:pt idx="1454">
                  <c:v>1.7433096533168928</c:v>
                </c:pt>
                <c:pt idx="1455">
                  <c:v>1.7440192654819568</c:v>
                </c:pt>
                <c:pt idx="1456">
                  <c:v>1.7447291686408108</c:v>
                </c:pt>
                <c:pt idx="1457">
                  <c:v>1.7454393627934544</c:v>
                </c:pt>
                <c:pt idx="1458">
                  <c:v>1.746149842649092</c:v>
                </c:pt>
                <c:pt idx="1459">
                  <c:v>1.746860613498519</c:v>
                </c:pt>
                <c:pt idx="1460">
                  <c:v>1.7475716700509401</c:v>
                </c:pt>
                <c:pt idx="1461">
                  <c:v>1.7482830228879467</c:v>
                </c:pt>
                <c:pt idx="1462">
                  <c:v>1.7489946614279472</c:v>
                </c:pt>
                <c:pt idx="1463">
                  <c:v>1.7497065856709415</c:v>
                </c:pt>
                <c:pt idx="1464">
                  <c:v>1.7504188061985215</c:v>
                </c:pt>
                <c:pt idx="1465">
                  <c:v>1.7511313124290953</c:v>
                </c:pt>
                <c:pt idx="1466">
                  <c:v>1.7518441096534589</c:v>
                </c:pt>
                <c:pt idx="1467">
                  <c:v>1.7525571978716128</c:v>
                </c:pt>
                <c:pt idx="1468">
                  <c:v>1.7532705770835562</c:v>
                </c:pt>
                <c:pt idx="1469">
                  <c:v>1.753984247289289</c:v>
                </c:pt>
                <c:pt idx="1470">
                  <c:v>1.7546982084888119</c:v>
                </c:pt>
                <c:pt idx="1471">
                  <c:v>1.7554124553913288</c:v>
                </c:pt>
                <c:pt idx="1472">
                  <c:v>1.7561269985784316</c:v>
                </c:pt>
                <c:pt idx="1473">
                  <c:v>1.7568418274685278</c:v>
                </c:pt>
                <c:pt idx="1474">
                  <c:v>1.75755695264321</c:v>
                </c:pt>
                <c:pt idx="1475">
                  <c:v>1.7582723635208857</c:v>
                </c:pt>
                <c:pt idx="1476">
                  <c:v>1.7589880706831473</c:v>
                </c:pt>
                <c:pt idx="1477">
                  <c:v>1.7597040635484029</c:v>
                </c:pt>
                <c:pt idx="1478">
                  <c:v>1.7604203526982443</c:v>
                </c:pt>
                <c:pt idx="1479">
                  <c:v>1.7611369328418756</c:v>
                </c:pt>
                <c:pt idx="1480">
                  <c:v>1.761853803979297</c:v>
                </c:pt>
                <c:pt idx="1481">
                  <c:v>1.7625709661105078</c:v>
                </c:pt>
                <c:pt idx="1482">
                  <c:v>1.7632884192355087</c:v>
                </c:pt>
                <c:pt idx="1483">
                  <c:v>1.7640061633542996</c:v>
                </c:pt>
                <c:pt idx="1484">
                  <c:v>1.764724203757676</c:v>
                </c:pt>
                <c:pt idx="1485">
                  <c:v>1.7654425351548424</c:v>
                </c:pt>
                <c:pt idx="1486">
                  <c:v>1.7661611575457987</c:v>
                </c:pt>
                <c:pt idx="1487">
                  <c:v>1.7668800762213412</c:v>
                </c:pt>
                <c:pt idx="1488">
                  <c:v>1.7675992858906735</c:v>
                </c:pt>
                <c:pt idx="1489">
                  <c:v>1.7683187865537955</c:v>
                </c:pt>
                <c:pt idx="1490">
                  <c:v>1.7690385782107072</c:v>
                </c:pt>
                <c:pt idx="1491">
                  <c:v>1.7697586661522051</c:v>
                </c:pt>
                <c:pt idx="1492">
                  <c:v>1.7704790450874928</c:v>
                </c:pt>
                <c:pt idx="1493">
                  <c:v>1.7711997203073664</c:v>
                </c:pt>
                <c:pt idx="1494">
                  <c:v>1.7719232366847879</c:v>
                </c:pt>
                <c:pt idx="1495">
                  <c:v>1.772644499183037</c:v>
                </c:pt>
                <c:pt idx="1496">
                  <c:v>1.7733660526750761</c:v>
                </c:pt>
                <c:pt idx="1497">
                  <c:v>1.7740879024517011</c:v>
                </c:pt>
                <c:pt idx="1498">
                  <c:v>1.7748100432221161</c:v>
                </c:pt>
                <c:pt idx="1499">
                  <c:v>1.7755324802771173</c:v>
                </c:pt>
                <c:pt idx="1500">
                  <c:v>1.7762552136167042</c:v>
                </c:pt>
                <c:pt idx="1501">
                  <c:v>1.7769782379500814</c:v>
                </c:pt>
                <c:pt idx="1502">
                  <c:v>1.777701553277248</c:v>
                </c:pt>
                <c:pt idx="1503">
                  <c:v>1.7784251701797966</c:v>
                </c:pt>
                <c:pt idx="1504">
                  <c:v>1.7791490780761356</c:v>
                </c:pt>
                <c:pt idx="1505">
                  <c:v>1.7798732769662642</c:v>
                </c:pt>
                <c:pt idx="1506">
                  <c:v>1.7805977774317747</c:v>
                </c:pt>
                <c:pt idx="1507">
                  <c:v>1.7813225688910752</c:v>
                </c:pt>
                <c:pt idx="1508">
                  <c:v>1.7820476566349615</c:v>
                </c:pt>
                <c:pt idx="1509">
                  <c:v>1.7827730406634337</c:v>
                </c:pt>
                <c:pt idx="1510">
                  <c:v>1.7834987156856961</c:v>
                </c:pt>
                <c:pt idx="1511">
                  <c:v>1.7842246922833405</c:v>
                </c:pt>
                <c:pt idx="1512">
                  <c:v>1.7849509598747748</c:v>
                </c:pt>
                <c:pt idx="1513">
                  <c:v>1.7856775237507951</c:v>
                </c:pt>
                <c:pt idx="1514">
                  <c:v>1.7871315403565939</c:v>
                </c:pt>
                <c:pt idx="1515">
                  <c:v>1.7878589930863726</c:v>
                </c:pt>
                <c:pt idx="1516">
                  <c:v>1.7885867368099406</c:v>
                </c:pt>
                <c:pt idx="1517">
                  <c:v>1.7893147821088913</c:v>
                </c:pt>
                <c:pt idx="1518">
                  <c:v>1.7900431236924275</c:v>
                </c:pt>
                <c:pt idx="1519">
                  <c:v>1.7907717615605498</c:v>
                </c:pt>
                <c:pt idx="1520">
                  <c:v>1.791500695713258</c:v>
                </c:pt>
                <c:pt idx="1521">
                  <c:v>1.7922299261505528</c:v>
                </c:pt>
                <c:pt idx="1522">
                  <c:v>1.7929594528724329</c:v>
                </c:pt>
                <c:pt idx="1523">
                  <c:v>1.7936892758788994</c:v>
                </c:pt>
                <c:pt idx="1524">
                  <c:v>1.7944193951699516</c:v>
                </c:pt>
                <c:pt idx="1525">
                  <c:v>1.7951498160363861</c:v>
                </c:pt>
                <c:pt idx="1526">
                  <c:v>1.7958805331874066</c:v>
                </c:pt>
                <c:pt idx="1527">
                  <c:v>1.796611546623013</c:v>
                </c:pt>
                <c:pt idx="1528">
                  <c:v>1.7973428563432059</c:v>
                </c:pt>
                <c:pt idx="1529">
                  <c:v>1.7980744623479843</c:v>
                </c:pt>
                <c:pt idx="1530">
                  <c:v>1.7988063699281451</c:v>
                </c:pt>
                <c:pt idx="1531">
                  <c:v>1.7995385737928917</c:v>
                </c:pt>
                <c:pt idx="1532">
                  <c:v>1.8002717247101541</c:v>
                </c:pt>
                <c:pt idx="1533">
                  <c:v>1.8010051719120028</c:v>
                </c:pt>
                <c:pt idx="1534">
                  <c:v>1.8017389206892338</c:v>
                </c:pt>
                <c:pt idx="1535">
                  <c:v>1.8024729657510508</c:v>
                </c:pt>
                <c:pt idx="1536">
                  <c:v>1.8032073123882497</c:v>
                </c:pt>
                <c:pt idx="1537">
                  <c:v>1.8039419553100347</c:v>
                </c:pt>
                <c:pt idx="1538">
                  <c:v>1.8046768998072018</c:v>
                </c:pt>
                <c:pt idx="1539">
                  <c:v>1.8054121458797514</c:v>
                </c:pt>
                <c:pt idx="1540">
                  <c:v>1.8061476882368868</c:v>
                </c:pt>
                <c:pt idx="1541">
                  <c:v>1.8068841776465383</c:v>
                </c:pt>
                <c:pt idx="1542">
                  <c:v>1.8076203231544379</c:v>
                </c:pt>
                <c:pt idx="1543">
                  <c:v>1.8083567649469239</c:v>
                </c:pt>
                <c:pt idx="1544">
                  <c:v>1.8090954606185816</c:v>
                </c:pt>
                <c:pt idx="1545">
                  <c:v>1.8098331563297616</c:v>
                </c:pt>
                <c:pt idx="1546">
                  <c:v>1.810570497557598</c:v>
                </c:pt>
                <c:pt idx="1547">
                  <c:v>1.8113100979554027</c:v>
                </c:pt>
                <c:pt idx="1548">
                  <c:v>1.8120499999285891</c:v>
                </c:pt>
                <c:pt idx="1549">
                  <c:v>1.8127882511733677</c:v>
                </c:pt>
                <c:pt idx="1550">
                  <c:v>1.8135287562973186</c:v>
                </c:pt>
                <c:pt idx="1551">
                  <c:v>1.8142676054020657</c:v>
                </c:pt>
                <c:pt idx="1552">
                  <c:v>1.8150067560821947</c:v>
                </c:pt>
                <c:pt idx="1553">
                  <c:v>1.8157462083377061</c:v>
                </c:pt>
                <c:pt idx="1554">
                  <c:v>1.8164859621685994</c:v>
                </c:pt>
                <c:pt idx="1555">
                  <c:v>1.8172260175748751</c:v>
                </c:pt>
                <c:pt idx="1556">
                  <c:v>1.8179663692657371</c:v>
                </c:pt>
                <c:pt idx="1557">
                  <c:v>1.8187070278227768</c:v>
                </c:pt>
                <c:pt idx="1558">
                  <c:v>1.819447987955199</c:v>
                </c:pt>
                <c:pt idx="1559">
                  <c:v>1.8201912125483857</c:v>
                </c:pt>
                <c:pt idx="1560">
                  <c:v>1.8209327811223683</c:v>
                </c:pt>
                <c:pt idx="1561">
                  <c:v>1.8216746459809368</c:v>
                </c:pt>
                <c:pt idx="1562">
                  <c:v>1.8224168124148883</c:v>
                </c:pt>
                <c:pt idx="1563">
                  <c:v>1.8231592857150174</c:v>
                </c:pt>
                <c:pt idx="1564">
                  <c:v>1.8239020552997331</c:v>
                </c:pt>
                <c:pt idx="1565">
                  <c:v>1.8246451317506269</c:v>
                </c:pt>
                <c:pt idx="1566">
                  <c:v>1.8253885097769029</c:v>
                </c:pt>
                <c:pt idx="1567">
                  <c:v>1.8261321946693569</c:v>
                </c:pt>
                <c:pt idx="1568">
                  <c:v>1.8268781493133721</c:v>
                </c:pt>
                <c:pt idx="1569">
                  <c:v>1.8276244108235653</c:v>
                </c:pt>
                <c:pt idx="1570">
                  <c:v>1.8283709791999365</c:v>
                </c:pt>
                <c:pt idx="1571">
                  <c:v>1.8291158756847161</c:v>
                </c:pt>
                <c:pt idx="1572">
                  <c:v>1.8298610737448773</c:v>
                </c:pt>
                <c:pt idx="1573">
                  <c:v>1.8306065786712167</c:v>
                </c:pt>
                <c:pt idx="1574">
                  <c:v>1.831352385172939</c:v>
                </c:pt>
                <c:pt idx="1575">
                  <c:v>1.8320984985408388</c:v>
                </c:pt>
                <c:pt idx="1576">
                  <c:v>1.8328449134841214</c:v>
                </c:pt>
                <c:pt idx="1577">
                  <c:v>1.8335916300027859</c:v>
                </c:pt>
                <c:pt idx="1578">
                  <c:v>1.8343406374361957</c:v>
                </c:pt>
                <c:pt idx="1579">
                  <c:v>1.8350899464449881</c:v>
                </c:pt>
                <c:pt idx="1580">
                  <c:v>1.8358395623199584</c:v>
                </c:pt>
                <c:pt idx="1581">
                  <c:v>1.8365894850611073</c:v>
                </c:pt>
                <c:pt idx="1582">
                  <c:v>1.8373377306198675</c:v>
                </c:pt>
                <c:pt idx="1583">
                  <c:v>1.8380882618025765</c:v>
                </c:pt>
                <c:pt idx="1584">
                  <c:v>1.8388371158028975</c:v>
                </c:pt>
                <c:pt idx="1585">
                  <c:v>1.8395882660087595</c:v>
                </c:pt>
                <c:pt idx="1586">
                  <c:v>1.8403397177900038</c:v>
                </c:pt>
                <c:pt idx="1587">
                  <c:v>1.8410914764374267</c:v>
                </c:pt>
                <c:pt idx="1588">
                  <c:v>1.8418435472418235</c:v>
                </c:pt>
                <c:pt idx="1589">
                  <c:v>1.8425959196216031</c:v>
                </c:pt>
                <c:pt idx="1590">
                  <c:v>1.8433486041583573</c:v>
                </c:pt>
                <c:pt idx="1591">
                  <c:v>1.8441015902704936</c:v>
                </c:pt>
                <c:pt idx="1592">
                  <c:v>1.8448548885396041</c:v>
                </c:pt>
                <c:pt idx="1593">
                  <c:v>1.8456084936748933</c:v>
                </c:pt>
                <c:pt idx="1594">
                  <c:v>1.8463624056763606</c:v>
                </c:pt>
                <c:pt idx="1595">
                  <c:v>1.8471331318280835</c:v>
                </c:pt>
                <c:pt idx="1596">
                  <c:v>1.8479022072513986</c:v>
                </c:pt>
                <c:pt idx="1597">
                  <c:v>1.8486716001224848</c:v>
                </c:pt>
                <c:pt idx="1598">
                  <c:v>1.8494413104413416</c:v>
                </c:pt>
                <c:pt idx="1599">
                  <c:v>1.8502133222565358</c:v>
                </c:pt>
                <c:pt idx="1600">
                  <c:v>1.8509856568102974</c:v>
                </c:pt>
                <c:pt idx="1601">
                  <c:v>1.8517583141026255</c:v>
                </c:pt>
                <c:pt idx="1602">
                  <c:v>1.8525312941335204</c:v>
                </c:pt>
                <c:pt idx="1603">
                  <c:v>1.8533045969029827</c:v>
                </c:pt>
                <c:pt idx="1604">
                  <c:v>1.8540782224110113</c:v>
                </c:pt>
                <c:pt idx="1605">
                  <c:v>1.8548521706576069</c:v>
                </c:pt>
                <c:pt idx="1606">
                  <c:v>1.8556264416427697</c:v>
                </c:pt>
                <c:pt idx="1607">
                  <c:v>1.8564010353664993</c:v>
                </c:pt>
                <c:pt idx="1608">
                  <c:v>1.8571759518287956</c:v>
                </c:pt>
                <c:pt idx="1609">
                  <c:v>1.8579511910296593</c:v>
                </c:pt>
                <c:pt idx="1610">
                  <c:v>1.8587267582598856</c:v>
                </c:pt>
                <c:pt idx="1611">
                  <c:v>1.8595026482286787</c:v>
                </c:pt>
                <c:pt idx="1612">
                  <c:v>1.8602788556452425</c:v>
                </c:pt>
                <c:pt idx="1613">
                  <c:v>1.861055396381966</c:v>
                </c:pt>
                <c:pt idx="1614">
                  <c:v>1.8618322545664598</c:v>
                </c:pt>
                <c:pt idx="1615">
                  <c:v>1.8626094407803169</c:v>
                </c:pt>
                <c:pt idx="1616">
                  <c:v>1.863384955102581</c:v>
                </c:pt>
                <c:pt idx="1617">
                  <c:v>1.8641607921634127</c:v>
                </c:pt>
                <c:pt idx="1618">
                  <c:v>1.864936957253607</c:v>
                </c:pt>
                <c:pt idx="1619">
                  <c:v>1.8657154344217317</c:v>
                </c:pt>
                <c:pt idx="1620">
                  <c:v>1.8665275081455901</c:v>
                </c:pt>
                <c:pt idx="1621">
                  <c:v>1.8673399310619969</c:v>
                </c:pt>
                <c:pt idx="1622">
                  <c:v>1.8681527137525433</c:v>
                </c:pt>
                <c:pt idx="1623">
                  <c:v>1.868964517645797</c:v>
                </c:pt>
                <c:pt idx="1624">
                  <c:v>1.8697766760223944</c:v>
                </c:pt>
                <c:pt idx="1625">
                  <c:v>1.870590516872177</c:v>
                </c:pt>
                <c:pt idx="1626">
                  <c:v>1.871404706914507</c:v>
                </c:pt>
                <c:pt idx="1627">
                  <c:v>1.8722192567309772</c:v>
                </c:pt>
                <c:pt idx="1628">
                  <c:v>1.8730341557399954</c:v>
                </c:pt>
                <c:pt idx="1629">
                  <c:v>1.8738494145231537</c:v>
                </c:pt>
                <c:pt idx="1630">
                  <c:v>1.8746650277896557</c:v>
                </c:pt>
                <c:pt idx="1631">
                  <c:v>1.875480990248706</c:v>
                </c:pt>
                <c:pt idx="1632">
                  <c:v>1.876297312481896</c:v>
                </c:pt>
                <c:pt idx="1633">
                  <c:v>1.8771126612085891</c:v>
                </c:pt>
                <c:pt idx="1634">
                  <c:v>1.8779283591278302</c:v>
                </c:pt>
                <c:pt idx="1635">
                  <c:v>1.8787444115304148</c:v>
                </c:pt>
                <c:pt idx="1636">
                  <c:v>1.8795621569877767</c:v>
                </c:pt>
                <c:pt idx="1637">
                  <c:v>1.8803789183570496</c:v>
                </c:pt>
                <c:pt idx="1638">
                  <c:v>1.8811960395004623</c:v>
                </c:pt>
                <c:pt idx="1639">
                  <c:v>1.8820135098364232</c:v>
                </c:pt>
                <c:pt idx="1640">
                  <c:v>1.8828313399465242</c:v>
                </c:pt>
                <c:pt idx="1641">
                  <c:v>1.8836495245399689</c:v>
                </c:pt>
                <c:pt idx="1642">
                  <c:v>1.8844680636167581</c:v>
                </c:pt>
                <c:pt idx="1643">
                  <c:v>1.8852869624676873</c:v>
                </c:pt>
                <c:pt idx="1644">
                  <c:v>1.8861062105111641</c:v>
                </c:pt>
                <c:pt idx="1645">
                  <c:v>1.8869258183287811</c:v>
                </c:pt>
                <c:pt idx="1646">
                  <c:v>1.887745780629742</c:v>
                </c:pt>
                <c:pt idx="1647">
                  <c:v>1.8885661027048433</c:v>
                </c:pt>
                <c:pt idx="1648">
                  <c:v>1.8893867792632881</c:v>
                </c:pt>
                <c:pt idx="1649">
                  <c:v>1.8902078103050772</c:v>
                </c:pt>
                <c:pt idx="1650">
                  <c:v>1.8910292011210064</c:v>
                </c:pt>
                <c:pt idx="1651">
                  <c:v>1.8918509464202795</c:v>
                </c:pt>
                <c:pt idx="1652">
                  <c:v>1.8926730514936927</c:v>
                </c:pt>
                <c:pt idx="1653">
                  <c:v>1.8935304514684137</c:v>
                </c:pt>
                <c:pt idx="1654">
                  <c:v>1.8943875604493443</c:v>
                </c:pt>
                <c:pt idx="1655">
                  <c:v>1.8952450556583962</c:v>
                </c:pt>
                <c:pt idx="1656">
                  <c:v>1.8961029370955691</c:v>
                </c:pt>
                <c:pt idx="1657">
                  <c:v>1.8969612047608633</c:v>
                </c:pt>
                <c:pt idx="1658">
                  <c:v>1.8978198639450745</c:v>
                </c:pt>
                <c:pt idx="1659">
                  <c:v>1.8986789146482026</c:v>
                </c:pt>
                <c:pt idx="1660">
                  <c:v>1.8995383515794517</c:v>
                </c:pt>
                <c:pt idx="1661">
                  <c:v>1.9003988625423254</c:v>
                </c:pt>
                <c:pt idx="1662">
                  <c:v>1.9012597597333201</c:v>
                </c:pt>
                <c:pt idx="1663">
                  <c:v>1.9021210484432316</c:v>
                </c:pt>
                <c:pt idx="1664">
                  <c:v>1.9029827286720609</c:v>
                </c:pt>
                <c:pt idx="1665">
                  <c:v>1.9038448004198072</c:v>
                </c:pt>
                <c:pt idx="1666">
                  <c:v>1.9047072636864704</c:v>
                </c:pt>
                <c:pt idx="1667">
                  <c:v>1.9055701131812548</c:v>
                </c:pt>
                <c:pt idx="1668">
                  <c:v>1.9064333541949567</c:v>
                </c:pt>
                <c:pt idx="1669">
                  <c:v>1.907296986727576</c:v>
                </c:pt>
                <c:pt idx="1670">
                  <c:v>1.9081610107791123</c:v>
                </c:pt>
                <c:pt idx="1671">
                  <c:v>1.9090254316403616</c:v>
                </c:pt>
                <c:pt idx="1672">
                  <c:v>1.9098902387297323</c:v>
                </c:pt>
                <c:pt idx="1673">
                  <c:v>1.9107554373380202</c:v>
                </c:pt>
                <c:pt idx="1674">
                  <c:v>1.911621027465225</c:v>
                </c:pt>
                <c:pt idx="1675">
                  <c:v>1.9124870091113475</c:v>
                </c:pt>
                <c:pt idx="1676">
                  <c:v>1.9133533875671829</c:v>
                </c:pt>
                <c:pt idx="1677">
                  <c:v>1.9142201575419358</c:v>
                </c:pt>
                <c:pt idx="1678">
                  <c:v>1.9150873137448097</c:v>
                </c:pt>
                <c:pt idx="1679">
                  <c:v>1.9159548720481934</c:v>
                </c:pt>
                <c:pt idx="1680">
                  <c:v>1.9168228165796977</c:v>
                </c:pt>
                <c:pt idx="1681">
                  <c:v>1.9177256962383695</c:v>
                </c:pt>
                <c:pt idx="1682">
                  <c:v>1.9186290044515315</c:v>
                </c:pt>
                <c:pt idx="1683">
                  <c:v>1.919532735928388</c:v>
                </c:pt>
                <c:pt idx="1684">
                  <c:v>1.9204368906689386</c:v>
                </c:pt>
                <c:pt idx="1685">
                  <c:v>1.9213414739639796</c:v>
                </c:pt>
                <c:pt idx="1686">
                  <c:v>1.9222464858135113</c:v>
                </c:pt>
                <c:pt idx="1687">
                  <c:v>1.9231519209267374</c:v>
                </c:pt>
                <c:pt idx="1688">
                  <c:v>1.9240577845944538</c:v>
                </c:pt>
                <c:pt idx="1689">
                  <c:v>1.9249640715258647</c:v>
                </c:pt>
                <c:pt idx="1690">
                  <c:v>1.9258707870117657</c:v>
                </c:pt>
                <c:pt idx="1691">
                  <c:v>1.9267779310521573</c:v>
                </c:pt>
                <c:pt idx="1692">
                  <c:v>1.9276855036470395</c:v>
                </c:pt>
                <c:pt idx="1693">
                  <c:v>1.9285941767275265</c:v>
                </c:pt>
                <c:pt idx="1694">
                  <c:v>1.9295032730717079</c:v>
                </c:pt>
                <c:pt idx="1695">
                  <c:v>1.9304128032611763</c:v>
                </c:pt>
                <c:pt idx="1696">
                  <c:v>1.931322762005135</c:v>
                </c:pt>
                <c:pt idx="1697">
                  <c:v>1.9322331493035843</c:v>
                </c:pt>
                <c:pt idx="1698">
                  <c:v>1.9331432879346131</c:v>
                </c:pt>
                <c:pt idx="1699">
                  <c:v>1.9340538551201323</c:v>
                </c:pt>
                <c:pt idx="1700">
                  <c:v>1.9349648561509381</c:v>
                </c:pt>
                <c:pt idx="1701">
                  <c:v>1.9358762804454381</c:v>
                </c:pt>
                <c:pt idx="1702">
                  <c:v>1.9367881385852248</c:v>
                </c:pt>
                <c:pt idx="1703">
                  <c:v>1.937700419988706</c:v>
                </c:pt>
                <c:pt idx="1704">
                  <c:v>1.9386131352374736</c:v>
                </c:pt>
                <c:pt idx="1705">
                  <c:v>1.9395262843315282</c:v>
                </c:pt>
                <c:pt idx="1706">
                  <c:v>1.9404398566892769</c:v>
                </c:pt>
                <c:pt idx="1707">
                  <c:v>1.9413538628923117</c:v>
                </c:pt>
                <c:pt idx="1708">
                  <c:v>1.9422682976498378</c:v>
                </c:pt>
                <c:pt idx="1709">
                  <c:v>1.9431831662526502</c:v>
                </c:pt>
                <c:pt idx="1710">
                  <c:v>1.944098463409953</c:v>
                </c:pt>
                <c:pt idx="1711">
                  <c:v>1.9450141891217461</c:v>
                </c:pt>
                <c:pt idx="1712">
                  <c:v>1.9459303539696222</c:v>
                </c:pt>
                <c:pt idx="1713">
                  <c:v>1.9468469420811927</c:v>
                </c:pt>
                <c:pt idx="1714">
                  <c:v>1.9477639640380497</c:v>
                </c:pt>
                <c:pt idx="1715">
                  <c:v>1.9486814198401932</c:v>
                </c:pt>
                <c:pt idx="1716">
                  <c:v>1.9495999920003304</c:v>
                </c:pt>
                <c:pt idx="1717">
                  <c:v>1.9505196752276652</c:v>
                </c:pt>
                <c:pt idx="1718">
                  <c:v>1.9514397923002871</c:v>
                </c:pt>
                <c:pt idx="1719">
                  <c:v>1.952393992681891</c:v>
                </c:pt>
                <c:pt idx="1720">
                  <c:v>1.9533486533627624</c:v>
                </c:pt>
                <c:pt idx="1721">
                  <c:v>1.9543051499499078</c:v>
                </c:pt>
                <c:pt idx="1722">
                  <c:v>1.9552621121271168</c:v>
                </c:pt>
                <c:pt idx="1723">
                  <c:v>1.9562195451851858</c:v>
                </c:pt>
                <c:pt idx="1724">
                  <c:v>1.957177449124115</c:v>
                </c:pt>
                <c:pt idx="1725">
                  <c:v>1.9581358186531073</c:v>
                </c:pt>
                <c:pt idx="1726">
                  <c:v>1.9590946590629597</c:v>
                </c:pt>
                <c:pt idx="1727">
                  <c:v>1.9600539703536723</c:v>
                </c:pt>
                <c:pt idx="1728">
                  <c:v>1.9610137472344489</c:v>
                </c:pt>
                <c:pt idx="1729">
                  <c:v>1.9619740002868811</c:v>
                </c:pt>
                <c:pt idx="1730">
                  <c:v>1.9629347189293769</c:v>
                </c:pt>
                <c:pt idx="1731">
                  <c:v>1.9638959084527328</c:v>
                </c:pt>
                <c:pt idx="1732">
                  <c:v>1.9648575688569483</c:v>
                </c:pt>
                <c:pt idx="1733">
                  <c:v>1.9658197001420239</c:v>
                </c:pt>
                <c:pt idx="1734">
                  <c:v>1.9667823023079596</c:v>
                </c:pt>
                <c:pt idx="1735">
                  <c:v>1.9677453806455509</c:v>
                </c:pt>
                <c:pt idx="1736">
                  <c:v>1.9687089245732061</c:v>
                </c:pt>
                <c:pt idx="1737">
                  <c:v>1.9696729446725176</c:v>
                </c:pt>
                <c:pt idx="1738">
                  <c:v>1.9706374303618925</c:v>
                </c:pt>
                <c:pt idx="1739">
                  <c:v>1.9716023922229238</c:v>
                </c:pt>
                <c:pt idx="1740">
                  <c:v>1.9725678302556111</c:v>
                </c:pt>
                <c:pt idx="1741">
                  <c:v>1.9735337338783621</c:v>
                </c:pt>
                <c:pt idx="1742">
                  <c:v>1.9745001189635656</c:v>
                </c:pt>
                <c:pt idx="1743">
                  <c:v>1.9755022327953626</c:v>
                </c:pt>
                <c:pt idx="1744">
                  <c:v>1.9765048598343893</c:v>
                </c:pt>
                <c:pt idx="1745">
                  <c:v>1.9775079947898488</c:v>
                </c:pt>
                <c:pt idx="1746">
                  <c:v>1.978511642952538</c:v>
                </c:pt>
                <c:pt idx="1747">
                  <c:v>1.9795157937408643</c:v>
                </c:pt>
                <c:pt idx="1748">
                  <c:v>1.9805204577364193</c:v>
                </c:pt>
                <c:pt idx="1749">
                  <c:v>1.9815256349392043</c:v>
                </c:pt>
                <c:pt idx="1750">
                  <c:v>1.9825313147676258</c:v>
                </c:pt>
                <c:pt idx="1751">
                  <c:v>1.9835375078032769</c:v>
                </c:pt>
                <c:pt idx="1752">
                  <c:v>1.9845442140461573</c:v>
                </c:pt>
                <c:pt idx="1753">
                  <c:v>1.9855514282054707</c:v>
                </c:pt>
                <c:pt idx="1754">
                  <c:v>1.9865591555720135</c:v>
                </c:pt>
                <c:pt idx="1755">
                  <c:v>1.9875673961457851</c:v>
                </c:pt>
                <c:pt idx="1756">
                  <c:v>1.9885761446359906</c:v>
                </c:pt>
                <c:pt idx="1757">
                  <c:v>1.9895854063334248</c:v>
                </c:pt>
                <c:pt idx="1758">
                  <c:v>1.9905951812380887</c:v>
                </c:pt>
                <c:pt idx="1759">
                  <c:v>1.9916054693499821</c:v>
                </c:pt>
                <c:pt idx="1760">
                  <c:v>1.9926162706691044</c:v>
                </c:pt>
                <c:pt idx="1761">
                  <c:v>1.9936275799046601</c:v>
                </c:pt>
                <c:pt idx="1762">
                  <c:v>1.9946394076382412</c:v>
                </c:pt>
                <c:pt idx="1763">
                  <c:v>1.9956517485790517</c:v>
                </c:pt>
                <c:pt idx="1764">
                  <c:v>1.9966645974362953</c:v>
                </c:pt>
                <c:pt idx="1765">
                  <c:v>1.9976779647915643</c:v>
                </c:pt>
                <c:pt idx="1766">
                  <c:v>1.9997062444145868</c:v>
                </c:pt>
                <c:pt idx="1767">
                  <c:v>2.00072115668234</c:v>
                </c:pt>
                <c:pt idx="1768">
                  <c:v>2.0017365821573225</c:v>
                </c:pt>
                <c:pt idx="1769">
                  <c:v>2.0027525208395347</c:v>
                </c:pt>
                <c:pt idx="1770">
                  <c:v>2.0037689780197718</c:v>
                </c:pt>
                <c:pt idx="1771">
                  <c:v>2.0047859536980344</c:v>
                </c:pt>
                <c:pt idx="1772">
                  <c:v>2.0058034425835269</c:v>
                </c:pt>
                <c:pt idx="1773">
                  <c:v>2.0068214446762487</c:v>
                </c:pt>
                <c:pt idx="1774">
                  <c:v>2.0078399705577921</c:v>
                </c:pt>
                <c:pt idx="1775">
                  <c:v>2.0088590096465642</c:v>
                </c:pt>
                <c:pt idx="1776">
                  <c:v>2.0098785619425659</c:v>
                </c:pt>
                <c:pt idx="1777">
                  <c:v>2.0108986380273892</c:v>
                </c:pt>
                <c:pt idx="1778">
                  <c:v>2.0119192273194422</c:v>
                </c:pt>
                <c:pt idx="1779">
                  <c:v>2.0129403404003168</c:v>
                </c:pt>
                <c:pt idx="1780">
                  <c:v>2.0139619666884205</c:v>
                </c:pt>
                <c:pt idx="1781">
                  <c:v>2.0150185122313031</c:v>
                </c:pt>
                <c:pt idx="1782">
                  <c:v>2.0160756080169882</c:v>
                </c:pt>
                <c:pt idx="1783">
                  <c:v>2.0171332646270685</c:v>
                </c:pt>
                <c:pt idx="1784">
                  <c:v>2.0181914714799514</c:v>
                </c:pt>
                <c:pt idx="1785">
                  <c:v>2.0192502338664329</c:v>
                </c:pt>
                <c:pt idx="1786">
                  <c:v>2.0203095517865126</c:v>
                </c:pt>
                <c:pt idx="1787">
                  <c:v>2.0213694305309877</c:v>
                </c:pt>
                <c:pt idx="1788">
                  <c:v>2.0224298595182653</c:v>
                </c:pt>
                <c:pt idx="1789">
                  <c:v>2.0234908440391419</c:v>
                </c:pt>
                <c:pt idx="1790">
                  <c:v>2.0245523893844131</c:v>
                </c:pt>
                <c:pt idx="1791">
                  <c:v>2.0256144902632829</c:v>
                </c:pt>
                <c:pt idx="1792">
                  <c:v>2.0266771466757518</c:v>
                </c:pt>
                <c:pt idx="1793">
                  <c:v>2.0277403639126157</c:v>
                </c:pt>
                <c:pt idx="1794">
                  <c:v>2.0288041366830782</c:v>
                </c:pt>
                <c:pt idx="1795">
                  <c:v>2.0298684649871395</c:v>
                </c:pt>
                <c:pt idx="1796">
                  <c:v>2.0309333541155956</c:v>
                </c:pt>
                <c:pt idx="1797">
                  <c:v>2.0319988040684467</c:v>
                </c:pt>
                <c:pt idx="1798">
                  <c:v>2.0330648095548964</c:v>
                </c:pt>
                <c:pt idx="1799">
                  <c:v>2.0341313758657411</c:v>
                </c:pt>
                <c:pt idx="1800">
                  <c:v>2.0351985030009812</c:v>
                </c:pt>
                <c:pt idx="1801">
                  <c:v>2.0362661856698199</c:v>
                </c:pt>
                <c:pt idx="1802">
                  <c:v>2.0373344344538498</c:v>
                </c:pt>
                <c:pt idx="1803">
                  <c:v>2.0384032387714779</c:v>
                </c:pt>
                <c:pt idx="1804">
                  <c:v>2.0394726039135009</c:v>
                </c:pt>
                <c:pt idx="1805">
                  <c:v>2.0405425351707152</c:v>
                </c:pt>
                <c:pt idx="1806">
                  <c:v>2.0416130219615281</c:v>
                </c:pt>
                <c:pt idx="1807">
                  <c:v>2.0426840748675321</c:v>
                </c:pt>
                <c:pt idx="1808">
                  <c:v>2.0437556833071353</c:v>
                </c:pt>
                <c:pt idx="1809">
                  <c:v>2.044827863152725</c:v>
                </c:pt>
                <c:pt idx="1810">
                  <c:v>2.0459005985319143</c:v>
                </c:pt>
                <c:pt idx="1811">
                  <c:v>2.0469739000262943</c:v>
                </c:pt>
                <c:pt idx="1812">
                  <c:v>2.0480477623450692</c:v>
                </c:pt>
                <c:pt idx="1813">
                  <c:v>2.0491221854882391</c:v>
                </c:pt>
                <c:pt idx="1814">
                  <c:v>2.0501971747466006</c:v>
                </c:pt>
                <c:pt idx="1815">
                  <c:v>2.0512727301201523</c:v>
                </c:pt>
                <c:pt idx="1816">
                  <c:v>2.0523488516088957</c:v>
                </c:pt>
                <c:pt idx="1817">
                  <c:v>2.0534255339220335</c:v>
                </c:pt>
                <c:pt idx="1818">
                  <c:v>2.0545027770595667</c:v>
                </c:pt>
                <c:pt idx="1819">
                  <c:v>2.0555805916030869</c:v>
                </c:pt>
                <c:pt idx="1820">
                  <c:v>2.0566589722617983</c:v>
                </c:pt>
                <c:pt idx="1821">
                  <c:v>2.057737913744905</c:v>
                </c:pt>
                <c:pt idx="1822">
                  <c:v>2.0588174213432024</c:v>
                </c:pt>
                <c:pt idx="1823">
                  <c:v>2.0598975003474873</c:v>
                </c:pt>
                <c:pt idx="1824">
                  <c:v>2.0609781454669629</c:v>
                </c:pt>
                <c:pt idx="1825">
                  <c:v>2.0620593514108339</c:v>
                </c:pt>
                <c:pt idx="1826">
                  <c:v>2.0631411287606922</c:v>
                </c:pt>
                <c:pt idx="1827">
                  <c:v>2.0642234722257413</c:v>
                </c:pt>
                <c:pt idx="1828">
                  <c:v>2.0653063870967778</c:v>
                </c:pt>
                <c:pt idx="1829">
                  <c:v>2.0663898680830051</c:v>
                </c:pt>
                <c:pt idx="1830">
                  <c:v>2.0674739151844239</c:v>
                </c:pt>
                <c:pt idx="1831">
                  <c:v>2.0685585336918297</c:v>
                </c:pt>
                <c:pt idx="1832">
                  <c:v>2.0696437183144267</c:v>
                </c:pt>
                <c:pt idx="1833">
                  <c:v>2.0707294743430116</c:v>
                </c:pt>
                <c:pt idx="1834">
                  <c:v>2.0718158017775834</c:v>
                </c:pt>
                <c:pt idx="1835">
                  <c:v>2.0729026953273464</c:v>
                </c:pt>
                <c:pt idx="1836">
                  <c:v>2.0739901602830968</c:v>
                </c:pt>
                <c:pt idx="1837">
                  <c:v>2.0750781966448342</c:v>
                </c:pt>
                <c:pt idx="1838">
                  <c:v>2.076166804412559</c:v>
                </c:pt>
                <c:pt idx="1839">
                  <c:v>2.0772567084253475</c:v>
                </c:pt>
                <c:pt idx="1840">
                  <c:v>2.078347183844123</c:v>
                </c:pt>
                <c:pt idx="1841">
                  <c:v>2.0794382359596821</c:v>
                </c:pt>
                <c:pt idx="1842">
                  <c:v>2.0805298541904325</c:v>
                </c:pt>
                <c:pt idx="1843">
                  <c:v>2.0816220491179664</c:v>
                </c:pt>
                <c:pt idx="1844">
                  <c:v>2.0827148207422836</c:v>
                </c:pt>
                <c:pt idx="1845">
                  <c:v>2.0838081637725883</c:v>
                </c:pt>
                <c:pt idx="1846">
                  <c:v>2.0849020782088798</c:v>
                </c:pt>
                <c:pt idx="1847">
                  <c:v>2.0859965693419551</c:v>
                </c:pt>
                <c:pt idx="1848">
                  <c:v>2.0870916318810178</c:v>
                </c:pt>
                <c:pt idx="1849">
                  <c:v>2.0881872711168636</c:v>
                </c:pt>
                <c:pt idx="1850">
                  <c:v>2.0892834870494932</c:v>
                </c:pt>
                <c:pt idx="1851">
                  <c:v>2.0903802796789059</c:v>
                </c:pt>
                <c:pt idx="1852">
                  <c:v>2.0914776437143066</c:v>
                </c:pt>
                <c:pt idx="1853">
                  <c:v>2.0925755844464904</c:v>
                </c:pt>
                <c:pt idx="1854">
                  <c:v>2.0936741018754574</c:v>
                </c:pt>
                <c:pt idx="1855">
                  <c:v>2.0947732012920044</c:v>
                </c:pt>
                <c:pt idx="1856">
                  <c:v>2.0958728721145383</c:v>
                </c:pt>
                <c:pt idx="1857">
                  <c:v>2.0969731196338559</c:v>
                </c:pt>
                <c:pt idx="1858">
                  <c:v>2.0980739491407538</c:v>
                </c:pt>
                <c:pt idx="1859">
                  <c:v>2.0991753500536383</c:v>
                </c:pt>
                <c:pt idx="1860">
                  <c:v>2.1002773382448989</c:v>
                </c:pt>
                <c:pt idx="1861">
                  <c:v>2.1013798978421465</c:v>
                </c:pt>
                <c:pt idx="1862">
                  <c:v>2.1024830394269745</c:v>
                </c:pt>
                <c:pt idx="1863">
                  <c:v>2.1035867577085852</c:v>
                </c:pt>
                <c:pt idx="1864">
                  <c:v>2.1046910579777753</c:v>
                </c:pt>
                <c:pt idx="1865">
                  <c:v>2.1057959349437492</c:v>
                </c:pt>
                <c:pt idx="1866">
                  <c:v>2.1069013938973025</c:v>
                </c:pt>
                <c:pt idx="1867">
                  <c:v>2.1080074348384357</c:v>
                </c:pt>
                <c:pt idx="1868">
                  <c:v>2.1091140524763521</c:v>
                </c:pt>
                <c:pt idx="1869">
                  <c:v>2.1102212521018484</c:v>
                </c:pt>
                <c:pt idx="1870">
                  <c:v>2.1113290337149242</c:v>
                </c:pt>
                <c:pt idx="1871">
                  <c:v>2.1124373973155799</c:v>
                </c:pt>
                <c:pt idx="1872">
                  <c:v>2.113546342903815</c:v>
                </c:pt>
                <c:pt idx="1873">
                  <c:v>2.1146558704796301</c:v>
                </c:pt>
                <c:pt idx="1874">
                  <c:v>2.1157659800430246</c:v>
                </c:pt>
                <c:pt idx="1875">
                  <c:v>2.1168766715939991</c:v>
                </c:pt>
                <c:pt idx="1876">
                  <c:v>2.1179879451325534</c:v>
                </c:pt>
                <c:pt idx="1877">
                  <c:v>2.119099805949483</c:v>
                </c:pt>
                <c:pt idx="1878">
                  <c:v>2.1202122487539925</c:v>
                </c:pt>
                <c:pt idx="1879">
                  <c:v>2.1213252735460815</c:v>
                </c:pt>
                <c:pt idx="1880">
                  <c:v>2.1224388856165461</c:v>
                </c:pt>
                <c:pt idx="1881">
                  <c:v>2.1235530796745903</c:v>
                </c:pt>
                <c:pt idx="1882">
                  <c:v>2.124667861011011</c:v>
                </c:pt>
                <c:pt idx="1883">
                  <c:v>2.1257832296258066</c:v>
                </c:pt>
                <c:pt idx="1884">
                  <c:v>2.126899180228182</c:v>
                </c:pt>
                <c:pt idx="1885">
                  <c:v>2.1280157181089336</c:v>
                </c:pt>
                <c:pt idx="1886">
                  <c:v>2.1291328379772647</c:v>
                </c:pt>
                <c:pt idx="1887">
                  <c:v>2.1302505504147677</c:v>
                </c:pt>
                <c:pt idx="1888">
                  <c:v>2.1313688448398507</c:v>
                </c:pt>
                <c:pt idx="1889">
                  <c:v>2.1324877265433093</c:v>
                </c:pt>
                <c:pt idx="1890">
                  <c:v>2.1336072008159399</c:v>
                </c:pt>
                <c:pt idx="1891">
                  <c:v>2.13472725707615</c:v>
                </c:pt>
                <c:pt idx="1892">
                  <c:v>2.1358479059055324</c:v>
                </c:pt>
                <c:pt idx="1893">
                  <c:v>2.1369691367224943</c:v>
                </c:pt>
                <c:pt idx="1894">
                  <c:v>2.1380909601086286</c:v>
                </c:pt>
                <c:pt idx="1895">
                  <c:v>2.1392133760639345</c:v>
                </c:pt>
                <c:pt idx="1896">
                  <c:v>2.1403363740068198</c:v>
                </c:pt>
                <c:pt idx="1897">
                  <c:v>2.1414599698096732</c:v>
                </c:pt>
                <c:pt idx="1898">
                  <c:v>2.1425841476001066</c:v>
                </c:pt>
                <c:pt idx="1899">
                  <c:v>2.1437089179597115</c:v>
                </c:pt>
                <c:pt idx="1900">
                  <c:v>2.1448342808884893</c:v>
                </c:pt>
                <c:pt idx="1901">
                  <c:v>2.1459594798025852</c:v>
                </c:pt>
                <c:pt idx="1902">
                  <c:v>2.147085271285853</c:v>
                </c:pt>
                <c:pt idx="1903">
                  <c:v>2.1482116553382928</c:v>
                </c:pt>
                <c:pt idx="1904">
                  <c:v>2.1493386319599046</c:v>
                </c:pt>
                <c:pt idx="1905">
                  <c:v>2.1504661958598921</c:v>
                </c:pt>
                <c:pt idx="1906">
                  <c:v>2.1515943523290519</c:v>
                </c:pt>
                <c:pt idx="1907">
                  <c:v>2.1527230960765871</c:v>
                </c:pt>
                <c:pt idx="1908">
                  <c:v>2.1538524376840908</c:v>
                </c:pt>
                <c:pt idx="1909">
                  <c:v>2.1549823718607661</c:v>
                </c:pt>
                <c:pt idx="1910">
                  <c:v>2.1561128986066143</c:v>
                </c:pt>
                <c:pt idx="1911">
                  <c:v>2.1572440126308376</c:v>
                </c:pt>
                <c:pt idx="1912">
                  <c:v>2.1583757245150292</c:v>
                </c:pt>
                <c:pt idx="1913">
                  <c:v>2.1595080342591895</c:v>
                </c:pt>
                <c:pt idx="1914">
                  <c:v>2.1606409312817254</c:v>
                </c:pt>
                <c:pt idx="1915">
                  <c:v>2.1617744261642295</c:v>
                </c:pt>
                <c:pt idx="1916">
                  <c:v>2.1629085136159052</c:v>
                </c:pt>
                <c:pt idx="1917">
                  <c:v>2.1640431989275495</c:v>
                </c:pt>
                <c:pt idx="1918">
                  <c:v>2.1651784768083657</c:v>
                </c:pt>
                <c:pt idx="1919">
                  <c:v>2.1663143472583535</c:v>
                </c:pt>
                <c:pt idx="1920">
                  <c:v>2.1674508208591057</c:v>
                </c:pt>
                <c:pt idx="1921">
                  <c:v>2.1685878870290298</c:v>
                </c:pt>
                <c:pt idx="1922">
                  <c:v>2.1697255510589226</c:v>
                </c:pt>
                <c:pt idx="1923">
                  <c:v>2.1708638076579874</c:v>
                </c:pt>
                <c:pt idx="1924">
                  <c:v>2.1720026674078166</c:v>
                </c:pt>
                <c:pt idx="1925">
                  <c:v>2.1731421197268177</c:v>
                </c:pt>
                <c:pt idx="1926">
                  <c:v>2.1742821699057866</c:v>
                </c:pt>
                <c:pt idx="1927">
                  <c:v>2.1754228232355199</c:v>
                </c:pt>
                <c:pt idx="1928">
                  <c:v>2.1765640691344252</c:v>
                </c:pt>
                <c:pt idx="1929">
                  <c:v>2.177705918184095</c:v>
                </c:pt>
                <c:pt idx="1930">
                  <c:v>2.1788483650937329</c:v>
                </c:pt>
                <c:pt idx="1931">
                  <c:v>2.1799914098633391</c:v>
                </c:pt>
                <c:pt idx="1932">
                  <c:v>2.1811350577837096</c:v>
                </c:pt>
                <c:pt idx="1933">
                  <c:v>2.1822792982732526</c:v>
                </c:pt>
                <c:pt idx="1934">
                  <c:v>2.1834241472043558</c:v>
                </c:pt>
                <c:pt idx="1935">
                  <c:v>2.1845695939954268</c:v>
                </c:pt>
                <c:pt idx="1936">
                  <c:v>2.1857156386464665</c:v>
                </c:pt>
                <c:pt idx="1937">
                  <c:v>2.1868622864482705</c:v>
                </c:pt>
                <c:pt idx="1938">
                  <c:v>2.188009537400839</c:v>
                </c:pt>
                <c:pt idx="1939">
                  <c:v>2.189157391504172</c:v>
                </c:pt>
                <c:pt idx="1940">
                  <c:v>2.1903058434674723</c:v>
                </c:pt>
                <c:pt idx="1941">
                  <c:v>2.1914548985815374</c:v>
                </c:pt>
                <c:pt idx="1942">
                  <c:v>2.192604556846367</c:v>
                </c:pt>
                <c:pt idx="1943">
                  <c:v>2.1937548235527569</c:v>
                </c:pt>
                <c:pt idx="1944">
                  <c:v>2.1949056881191149</c:v>
                </c:pt>
                <c:pt idx="1945">
                  <c:v>2.1960571558362374</c:v>
                </c:pt>
                <c:pt idx="1946">
                  <c:v>2.1972092319949201</c:v>
                </c:pt>
                <c:pt idx="1947">
                  <c:v>2.1983619060135711</c:v>
                </c:pt>
                <c:pt idx="1948">
                  <c:v>2.1995151884737827</c:v>
                </c:pt>
                <c:pt idx="1949">
                  <c:v>2.2006690793755554</c:v>
                </c:pt>
                <c:pt idx="1950">
                  <c:v>2.2018235734280922</c:v>
                </c:pt>
                <c:pt idx="1951">
                  <c:v>2.2029786706313934</c:v>
                </c:pt>
                <c:pt idx="1952">
                  <c:v>2.2041343762762544</c:v>
                </c:pt>
                <c:pt idx="1953">
                  <c:v>2.2052906850718808</c:v>
                </c:pt>
                <c:pt idx="1954">
                  <c:v>2.2064476023090669</c:v>
                </c:pt>
                <c:pt idx="1955">
                  <c:v>2.2076051279878137</c:v>
                </c:pt>
                <c:pt idx="1956">
                  <c:v>2.208763256817325</c:v>
                </c:pt>
                <c:pt idx="1957">
                  <c:v>2.2099219993791932</c:v>
                </c:pt>
                <c:pt idx="1958">
                  <c:v>2.2110813450918254</c:v>
                </c:pt>
                <c:pt idx="1959">
                  <c:v>2.2122412992460179</c:v>
                </c:pt>
                <c:pt idx="1960">
                  <c:v>2.2134018671325673</c:v>
                </c:pt>
                <c:pt idx="1961">
                  <c:v>2.2145630381698815</c:v>
                </c:pt>
                <c:pt idx="1962">
                  <c:v>2.2157248176487556</c:v>
                </c:pt>
                <c:pt idx="1963">
                  <c:v>2.2168872108599866</c:v>
                </c:pt>
                <c:pt idx="1964">
                  <c:v>2.2180502125127788</c:v>
                </c:pt>
                <c:pt idx="1965">
                  <c:v>2.2192138226071312</c:v>
                </c:pt>
                <c:pt idx="1966">
                  <c:v>2.2203780464338401</c:v>
                </c:pt>
                <c:pt idx="1967">
                  <c:v>2.2215428787021101</c:v>
                </c:pt>
                <c:pt idx="1968">
                  <c:v>2.2227083194119399</c:v>
                </c:pt>
                <c:pt idx="1969">
                  <c:v>2.2238743738541267</c:v>
                </c:pt>
                <c:pt idx="1970">
                  <c:v>2.2250410420286704</c:v>
                </c:pt>
                <c:pt idx="1971">
                  <c:v>2.226208323935571</c:v>
                </c:pt>
                <c:pt idx="1972">
                  <c:v>2.2273762142840314</c:v>
                </c:pt>
                <c:pt idx="1973">
                  <c:v>2.2285447183648492</c:v>
                </c:pt>
                <c:pt idx="1974">
                  <c:v>2.2297138361780235</c:v>
                </c:pt>
                <c:pt idx="1975">
                  <c:v>2.230883562432759</c:v>
                </c:pt>
                <c:pt idx="1976">
                  <c:v>2.2320539077106463</c:v>
                </c:pt>
                <c:pt idx="1977">
                  <c:v>2.2332248667208905</c:v>
                </c:pt>
                <c:pt idx="1978">
                  <c:v>2.2343964394634916</c:v>
                </c:pt>
                <c:pt idx="1979">
                  <c:v>2.2355686259384493</c:v>
                </c:pt>
                <c:pt idx="1980">
                  <c:v>2.2367414261457639</c:v>
                </c:pt>
                <c:pt idx="1981">
                  <c:v>2.2379148453762312</c:v>
                </c:pt>
                <c:pt idx="1982">
                  <c:v>2.2390888730482597</c:v>
                </c:pt>
                <c:pt idx="1983">
                  <c:v>2.2402635250342366</c:v>
                </c:pt>
                <c:pt idx="1984">
                  <c:v>2.2414387907525706</c:v>
                </c:pt>
                <c:pt idx="1985">
                  <c:v>2.242614670203261</c:v>
                </c:pt>
                <c:pt idx="1986">
                  <c:v>2.2437911686771046</c:v>
                </c:pt>
                <c:pt idx="1987">
                  <c:v>2.2449682808833047</c:v>
                </c:pt>
                <c:pt idx="1988">
                  <c:v>2.2461460174034538</c:v>
                </c:pt>
                <c:pt idx="1989">
                  <c:v>2.2473243676559598</c:v>
                </c:pt>
                <c:pt idx="1990">
                  <c:v>2.2485033369316185</c:v>
                </c:pt>
                <c:pt idx="1991">
                  <c:v>2.2496829199396342</c:v>
                </c:pt>
                <c:pt idx="1992">
                  <c:v>2.2508631272615989</c:v>
                </c:pt>
                <c:pt idx="1993">
                  <c:v>2.2520439536067163</c:v>
                </c:pt>
                <c:pt idx="1994">
                  <c:v>2.2532253989749864</c:v>
                </c:pt>
                <c:pt idx="1995">
                  <c:v>2.2544074633664097</c:v>
                </c:pt>
                <c:pt idx="1996">
                  <c:v>2.2555901467809858</c:v>
                </c:pt>
                <c:pt idx="1997">
                  <c:v>2.2567734545095113</c:v>
                </c:pt>
                <c:pt idx="1998">
                  <c:v>2.2579573812611891</c:v>
                </c:pt>
                <c:pt idx="1999">
                  <c:v>2.2591419270360196</c:v>
                </c:pt>
                <c:pt idx="2000">
                  <c:v>2.2603270971248</c:v>
                </c:pt>
                <c:pt idx="2001">
                  <c:v>2.2615128862367326</c:v>
                </c:pt>
                <c:pt idx="2002">
                  <c:v>2.2626992996626143</c:v>
                </c:pt>
                <c:pt idx="2003">
                  <c:v>2.2638863321116491</c:v>
                </c:pt>
                <c:pt idx="2004">
                  <c:v>2.265073988874633</c:v>
                </c:pt>
                <c:pt idx="2005">
                  <c:v>2.2662622699515667</c:v>
                </c:pt>
                <c:pt idx="2006">
                  <c:v>2.2674511753424489</c:v>
                </c:pt>
                <c:pt idx="2007">
                  <c:v>2.2686406997564839</c:v>
                </c:pt>
                <c:pt idx="2008">
                  <c:v>2.2698308537752641</c:v>
                </c:pt>
                <c:pt idx="2009">
                  <c:v>2.2710216268171974</c:v>
                </c:pt>
                <c:pt idx="2010">
                  <c:v>2.2722130294638756</c:v>
                </c:pt>
                <c:pt idx="2011">
                  <c:v>2.2734050564245032</c:v>
                </c:pt>
                <c:pt idx="2012">
                  <c:v>2.2745977076990798</c:v>
                </c:pt>
                <c:pt idx="2013">
                  <c:v>2.2757909832876058</c:v>
                </c:pt>
                <c:pt idx="2014">
                  <c:v>2.2769848831900803</c:v>
                </c:pt>
                <c:pt idx="2015">
                  <c:v>2.2781794126973001</c:v>
                </c:pt>
                <c:pt idx="2016">
                  <c:v>2.2793745718092655</c:v>
                </c:pt>
                <c:pt idx="2017">
                  <c:v>2.2805703552351799</c:v>
                </c:pt>
                <c:pt idx="2018">
                  <c:v>2.2817667629750433</c:v>
                </c:pt>
                <c:pt idx="2019">
                  <c:v>2.282963800319652</c:v>
                </c:pt>
                <c:pt idx="2020">
                  <c:v>2.2841614672690063</c:v>
                </c:pt>
                <c:pt idx="2021">
                  <c:v>2.2853597585323091</c:v>
                </c:pt>
                <c:pt idx="2022">
                  <c:v>2.2865586846911539</c:v>
                </c:pt>
                <c:pt idx="2023">
                  <c:v>2.2877582351639472</c:v>
                </c:pt>
                <c:pt idx="2024">
                  <c:v>2.2889584152414861</c:v>
                </c:pt>
                <c:pt idx="2025">
                  <c:v>2.2901592249237699</c:v>
                </c:pt>
                <c:pt idx="2026">
                  <c:v>2.2913606642107993</c:v>
                </c:pt>
                <c:pt idx="2027">
                  <c:v>2.2925627383933702</c:v>
                </c:pt>
                <c:pt idx="2028">
                  <c:v>2.2937654263082976</c:v>
                </c:pt>
                <c:pt idx="2029">
                  <c:v>2.2949687702819515</c:v>
                </c:pt>
                <c:pt idx="2030">
                  <c:v>2.2961727332787576</c:v>
                </c:pt>
                <c:pt idx="2031">
                  <c:v>2.2973773311711052</c:v>
                </c:pt>
                <c:pt idx="2032">
                  <c:v>2.2985825586681981</c:v>
                </c:pt>
                <c:pt idx="2033">
                  <c:v>2.2997884157700366</c:v>
                </c:pt>
                <c:pt idx="2034">
                  <c:v>2.3009949077674161</c:v>
                </c:pt>
                <c:pt idx="2035">
                  <c:v>2.3022020346603376</c:v>
                </c:pt>
                <c:pt idx="2036">
                  <c:v>2.3034097911580043</c:v>
                </c:pt>
                <c:pt idx="2037">
                  <c:v>2.3046181825512124</c:v>
                </c:pt>
                <c:pt idx="2038">
                  <c:v>2.3058272088399621</c:v>
                </c:pt>
                <c:pt idx="2039">
                  <c:v>2.3070368700242527</c:v>
                </c:pt>
                <c:pt idx="2040">
                  <c:v>2.3082471608132882</c:v>
                </c:pt>
                <c:pt idx="2041">
                  <c:v>2.3094580917886618</c:v>
                </c:pt>
                <c:pt idx="2042">
                  <c:v>2.3106696576595769</c:v>
                </c:pt>
                <c:pt idx="2043">
                  <c:v>2.3118818584260334</c:v>
                </c:pt>
                <c:pt idx="2044">
                  <c:v>2.3130946940880315</c:v>
                </c:pt>
                <c:pt idx="2045">
                  <c:v>2.314308164645571</c:v>
                </c:pt>
                <c:pt idx="2046">
                  <c:v>2.3155222753894478</c:v>
                </c:pt>
                <c:pt idx="2047">
                  <c:v>2.316737021028866</c:v>
                </c:pt>
                <c:pt idx="2048">
                  <c:v>2.317952406854622</c:v>
                </c:pt>
                <c:pt idx="2049">
                  <c:v>2.3191684275759195</c:v>
                </c:pt>
                <c:pt idx="2050">
                  <c:v>2.3203850831927579</c:v>
                </c:pt>
                <c:pt idx="2051">
                  <c:v>2.3216023842867304</c:v>
                </c:pt>
                <c:pt idx="2052">
                  <c:v>2.3228203202762447</c:v>
                </c:pt>
                <c:pt idx="2053">
                  <c:v>2.3240388911613001</c:v>
                </c:pt>
                <c:pt idx="2054">
                  <c:v>2.325258107523489</c:v>
                </c:pt>
                <c:pt idx="2055">
                  <c:v>2.3264779587812199</c:v>
                </c:pt>
                <c:pt idx="2056">
                  <c:v>2.3276984555160842</c:v>
                </c:pt>
                <c:pt idx="2057">
                  <c:v>2.3289195871464901</c:v>
                </c:pt>
                <c:pt idx="2058">
                  <c:v>2.3301413642540298</c:v>
                </c:pt>
                <c:pt idx="2059">
                  <c:v>2.3313637762571116</c:v>
                </c:pt>
                <c:pt idx="2060">
                  <c:v>2.3325868337373263</c:v>
                </c:pt>
                <c:pt idx="2061">
                  <c:v>2.3338105314038793</c:v>
                </c:pt>
                <c:pt idx="2062">
                  <c:v>2.3350348745475658</c:v>
                </c:pt>
                <c:pt idx="2063">
                  <c:v>2.3362598578775895</c:v>
                </c:pt>
                <c:pt idx="2064">
                  <c:v>2.337485481393951</c:v>
                </c:pt>
                <c:pt idx="2065">
                  <c:v>2.3387117503874464</c:v>
                </c:pt>
                <c:pt idx="2066">
                  <c:v>2.3399386595672791</c:v>
                </c:pt>
                <c:pt idx="2067">
                  <c:v>2.3411662142242462</c:v>
                </c:pt>
                <c:pt idx="2068">
                  <c:v>2.3423944143583468</c:v>
                </c:pt>
                <c:pt idx="2069">
                  <c:v>2.3436232599695805</c:v>
                </c:pt>
                <c:pt idx="2070">
                  <c:v>2.3448527457671524</c:v>
                </c:pt>
                <c:pt idx="2071">
                  <c:v>2.3460828823326545</c:v>
                </c:pt>
                <c:pt idx="2072">
                  <c:v>2.3473136590844939</c:v>
                </c:pt>
                <c:pt idx="2073">
                  <c:v>2.3485450813134672</c:v>
                </c:pt>
                <c:pt idx="2074">
                  <c:v>2.3497771543103703</c:v>
                </c:pt>
                <c:pt idx="2075">
                  <c:v>2.3510098727844073</c:v>
                </c:pt>
                <c:pt idx="2076">
                  <c:v>2.3522432314447816</c:v>
                </c:pt>
                <c:pt idx="2077">
                  <c:v>2.3534772461638824</c:v>
                </c:pt>
                <c:pt idx="2078">
                  <c:v>2.3547119010693205</c:v>
                </c:pt>
                <c:pt idx="2079">
                  <c:v>2.3559472067426892</c:v>
                </c:pt>
                <c:pt idx="2080">
                  <c:v>2.3571831631839877</c:v>
                </c:pt>
                <c:pt idx="2081">
                  <c:v>2.3584197651024197</c:v>
                </c:pt>
                <c:pt idx="2082">
                  <c:v>2.3596570124979857</c:v>
                </c:pt>
                <c:pt idx="2083">
                  <c:v>2.3608949106614814</c:v>
                </c:pt>
                <c:pt idx="2084">
                  <c:v>2.3621334595929069</c:v>
                </c:pt>
                <c:pt idx="2085">
                  <c:v>2.3633726592922626</c:v>
                </c:pt>
                <c:pt idx="2086">
                  <c:v>2.3646125097595481</c:v>
                </c:pt>
                <c:pt idx="2087">
                  <c:v>2.3658530109947642</c:v>
                </c:pt>
                <c:pt idx="2088">
                  <c:v>2.3670941577071134</c:v>
                </c:pt>
                <c:pt idx="2089">
                  <c:v>2.368315368699462</c:v>
                </c:pt>
                <c:pt idx="2090">
                  <c:v>2.3695372040057596</c:v>
                </c:pt>
                <c:pt idx="2091">
                  <c:v>2.3707596742075987</c:v>
                </c:pt>
                <c:pt idx="2092">
                  <c:v>2.3719827687233868</c:v>
                </c:pt>
                <c:pt idx="2093">
                  <c:v>2.3732064981347167</c:v>
                </c:pt>
                <c:pt idx="2094">
                  <c:v>2.3744308624415877</c:v>
                </c:pt>
                <c:pt idx="2095">
                  <c:v>2.3756558563532035</c:v>
                </c:pt>
                <c:pt idx="2096">
                  <c:v>2.3768814798695654</c:v>
                </c:pt>
                <c:pt idx="2097">
                  <c:v>2.3781077329906726</c:v>
                </c:pt>
                <c:pt idx="2098">
                  <c:v>2.379334626298117</c:v>
                </c:pt>
                <c:pt idx="2099">
                  <c:v>2.3805621492103062</c:v>
                </c:pt>
                <c:pt idx="2100">
                  <c:v>2.3817903017272415</c:v>
                </c:pt>
                <c:pt idx="2101">
                  <c:v>2.3830190944305141</c:v>
                </c:pt>
                <c:pt idx="2102">
                  <c:v>2.3842485167385319</c:v>
                </c:pt>
                <c:pt idx="2103">
                  <c:v>2.3854785739420912</c:v>
                </c:pt>
                <c:pt idx="2104">
                  <c:v>2.3867092660411919</c:v>
                </c:pt>
                <c:pt idx="2105">
                  <c:v>2.3879405930358342</c:v>
                </c:pt>
                <c:pt idx="2106">
                  <c:v>2.3891725549260174</c:v>
                </c:pt>
                <c:pt idx="2107">
                  <c:v>2.3904051517117422</c:v>
                </c:pt>
                <c:pt idx="2108">
                  <c:v>2.3916383886838046</c:v>
                </c:pt>
                <c:pt idx="2109">
                  <c:v>2.3928722552606119</c:v>
                </c:pt>
                <c:pt idx="2110">
                  <c:v>2.3941067620237573</c:v>
                </c:pt>
                <c:pt idx="2111">
                  <c:v>2.3953419089732404</c:v>
                </c:pt>
                <c:pt idx="2112">
                  <c:v>2.396577690818265</c:v>
                </c:pt>
                <c:pt idx="2113">
                  <c:v>2.3978141075588306</c:v>
                </c:pt>
                <c:pt idx="2114">
                  <c:v>2.3990511644857344</c:v>
                </c:pt>
                <c:pt idx="2115">
                  <c:v>2.4002888563081788</c:v>
                </c:pt>
                <c:pt idx="2116">
                  <c:v>2.4015271936077576</c:v>
                </c:pt>
                <c:pt idx="2117">
                  <c:v>2.4027451983776218</c:v>
                </c:pt>
                <c:pt idx="2118">
                  <c:v>2.4039638221706392</c:v>
                </c:pt>
                <c:pt idx="2119">
                  <c:v>2.4051830649868093</c:v>
                </c:pt>
                <c:pt idx="2120">
                  <c:v>2.4064029268261322</c:v>
                </c:pt>
                <c:pt idx="2121">
                  <c:v>2.4076234023978125</c:v>
                </c:pt>
                <c:pt idx="2122">
                  <c:v>2.4088445022834408</c:v>
                </c:pt>
                <c:pt idx="2123">
                  <c:v>2.4100662211922232</c:v>
                </c:pt>
                <c:pt idx="2124">
                  <c:v>2.411288559124158</c:v>
                </c:pt>
                <c:pt idx="2125">
                  <c:v>2.4125115160792454</c:v>
                </c:pt>
                <c:pt idx="2126">
                  <c:v>2.413735092057486</c:v>
                </c:pt>
                <c:pt idx="2127">
                  <c:v>2.4149592923496752</c:v>
                </c:pt>
                <c:pt idx="2128">
                  <c:v>2.4161841116650176</c:v>
                </c:pt>
                <c:pt idx="2129">
                  <c:v>2.4174095500035127</c:v>
                </c:pt>
                <c:pt idx="2130">
                  <c:v>2.4186356126559572</c:v>
                </c:pt>
                <c:pt idx="2131">
                  <c:v>2.4198622943315544</c:v>
                </c:pt>
                <c:pt idx="2132">
                  <c:v>2.4210896003211007</c:v>
                </c:pt>
                <c:pt idx="2133">
                  <c:v>2.4223175306245963</c:v>
                </c:pt>
                <c:pt idx="2134">
                  <c:v>2.4235460799512447</c:v>
                </c:pt>
                <c:pt idx="2135">
                  <c:v>2.4247752535918425</c:v>
                </c:pt>
                <c:pt idx="2136">
                  <c:v>2.4260050515463889</c:v>
                </c:pt>
                <c:pt idx="2137">
                  <c:v>2.4272354738148842</c:v>
                </c:pt>
                <c:pt idx="2138">
                  <c:v>2.4284665203973295</c:v>
                </c:pt>
                <c:pt idx="2139">
                  <c:v>2.4296981912937232</c:v>
                </c:pt>
                <c:pt idx="2140">
                  <c:v>2.4309304812132693</c:v>
                </c:pt>
                <c:pt idx="2141">
                  <c:v>2.4321634007375614</c:v>
                </c:pt>
                <c:pt idx="2142">
                  <c:v>2.4333969445758026</c:v>
                </c:pt>
                <c:pt idx="2143">
                  <c:v>2.4346311180187885</c:v>
                </c:pt>
                <c:pt idx="2144">
                  <c:v>2.4358659157757239</c:v>
                </c:pt>
                <c:pt idx="2145">
                  <c:v>2.4371013378466082</c:v>
                </c:pt>
                <c:pt idx="2146">
                  <c:v>2.438337384231442</c:v>
                </c:pt>
                <c:pt idx="2147">
                  <c:v>2.4395099569345211</c:v>
                </c:pt>
                <c:pt idx="2148">
                  <c:v>2.4406830904619947</c:v>
                </c:pt>
                <c:pt idx="2149">
                  <c:v>2.4418567953954557</c:v>
                </c:pt>
                <c:pt idx="2150">
                  <c:v>2.443031055862515</c:v>
                </c:pt>
                <c:pt idx="2151">
                  <c:v>2.4442058877355621</c:v>
                </c:pt>
                <c:pt idx="2152">
                  <c:v>2.4453812804330037</c:v>
                </c:pt>
                <c:pt idx="2153">
                  <c:v>2.4465572392456369</c:v>
                </c:pt>
                <c:pt idx="2154">
                  <c:v>2.4477337641734613</c:v>
                </c:pt>
                <c:pt idx="2155">
                  <c:v>2.4489108552164769</c:v>
                </c:pt>
                <c:pt idx="2156">
                  <c:v>2.4500885123746832</c:v>
                </c:pt>
                <c:pt idx="2157">
                  <c:v>2.4512667356480806</c:v>
                </c:pt>
                <c:pt idx="2158">
                  <c:v>2.4524455250366697</c:v>
                </c:pt>
                <c:pt idx="2159">
                  <c:v>2.4536248805404495</c:v>
                </c:pt>
                <c:pt idx="2160">
                  <c:v>2.4548048074502162</c:v>
                </c:pt>
                <c:pt idx="2161">
                  <c:v>2.4559852951843784</c:v>
                </c:pt>
                <c:pt idx="2162">
                  <c:v>2.4571663543245279</c:v>
                </c:pt>
                <c:pt idx="2163">
                  <c:v>2.4583479848706644</c:v>
                </c:pt>
                <c:pt idx="2164">
                  <c:v>2.4595301762411954</c:v>
                </c:pt>
                <c:pt idx="2165">
                  <c:v>2.4607129390177147</c:v>
                </c:pt>
                <c:pt idx="2166">
                  <c:v>2.461896273200221</c:v>
                </c:pt>
                <c:pt idx="2167">
                  <c:v>2.463080173497918</c:v>
                </c:pt>
                <c:pt idx="2168">
                  <c:v>2.4642646452016028</c:v>
                </c:pt>
                <c:pt idx="2169">
                  <c:v>2.4654496830204784</c:v>
                </c:pt>
                <c:pt idx="2170">
                  <c:v>2.4666352975361376</c:v>
                </c:pt>
                <c:pt idx="2171">
                  <c:v>2.4678214728761918</c:v>
                </c:pt>
                <c:pt idx="2172">
                  <c:v>2.4690082249130292</c:v>
                </c:pt>
                <c:pt idx="2173">
                  <c:v>2.470195548355854</c:v>
                </c:pt>
                <c:pt idx="2174">
                  <c:v>2.4713834379138699</c:v>
                </c:pt>
                <c:pt idx="2175">
                  <c:v>2.4725719041686687</c:v>
                </c:pt>
                <c:pt idx="2176">
                  <c:v>2.4737609365386595</c:v>
                </c:pt>
                <c:pt idx="2177">
                  <c:v>2.4748850667119275</c:v>
                </c:pt>
                <c:pt idx="2178">
                  <c:v>2.4760097048016285</c:v>
                </c:pt>
                <c:pt idx="2179">
                  <c:v>2.4771348508077629</c:v>
                </c:pt>
                <c:pt idx="2180">
                  <c:v>2.4782605100211264</c:v>
                </c:pt>
                <c:pt idx="2181">
                  <c:v>2.479386682441719</c:v>
                </c:pt>
                <c:pt idx="2182">
                  <c:v>2.480513362778745</c:v>
                </c:pt>
                <c:pt idx="2183">
                  <c:v>2.4816405616137964</c:v>
                </c:pt>
                <c:pt idx="2184">
                  <c:v>2.4827682683652812</c:v>
                </c:pt>
                <c:pt idx="2185">
                  <c:v>2.4838964883239951</c:v>
                </c:pt>
                <c:pt idx="2186">
                  <c:v>2.4850252161991424</c:v>
                </c:pt>
                <c:pt idx="2187">
                  <c:v>2.4861544625723146</c:v>
                </c:pt>
                <c:pt idx="2188">
                  <c:v>2.4872842221527165</c:v>
                </c:pt>
                <c:pt idx="2189">
                  <c:v>2.4884144949403475</c:v>
                </c:pt>
                <c:pt idx="2190">
                  <c:v>2.4895452809352081</c:v>
                </c:pt>
                <c:pt idx="2191">
                  <c:v>2.4906765801372983</c:v>
                </c:pt>
                <c:pt idx="2192">
                  <c:v>2.4918083925466172</c:v>
                </c:pt>
                <c:pt idx="2193">
                  <c:v>2.4929407181631658</c:v>
                </c:pt>
                <c:pt idx="2194">
                  <c:v>2.4940735622777397</c:v>
                </c:pt>
                <c:pt idx="2195">
                  <c:v>2.4952069195995428</c:v>
                </c:pt>
                <c:pt idx="2196">
                  <c:v>2.4963407901285755</c:v>
                </c:pt>
                <c:pt idx="2197">
                  <c:v>2.4974751791556336</c:v>
                </c:pt>
                <c:pt idx="2198">
                  <c:v>2.4986100813899212</c:v>
                </c:pt>
                <c:pt idx="2199">
                  <c:v>2.4997454968314381</c:v>
                </c:pt>
                <c:pt idx="2200">
                  <c:v>2.5008814307709804</c:v>
                </c:pt>
                <c:pt idx="2201">
                  <c:v>2.5020178832085485</c:v>
                </c:pt>
                <c:pt idx="2202">
                  <c:v>2.5031548488533448</c:v>
                </c:pt>
                <c:pt idx="2203">
                  <c:v>2.5042923329961675</c:v>
                </c:pt>
                <c:pt idx="2204">
                  <c:v>2.505430335637016</c:v>
                </c:pt>
                <c:pt idx="2205">
                  <c:v>2.5065688514850932</c:v>
                </c:pt>
                <c:pt idx="2206">
                  <c:v>2.5077078858311963</c:v>
                </c:pt>
                <c:pt idx="2207">
                  <c:v>2.5088474386753248</c:v>
                </c:pt>
                <c:pt idx="2208">
                  <c:v>2.5099875100174787</c:v>
                </c:pt>
                <c:pt idx="2209">
                  <c:v>2.5111280998576579</c:v>
                </c:pt>
                <c:pt idx="2210">
                  <c:v>2.5121799101379603</c:v>
                </c:pt>
                <c:pt idx="2211">
                  <c:v>2.5132321595543456</c:v>
                </c:pt>
                <c:pt idx="2212">
                  <c:v>2.5142848533976103</c:v>
                </c:pt>
                <c:pt idx="2213">
                  <c:v>2.515337986376958</c:v>
                </c:pt>
                <c:pt idx="2214">
                  <c:v>2.5163915584923879</c:v>
                </c:pt>
                <c:pt idx="2215">
                  <c:v>2.5174455750346976</c:v>
                </c:pt>
                <c:pt idx="2216">
                  <c:v>2.5185000360038852</c:v>
                </c:pt>
                <c:pt idx="2217">
                  <c:v>2.51955493081836</c:v>
                </c:pt>
                <c:pt idx="2218">
                  <c:v>2.52061027535051</c:v>
                </c:pt>
                <c:pt idx="2219">
                  <c:v>2.521666059018743</c:v>
                </c:pt>
                <c:pt idx="2220">
                  <c:v>2.5227222818230586</c:v>
                </c:pt>
                <c:pt idx="2221">
                  <c:v>2.523778949054253</c:v>
                </c:pt>
                <c:pt idx="2222">
                  <c:v>2.5248360607123268</c:v>
                </c:pt>
                <c:pt idx="2223">
                  <c:v>2.5258936115064836</c:v>
                </c:pt>
                <c:pt idx="2224">
                  <c:v>2.5269516067275188</c:v>
                </c:pt>
                <c:pt idx="2225">
                  <c:v>2.5280100463754329</c:v>
                </c:pt>
                <c:pt idx="2226">
                  <c:v>2.5290689304502263</c:v>
                </c:pt>
                <c:pt idx="2227">
                  <c:v>2.5301282536611032</c:v>
                </c:pt>
                <c:pt idx="2228">
                  <c:v>2.5311880265896542</c:v>
                </c:pt>
                <c:pt idx="2229">
                  <c:v>2.5322482386542888</c:v>
                </c:pt>
                <c:pt idx="2230">
                  <c:v>2.5333088951458023</c:v>
                </c:pt>
                <c:pt idx="2231">
                  <c:v>2.5343699960641946</c:v>
                </c:pt>
                <c:pt idx="2232">
                  <c:v>2.5354315414094657</c:v>
                </c:pt>
                <c:pt idx="2233">
                  <c:v>2.5364935364724124</c:v>
                </c:pt>
                <c:pt idx="2234">
                  <c:v>2.5375559706714417</c:v>
                </c:pt>
                <c:pt idx="2235">
                  <c:v>2.5386188492973498</c:v>
                </c:pt>
                <c:pt idx="2236">
                  <c:v>2.5396821776409335</c:v>
                </c:pt>
                <c:pt idx="2237">
                  <c:v>2.5407459451205994</c:v>
                </c:pt>
                <c:pt idx="2238">
                  <c:v>2.5418101623179408</c:v>
                </c:pt>
                <c:pt idx="2239">
                  <c:v>2.5428748292329573</c:v>
                </c:pt>
                <c:pt idx="2240">
                  <c:v>2.5439399352840564</c:v>
                </c:pt>
                <c:pt idx="2241">
                  <c:v>2.545005491052831</c:v>
                </c:pt>
                <c:pt idx="2242">
                  <c:v>2.5459810927049777</c:v>
                </c:pt>
                <c:pt idx="2243">
                  <c:v>2.5469570700036526</c:v>
                </c:pt>
                <c:pt idx="2244">
                  <c:v>2.5479334176580606</c:v>
                </c:pt>
                <c:pt idx="2245">
                  <c:v>2.548910146249793</c:v>
                </c:pt>
                <c:pt idx="2246">
                  <c:v>2.5498872451972581</c:v>
                </c:pt>
                <c:pt idx="2247">
                  <c:v>2.5508647197912517</c:v>
                </c:pt>
                <c:pt idx="2248">
                  <c:v>2.5518425647409781</c:v>
                </c:pt>
                <c:pt idx="2249">
                  <c:v>2.5528207906280289</c:v>
                </c:pt>
                <c:pt idx="2250">
                  <c:v>2.5537993868708124</c:v>
                </c:pt>
                <c:pt idx="2251">
                  <c:v>2.5547783587601245</c:v>
                </c:pt>
                <c:pt idx="2252">
                  <c:v>2.5557577115867618</c:v>
                </c:pt>
                <c:pt idx="2253">
                  <c:v>2.5567374347691314</c:v>
                </c:pt>
                <c:pt idx="2254">
                  <c:v>2.5577175335980296</c:v>
                </c:pt>
                <c:pt idx="2255">
                  <c:v>2.5586980080734567</c:v>
                </c:pt>
                <c:pt idx="2256">
                  <c:v>2.559678858195412</c:v>
                </c:pt>
                <c:pt idx="2257">
                  <c:v>2.5606600892546925</c:v>
                </c:pt>
                <c:pt idx="2258">
                  <c:v>2.5616416906697048</c:v>
                </c:pt>
                <c:pt idx="2259">
                  <c:v>2.5626236730220429</c:v>
                </c:pt>
                <c:pt idx="2260">
                  <c:v>2.5636060257301132</c:v>
                </c:pt>
                <c:pt idx="2261">
                  <c:v>2.5645887593755083</c:v>
                </c:pt>
                <c:pt idx="2262">
                  <c:v>2.565571868667432</c:v>
                </c:pt>
                <c:pt idx="2263">
                  <c:v>2.5665553536058847</c:v>
                </c:pt>
                <c:pt idx="2264">
                  <c:v>2.5675392194816622</c:v>
                </c:pt>
                <c:pt idx="2265">
                  <c:v>2.5685234610039682</c:v>
                </c:pt>
                <c:pt idx="2266">
                  <c:v>2.5695080781728028</c:v>
                </c:pt>
                <c:pt idx="2267">
                  <c:v>2.5704930709881659</c:v>
                </c:pt>
                <c:pt idx="2268">
                  <c:v>2.5714784447408539</c:v>
                </c:pt>
                <c:pt idx="2269">
                  <c:v>2.5724641941400708</c:v>
                </c:pt>
                <c:pt idx="2270">
                  <c:v>2.5734503244766125</c:v>
                </c:pt>
                <c:pt idx="2271">
                  <c:v>2.5744368304596832</c:v>
                </c:pt>
                <c:pt idx="2272">
                  <c:v>2.5754237173800782</c:v>
                </c:pt>
                <c:pt idx="2273">
                  <c:v>2.5764109799470023</c:v>
                </c:pt>
                <c:pt idx="2274">
                  <c:v>2.5773986181604549</c:v>
                </c:pt>
                <c:pt idx="2275">
                  <c:v>2.5783866373112319</c:v>
                </c:pt>
                <c:pt idx="2276">
                  <c:v>2.5793750373993345</c:v>
                </c:pt>
                <c:pt idx="2277">
                  <c:v>2.5803638184247615</c:v>
                </c:pt>
                <c:pt idx="2278">
                  <c:v>2.581352975096717</c:v>
                </c:pt>
                <c:pt idx="2279">
                  <c:v>2.582342507415202</c:v>
                </c:pt>
                <c:pt idx="2280">
                  <c:v>2.5833324259618076</c:v>
                </c:pt>
                <c:pt idx="2281">
                  <c:v>2.5842291735877083</c:v>
                </c:pt>
                <c:pt idx="2282">
                  <c:v>2.5851262386613794</c:v>
                </c:pt>
                <c:pt idx="2283">
                  <c:v>2.5860236158920258</c:v>
                </c:pt>
                <c:pt idx="2284">
                  <c:v>2.58692129998885</c:v>
                </c:pt>
                <c:pt idx="2285">
                  <c:v>2.5878192962426487</c:v>
                </c:pt>
                <c:pt idx="2286">
                  <c:v>2.5887176099442182</c:v>
                </c:pt>
                <c:pt idx="2287">
                  <c:v>2.5896162305119659</c:v>
                </c:pt>
                <c:pt idx="2288">
                  <c:v>2.5905151632366881</c:v>
                </c:pt>
                <c:pt idx="2289">
                  <c:v>2.5914144081183852</c:v>
                </c:pt>
                <c:pt idx="2290">
                  <c:v>2.5923139651570568</c:v>
                </c:pt>
                <c:pt idx="2291">
                  <c:v>2.5932138343527029</c:v>
                </c:pt>
                <c:pt idx="2292">
                  <c:v>2.5941140209961193</c:v>
                </c:pt>
                <c:pt idx="2293">
                  <c:v>2.5950145145057144</c:v>
                </c:pt>
                <c:pt idx="2294">
                  <c:v>2.595915320172284</c:v>
                </c:pt>
                <c:pt idx="2295">
                  <c:v>2.5968164432866243</c:v>
                </c:pt>
                <c:pt idx="2296">
                  <c:v>2.5977178732671429</c:v>
                </c:pt>
                <c:pt idx="2297">
                  <c:v>2.5986196206954322</c:v>
                </c:pt>
                <c:pt idx="2298">
                  <c:v>2.599521680280696</c:v>
                </c:pt>
                <c:pt idx="2299">
                  <c:v>2.6004240520229351</c:v>
                </c:pt>
                <c:pt idx="2300">
                  <c:v>2.6013267359221479</c:v>
                </c:pt>
                <c:pt idx="2301">
                  <c:v>2.6022297319783356</c:v>
                </c:pt>
                <c:pt idx="2302">
                  <c:v>2.6031330454822941</c:v>
                </c:pt>
                <c:pt idx="2303">
                  <c:v>2.604036671143227</c:v>
                </c:pt>
                <c:pt idx="2304">
                  <c:v>2.604940608961134</c:v>
                </c:pt>
                <c:pt idx="2305">
                  <c:v>2.6058448642268122</c:v>
                </c:pt>
                <c:pt idx="2306">
                  <c:v>2.6067494316494648</c:v>
                </c:pt>
                <c:pt idx="2307">
                  <c:v>2.607654311229092</c:v>
                </c:pt>
                <c:pt idx="2308">
                  <c:v>2.6085595082564903</c:v>
                </c:pt>
                <c:pt idx="2309">
                  <c:v>2.6094650174408627</c:v>
                </c:pt>
                <c:pt idx="2310">
                  <c:v>2.6103708387822095</c:v>
                </c:pt>
                <c:pt idx="2311">
                  <c:v>2.6111815950978197</c:v>
                </c:pt>
                <c:pt idx="2312">
                  <c:v>2.6119926000808502</c:v>
                </c:pt>
                <c:pt idx="2313">
                  <c:v>2.6128038590220974</c:v>
                </c:pt>
                <c:pt idx="2314">
                  <c:v>2.6136153719215613</c:v>
                </c:pt>
                <c:pt idx="2315">
                  <c:v>2.6144271334884457</c:v>
                </c:pt>
                <c:pt idx="2316">
                  <c:v>2.6152391490135467</c:v>
                </c:pt>
                <c:pt idx="2317">
                  <c:v>2.6160514184968635</c:v>
                </c:pt>
                <c:pt idx="2318">
                  <c:v>2.6168639366476008</c:v>
                </c:pt>
                <c:pt idx="2319">
                  <c:v>2.6176767087565551</c:v>
                </c:pt>
                <c:pt idx="2320">
                  <c:v>2.6184897295329295</c:v>
                </c:pt>
                <c:pt idx="2321">
                  <c:v>2.6193030095583167</c:v>
                </c:pt>
                <c:pt idx="2322">
                  <c:v>2.6201165382511244</c:v>
                </c:pt>
                <c:pt idx="2323">
                  <c:v>2.6209303209021488</c:v>
                </c:pt>
                <c:pt idx="2324">
                  <c:v>2.6217443522205937</c:v>
                </c:pt>
                <c:pt idx="2325">
                  <c:v>2.6225586427880514</c:v>
                </c:pt>
                <c:pt idx="2326">
                  <c:v>2.6233731820229291</c:v>
                </c:pt>
                <c:pt idx="2327">
                  <c:v>2.624187975216024</c:v>
                </c:pt>
                <c:pt idx="2328">
                  <c:v>2.6250030223673346</c:v>
                </c:pt>
                <c:pt idx="2329">
                  <c:v>2.6258183234768624</c:v>
                </c:pt>
                <c:pt idx="2330">
                  <c:v>2.626633873253811</c:v>
                </c:pt>
                <c:pt idx="2331">
                  <c:v>2.6274496822797717</c:v>
                </c:pt>
                <c:pt idx="2332">
                  <c:v>2.6282657399731524</c:v>
                </c:pt>
                <c:pt idx="2333">
                  <c:v>2.6290820516247502</c:v>
                </c:pt>
                <c:pt idx="2334">
                  <c:v>2.6298986225253604</c:v>
                </c:pt>
                <c:pt idx="2335">
                  <c:v>2.6307154420933911</c:v>
                </c:pt>
                <c:pt idx="2336">
                  <c:v>2.6315325156196385</c:v>
                </c:pt>
                <c:pt idx="2337">
                  <c:v>2.6323498431041021</c:v>
                </c:pt>
                <c:pt idx="2338">
                  <c:v>2.6331674245467824</c:v>
                </c:pt>
                <c:pt idx="2339">
                  <c:v>2.6339852599476794</c:v>
                </c:pt>
                <c:pt idx="2340">
                  <c:v>2.6348033493067931</c:v>
                </c:pt>
                <c:pt idx="2341">
                  <c:v>2.6356216926241229</c:v>
                </c:pt>
                <c:pt idx="2342">
                  <c:v>2.6364402898996704</c:v>
                </c:pt>
                <c:pt idx="2343">
                  <c:v>2.6372591411334341</c:v>
                </c:pt>
                <c:pt idx="2344">
                  <c:v>2.6380053814804421</c:v>
                </c:pt>
                <c:pt idx="2345">
                  <c:v>2.6387518334592981</c:v>
                </c:pt>
                <c:pt idx="2346">
                  <c:v>2.6394984917792046</c:v>
                </c:pt>
                <c:pt idx="2347">
                  <c:v>2.6402453670217545</c:v>
                </c:pt>
                <c:pt idx="2348">
                  <c:v>2.6409924486053553</c:v>
                </c:pt>
                <c:pt idx="2349">
                  <c:v>2.6417397418208033</c:v>
                </c:pt>
                <c:pt idx="2350">
                  <c:v>2.6424872519588947</c:v>
                </c:pt>
                <c:pt idx="2351">
                  <c:v>2.643234968438037</c:v>
                </c:pt>
                <c:pt idx="2352">
                  <c:v>2.643982896549026</c:v>
                </c:pt>
                <c:pt idx="2353">
                  <c:v>2.6447310415826588</c:v>
                </c:pt>
                <c:pt idx="2354">
                  <c:v>2.6454793929573421</c:v>
                </c:pt>
                <c:pt idx="2355">
                  <c:v>2.6462279559638731</c:v>
                </c:pt>
                <c:pt idx="2356">
                  <c:v>2.6469767358930474</c:v>
                </c:pt>
                <c:pt idx="2357">
                  <c:v>2.6477257221632726</c:v>
                </c:pt>
                <c:pt idx="2358">
                  <c:v>2.6484749253561413</c:v>
                </c:pt>
                <c:pt idx="2359">
                  <c:v>2.6492243348900604</c:v>
                </c:pt>
                <c:pt idx="2360">
                  <c:v>2.6499739613466233</c:v>
                </c:pt>
                <c:pt idx="2361">
                  <c:v>2.6507237994350326</c:v>
                </c:pt>
                <c:pt idx="2362">
                  <c:v>2.6514738438644936</c:v>
                </c:pt>
                <c:pt idx="2363">
                  <c:v>2.652224105216598</c:v>
                </c:pt>
                <c:pt idx="2364">
                  <c:v>2.6529745782005492</c:v>
                </c:pt>
                <c:pt idx="2365">
                  <c:v>2.6537252681071433</c:v>
                </c:pt>
                <c:pt idx="2366">
                  <c:v>2.6544761643547892</c:v>
                </c:pt>
                <c:pt idx="2367">
                  <c:v>2.6552272722342822</c:v>
                </c:pt>
                <c:pt idx="2368">
                  <c:v>2.6559785970364183</c:v>
                </c:pt>
                <c:pt idx="2369">
                  <c:v>2.6567301334704019</c:v>
                </c:pt>
                <c:pt idx="2370">
                  <c:v>2.6574818815362322</c:v>
                </c:pt>
                <c:pt idx="2371">
                  <c:v>2.6582338412339097</c:v>
                </c:pt>
                <c:pt idx="2372">
                  <c:v>2.6589367869957887</c:v>
                </c:pt>
                <c:pt idx="2373">
                  <c:v>2.6596399126447383</c:v>
                </c:pt>
                <c:pt idx="2374">
                  <c:v>2.6603432287623501</c:v>
                </c:pt>
                <c:pt idx="2375">
                  <c:v>2.6610467300578282</c:v>
                </c:pt>
                <c:pt idx="2376">
                  <c:v>2.6617504165311723</c:v>
                </c:pt>
                <c:pt idx="2377">
                  <c:v>2.662454293473179</c:v>
                </c:pt>
                <c:pt idx="2378">
                  <c:v>2.6631583503022558</c:v>
                </c:pt>
                <c:pt idx="2379">
                  <c:v>2.6638625975999943</c:v>
                </c:pt>
                <c:pt idx="2380">
                  <c:v>2.6645670300755997</c:v>
                </c:pt>
                <c:pt idx="2381">
                  <c:v>2.6652716477290714</c:v>
                </c:pt>
                <c:pt idx="2382">
                  <c:v>2.6659764505604095</c:v>
                </c:pt>
                <c:pt idx="2383">
                  <c:v>2.6666814438604094</c:v>
                </c:pt>
                <c:pt idx="2384">
                  <c:v>2.6673866170474798</c:v>
                </c:pt>
                <c:pt idx="2385">
                  <c:v>2.6680919807032124</c:v>
                </c:pt>
                <c:pt idx="2386">
                  <c:v>2.6687975348276081</c:v>
                </c:pt>
                <c:pt idx="2387">
                  <c:v>2.6695032688390734</c:v>
                </c:pt>
                <c:pt idx="2388">
                  <c:v>2.6702091933192014</c:v>
                </c:pt>
                <c:pt idx="2389">
                  <c:v>2.6709153029771948</c:v>
                </c:pt>
                <c:pt idx="2390">
                  <c:v>2.6716216031038509</c:v>
                </c:pt>
                <c:pt idx="2391">
                  <c:v>2.6723280831175771</c:v>
                </c:pt>
                <c:pt idx="2392">
                  <c:v>2.6730347535999659</c:v>
                </c:pt>
                <c:pt idx="2393">
                  <c:v>2.6737416145510173</c:v>
                </c:pt>
                <c:pt idx="2394">
                  <c:v>2.6744486553891385</c:v>
                </c:pt>
                <c:pt idx="2395">
                  <c:v>2.6751558866959222</c:v>
                </c:pt>
                <c:pt idx="2396">
                  <c:v>2.6758633031805727</c:v>
                </c:pt>
                <c:pt idx="2397">
                  <c:v>2.676570910133885</c:v>
                </c:pt>
                <c:pt idx="2398">
                  <c:v>2.6772787022650637</c:v>
                </c:pt>
                <c:pt idx="2399">
                  <c:v>2.677986684864905</c:v>
                </c:pt>
                <c:pt idx="2400">
                  <c:v>2.6786948473518168</c:v>
                </c:pt>
                <c:pt idx="2401">
                  <c:v>2.6794032055981867</c:v>
                </c:pt>
                <c:pt idx="2402">
                  <c:v>2.6801117437316266</c:v>
                </c:pt>
                <c:pt idx="2403">
                  <c:v>2.6808204723337288</c:v>
                </c:pt>
                <c:pt idx="2404">
                  <c:v>2.6815293914044935</c:v>
                </c:pt>
                <c:pt idx="2405">
                  <c:v>2.6822384956531242</c:v>
                </c:pt>
                <c:pt idx="2406">
                  <c:v>2.6829477850796217</c:v>
                </c:pt>
                <c:pt idx="2407">
                  <c:v>2.683657264974781</c:v>
                </c:pt>
                <c:pt idx="2408">
                  <c:v>2.6843669300478066</c:v>
                </c:pt>
                <c:pt idx="2409">
                  <c:v>2.6850767855894953</c:v>
                </c:pt>
                <c:pt idx="2410">
                  <c:v>2.6857868263090503</c:v>
                </c:pt>
                <c:pt idx="2411">
                  <c:v>2.6864970574972675</c:v>
                </c:pt>
                <c:pt idx="2412">
                  <c:v>2.6872074738633507</c:v>
                </c:pt>
                <c:pt idx="2413">
                  <c:v>2.6879180754073002</c:v>
                </c:pt>
                <c:pt idx="2414">
                  <c:v>2.6886288727107082</c:v>
                </c:pt>
                <c:pt idx="2415">
                  <c:v>2.6893148720524276</c:v>
                </c:pt>
                <c:pt idx="2416">
                  <c:v>2.6900010512812167</c:v>
                </c:pt>
                <c:pt idx="2417">
                  <c:v>2.6906874051062801</c:v>
                </c:pt>
                <c:pt idx="2418">
                  <c:v>2.691373933527617</c:v>
                </c:pt>
                <c:pt idx="2419">
                  <c:v>2.692060641836024</c:v>
                </c:pt>
                <c:pt idx="2420">
                  <c:v>2.6927475194499086</c:v>
                </c:pt>
                <c:pt idx="2421">
                  <c:v>2.6934345716600676</c:v>
                </c:pt>
                <c:pt idx="2422">
                  <c:v>2.6941218037572963</c:v>
                </c:pt>
                <c:pt idx="2423">
                  <c:v>2.6948092104507988</c:v>
                </c:pt>
                <c:pt idx="2424">
                  <c:v>2.6954967917405748</c:v>
                </c:pt>
                <c:pt idx="2425">
                  <c:v>2.6961845476266251</c:v>
                </c:pt>
                <c:pt idx="2426">
                  <c:v>2.6968724781089493</c:v>
                </c:pt>
                <c:pt idx="2427">
                  <c:v>2.6975605831875473</c:v>
                </c:pt>
                <c:pt idx="2428">
                  <c:v>2.698248868153216</c:v>
                </c:pt>
                <c:pt idx="2429">
                  <c:v>2.6989373224243618</c:v>
                </c:pt>
                <c:pt idx="2430">
                  <c:v>2.6996259565825778</c:v>
                </c:pt>
                <c:pt idx="2431">
                  <c:v>2.7003147653370676</c:v>
                </c:pt>
                <c:pt idx="2432">
                  <c:v>2.7010037539786276</c:v>
                </c:pt>
                <c:pt idx="2433">
                  <c:v>2.7016929119256656</c:v>
                </c:pt>
                <c:pt idx="2434">
                  <c:v>2.7023822497597729</c:v>
                </c:pt>
                <c:pt idx="2435">
                  <c:v>2.703071762190155</c:v>
                </c:pt>
                <c:pt idx="2436">
                  <c:v>2.7037614545076067</c:v>
                </c:pt>
                <c:pt idx="2437">
                  <c:v>2.7044513161305361</c:v>
                </c:pt>
                <c:pt idx="2438">
                  <c:v>2.7051413576405356</c:v>
                </c:pt>
                <c:pt idx="2439">
                  <c:v>2.7058315737468095</c:v>
                </c:pt>
                <c:pt idx="2440">
                  <c:v>2.7065219697401535</c:v>
                </c:pt>
                <c:pt idx="2441">
                  <c:v>2.7072125350389746</c:v>
                </c:pt>
                <c:pt idx="2442">
                  <c:v>2.7079032802248659</c:v>
                </c:pt>
                <c:pt idx="2443">
                  <c:v>2.7085689682000553</c:v>
                </c:pt>
                <c:pt idx="2444">
                  <c:v>2.7092348148991303</c:v>
                </c:pt>
                <c:pt idx="2445">
                  <c:v>2.7099008256128867</c:v>
                </c:pt>
                <c:pt idx="2446">
                  <c:v>2.7105670003413249</c:v>
                </c:pt>
                <c:pt idx="2447">
                  <c:v>2.7112333390844445</c:v>
                </c:pt>
                <c:pt idx="2448">
                  <c:v>2.711899841842246</c:v>
                </c:pt>
                <c:pt idx="2449">
                  <c:v>2.7125665086147288</c:v>
                </c:pt>
                <c:pt idx="2450">
                  <c:v>2.713233339401893</c:v>
                </c:pt>
                <c:pt idx="2451">
                  <c:v>2.7139003342037387</c:v>
                </c:pt>
                <c:pt idx="2452">
                  <c:v>2.7145674877294703</c:v>
                </c:pt>
                <c:pt idx="2453">
                  <c:v>2.7152348105606792</c:v>
                </c:pt>
                <c:pt idx="2454">
                  <c:v>2.715902297406569</c:v>
                </c:pt>
                <c:pt idx="2455">
                  <c:v>2.7165699482671406</c:v>
                </c:pt>
                <c:pt idx="2456">
                  <c:v>2.7172377631423941</c:v>
                </c:pt>
                <c:pt idx="2457">
                  <c:v>2.7179057420323285</c:v>
                </c:pt>
                <c:pt idx="2458">
                  <c:v>2.7185738849369456</c:v>
                </c:pt>
                <c:pt idx="2459">
                  <c:v>2.7192421918562433</c:v>
                </c:pt>
                <c:pt idx="2460">
                  <c:v>2.7199106627902228</c:v>
                </c:pt>
                <c:pt idx="2461">
                  <c:v>2.7205792977388836</c:v>
                </c:pt>
                <c:pt idx="2462">
                  <c:v>2.7212480967022259</c:v>
                </c:pt>
                <c:pt idx="2463">
                  <c:v>2.7219170649710467</c:v>
                </c:pt>
                <c:pt idx="2464">
                  <c:v>2.7225861919637522</c:v>
                </c:pt>
                <c:pt idx="2465">
                  <c:v>2.7232554829711395</c:v>
                </c:pt>
                <c:pt idx="2466">
                  <c:v>2.7239249432840045</c:v>
                </c:pt>
                <c:pt idx="2467">
                  <c:v>2.7245945676115513</c:v>
                </c:pt>
                <c:pt idx="2468">
                  <c:v>2.7252643506629832</c:v>
                </c:pt>
                <c:pt idx="2469">
                  <c:v>2.7259343030198924</c:v>
                </c:pt>
                <c:pt idx="2470">
                  <c:v>2.7266044193914833</c:v>
                </c:pt>
                <c:pt idx="2471">
                  <c:v>2.7272746997777562</c:v>
                </c:pt>
                <c:pt idx="2472">
                  <c:v>2.7279451494695066</c:v>
                </c:pt>
                <c:pt idx="2473">
                  <c:v>2.7286157578851427</c:v>
                </c:pt>
                <c:pt idx="2474">
                  <c:v>2.7292865356062554</c:v>
                </c:pt>
                <c:pt idx="2475">
                  <c:v>2.7299574720512543</c:v>
                </c:pt>
                <c:pt idx="2476">
                  <c:v>2.7306285778017307</c:v>
                </c:pt>
                <c:pt idx="2477">
                  <c:v>2.7312998528576848</c:v>
                </c:pt>
                <c:pt idx="2478">
                  <c:v>2.7319712866375241</c:v>
                </c:pt>
                <c:pt idx="2479">
                  <c:v>2.7326428844320452</c:v>
                </c:pt>
                <c:pt idx="2480">
                  <c:v>2.7333146515320439</c:v>
                </c:pt>
                <c:pt idx="2481">
                  <c:v>2.7339865826467245</c:v>
                </c:pt>
                <c:pt idx="2482">
                  <c:v>2.734658677776086</c:v>
                </c:pt>
                <c:pt idx="2483">
                  <c:v>2.7353309422109255</c:v>
                </c:pt>
                <c:pt idx="2484">
                  <c:v>2.7360033653696503</c:v>
                </c:pt>
                <c:pt idx="2485">
                  <c:v>2.7366759578338531</c:v>
                </c:pt>
                <c:pt idx="2486">
                  <c:v>2.7373487143127377</c:v>
                </c:pt>
                <c:pt idx="2487">
                  <c:v>2.7380216348063033</c:v>
                </c:pt>
                <c:pt idx="2488">
                  <c:v>2.7386947246053466</c:v>
                </c:pt>
                <c:pt idx="2489">
                  <c:v>2.7393679784190716</c:v>
                </c:pt>
                <c:pt idx="2490">
                  <c:v>2.7400413962474786</c:v>
                </c:pt>
                <c:pt idx="2491">
                  <c:v>2.7407149833813622</c:v>
                </c:pt>
                <c:pt idx="2492">
                  <c:v>2.7413887292391315</c:v>
                </c:pt>
                <c:pt idx="2493">
                  <c:v>2.742062649693175</c:v>
                </c:pt>
                <c:pt idx="2494">
                  <c:v>2.7427367288711038</c:v>
                </c:pt>
                <c:pt idx="2495">
                  <c:v>2.7434109773545101</c:v>
                </c:pt>
                <c:pt idx="2496">
                  <c:v>2.7440853898525979</c:v>
                </c:pt>
                <c:pt idx="2497">
                  <c:v>2.7447599663653675</c:v>
                </c:pt>
                <c:pt idx="2498">
                  <c:v>2.7454347121836151</c:v>
                </c:pt>
                <c:pt idx="2499">
                  <c:v>2.7461096220165442</c:v>
                </c:pt>
                <c:pt idx="2500">
                  <c:v>2.7467846958641551</c:v>
                </c:pt>
                <c:pt idx="2501">
                  <c:v>2.7474599390172432</c:v>
                </c:pt>
                <c:pt idx="2502">
                  <c:v>2.7481353461850127</c:v>
                </c:pt>
                <c:pt idx="2503">
                  <c:v>2.7488109226582598</c:v>
                </c:pt>
                <c:pt idx="2504">
                  <c:v>2.7494866631461892</c:v>
                </c:pt>
                <c:pt idx="2505">
                  <c:v>2.7501625676487995</c:v>
                </c:pt>
                <c:pt idx="2506">
                  <c:v>2.7508386414568875</c:v>
                </c:pt>
                <c:pt idx="2507">
                  <c:v>2.7515148792796569</c:v>
                </c:pt>
                <c:pt idx="2508">
                  <c:v>2.7521912864079043</c:v>
                </c:pt>
                <c:pt idx="2509">
                  <c:v>2.7528678575508332</c:v>
                </c:pt>
                <c:pt idx="2510">
                  <c:v>2.7535445927084439</c:v>
                </c:pt>
                <c:pt idx="2511">
                  <c:v>2.7542214971715318</c:v>
                </c:pt>
                <c:pt idx="2512">
                  <c:v>2.754898565649301</c:v>
                </c:pt>
                <c:pt idx="2513">
                  <c:v>2.7555758034325479</c:v>
                </c:pt>
                <c:pt idx="2514">
                  <c:v>2.7562532052304767</c:v>
                </c:pt>
                <c:pt idx="2515">
                  <c:v>2.7569307763338835</c:v>
                </c:pt>
                <c:pt idx="2516">
                  <c:v>2.758286415875538</c:v>
                </c:pt>
                <c:pt idx="2517">
                  <c:v>2.7589644843137853</c:v>
                </c:pt>
                <c:pt idx="2518">
                  <c:v>2.7596427220575106</c:v>
                </c:pt>
                <c:pt idx="2519">
                  <c:v>2.7603211238159178</c:v>
                </c:pt>
                <c:pt idx="2520">
                  <c:v>2.7609996948798021</c:v>
                </c:pt>
                <c:pt idx="2521">
                  <c:v>2.7616784299583679</c:v>
                </c:pt>
                <c:pt idx="2522">
                  <c:v>2.7623573343424117</c:v>
                </c:pt>
                <c:pt idx="2523">
                  <c:v>2.7630364027411369</c:v>
                </c:pt>
                <c:pt idx="2524">
                  <c:v>2.7637156404453398</c:v>
                </c:pt>
                <c:pt idx="2525">
                  <c:v>2.7643950474550207</c:v>
                </c:pt>
                <c:pt idx="2526">
                  <c:v>2.7650746184793831</c:v>
                </c:pt>
                <c:pt idx="2527">
                  <c:v>2.7657543535184268</c:v>
                </c:pt>
                <c:pt idx="2528">
                  <c:v>2.7664342631537444</c:v>
                </c:pt>
                <c:pt idx="2529">
                  <c:v>2.7671143315129472</c:v>
                </c:pt>
                <c:pt idx="2530">
                  <c:v>2.7677945744684238</c:v>
                </c:pt>
                <c:pt idx="2531">
                  <c:v>2.7684749814385827</c:v>
                </c:pt>
                <c:pt idx="2532">
                  <c:v>2.7691555524234226</c:v>
                </c:pt>
                <c:pt idx="2533">
                  <c:v>2.7698362980045363</c:v>
                </c:pt>
                <c:pt idx="2534">
                  <c:v>2.7705172023095357</c:v>
                </c:pt>
                <c:pt idx="2535">
                  <c:v>2.7711982812108085</c:v>
                </c:pt>
                <c:pt idx="2536">
                  <c:v>2.7718795241267631</c:v>
                </c:pt>
                <c:pt idx="2537">
                  <c:v>2.7725609363481953</c:v>
                </c:pt>
                <c:pt idx="2538">
                  <c:v>2.7732425125843085</c:v>
                </c:pt>
                <c:pt idx="2539">
                  <c:v>2.7739242581259003</c:v>
                </c:pt>
                <c:pt idx="2540">
                  <c:v>2.7746061729729696</c:v>
                </c:pt>
                <c:pt idx="2541">
                  <c:v>2.7752882571255166</c:v>
                </c:pt>
                <c:pt idx="2542">
                  <c:v>2.775970505292745</c:v>
                </c:pt>
                <c:pt idx="2543">
                  <c:v>2.7766529227654515</c:v>
                </c:pt>
                <c:pt idx="2544">
                  <c:v>2.7773355042528394</c:v>
                </c:pt>
                <c:pt idx="2545">
                  <c:v>2.7780182603365011</c:v>
                </c:pt>
                <c:pt idx="2546">
                  <c:v>2.7787011804348443</c:v>
                </c:pt>
                <c:pt idx="2547">
                  <c:v>2.7793842645478692</c:v>
                </c:pt>
                <c:pt idx="2548">
                  <c:v>2.7800675232571681</c:v>
                </c:pt>
                <c:pt idx="2549">
                  <c:v>2.7807509459811488</c:v>
                </c:pt>
                <c:pt idx="2550">
                  <c:v>2.7814345380106067</c:v>
                </c:pt>
                <c:pt idx="2551">
                  <c:v>2.7821182993455422</c:v>
                </c:pt>
                <c:pt idx="2552">
                  <c:v>2.7828022246951596</c:v>
                </c:pt>
                <c:pt idx="2553">
                  <c:v>2.7834863246410504</c:v>
                </c:pt>
                <c:pt idx="2554">
                  <c:v>2.784170588601623</c:v>
                </c:pt>
                <c:pt idx="2555">
                  <c:v>2.7848550218676738</c:v>
                </c:pt>
                <c:pt idx="2556">
                  <c:v>2.7855396191484059</c:v>
                </c:pt>
                <c:pt idx="2557">
                  <c:v>2.7862243910254119</c:v>
                </c:pt>
                <c:pt idx="2558">
                  <c:v>2.7869093269170988</c:v>
                </c:pt>
                <c:pt idx="2559">
                  <c:v>2.7875944321142638</c:v>
                </c:pt>
                <c:pt idx="2560">
                  <c:v>2.7882797066169065</c:v>
                </c:pt>
                <c:pt idx="2561">
                  <c:v>2.7889651504250272</c:v>
                </c:pt>
                <c:pt idx="2562">
                  <c:v>2.7896507635386252</c:v>
                </c:pt>
                <c:pt idx="2563">
                  <c:v>2.790336540666905</c:v>
                </c:pt>
                <c:pt idx="2564">
                  <c:v>2.7910224923914582</c:v>
                </c:pt>
                <c:pt idx="2565">
                  <c:v>2.7917086081306937</c:v>
                </c:pt>
                <c:pt idx="2566">
                  <c:v>2.7923948931754068</c:v>
                </c:pt>
                <c:pt idx="2567">
                  <c:v>2.7930813475255976</c:v>
                </c:pt>
                <c:pt idx="2568">
                  <c:v>2.7937679711812655</c:v>
                </c:pt>
                <c:pt idx="2569">
                  <c:v>2.7944547641424111</c:v>
                </c:pt>
                <c:pt idx="2570">
                  <c:v>2.7951417264090348</c:v>
                </c:pt>
                <c:pt idx="2571">
                  <c:v>2.7958288526903394</c:v>
                </c:pt>
                <c:pt idx="2572">
                  <c:v>2.7965161535679188</c:v>
                </c:pt>
                <c:pt idx="2573">
                  <c:v>2.7972036184601796</c:v>
                </c:pt>
                <c:pt idx="2574">
                  <c:v>2.7978912579487139</c:v>
                </c:pt>
                <c:pt idx="2575">
                  <c:v>2.7985800984479807</c:v>
                </c:pt>
                <c:pt idx="2576">
                  <c:v>2.7992691082527257</c:v>
                </c:pt>
                <c:pt idx="2577">
                  <c:v>2.7999582873629478</c:v>
                </c:pt>
                <c:pt idx="2578">
                  <c:v>2.8006476357786481</c:v>
                </c:pt>
                <c:pt idx="2579">
                  <c:v>2.8013371587906217</c:v>
                </c:pt>
                <c:pt idx="2580">
                  <c:v>2.8020268458172777</c:v>
                </c:pt>
                <c:pt idx="2581">
                  <c:v>2.8027167074402071</c:v>
                </c:pt>
                <c:pt idx="2582">
                  <c:v>2.8034067330778187</c:v>
                </c:pt>
                <c:pt idx="2583">
                  <c:v>2.8040969333117034</c:v>
                </c:pt>
                <c:pt idx="2584">
                  <c:v>2.8047873028510661</c:v>
                </c:pt>
                <c:pt idx="2585">
                  <c:v>2.8054778416959061</c:v>
                </c:pt>
                <c:pt idx="2586">
                  <c:v>2.8061685498462241</c:v>
                </c:pt>
                <c:pt idx="2587">
                  <c:v>2.8068594273020202</c:v>
                </c:pt>
                <c:pt idx="2588">
                  <c:v>2.8075504740632935</c:v>
                </c:pt>
                <c:pt idx="2589">
                  <c:v>2.8082416954208411</c:v>
                </c:pt>
                <c:pt idx="2590">
                  <c:v>2.8089330860838659</c:v>
                </c:pt>
                <c:pt idx="2591">
                  <c:v>2.8096246460523693</c:v>
                </c:pt>
                <c:pt idx="2592">
                  <c:v>2.8103163753263494</c:v>
                </c:pt>
                <c:pt idx="2593">
                  <c:v>2.8110082739058075</c:v>
                </c:pt>
                <c:pt idx="2594">
                  <c:v>2.8117003417907434</c:v>
                </c:pt>
                <c:pt idx="2595">
                  <c:v>2.8123925842719535</c:v>
                </c:pt>
                <c:pt idx="2596">
                  <c:v>2.8130849960586413</c:v>
                </c:pt>
                <c:pt idx="2597">
                  <c:v>2.8137775771508062</c:v>
                </c:pt>
                <c:pt idx="2598">
                  <c:v>2.8144703275484497</c:v>
                </c:pt>
                <c:pt idx="2599">
                  <c:v>2.8151632525423667</c:v>
                </c:pt>
                <c:pt idx="2600">
                  <c:v>2.8158563468417617</c:v>
                </c:pt>
                <c:pt idx="2601">
                  <c:v>2.8165496104466334</c:v>
                </c:pt>
                <c:pt idx="2602">
                  <c:v>2.8172430433569837</c:v>
                </c:pt>
                <c:pt idx="2603">
                  <c:v>2.8179366455728112</c:v>
                </c:pt>
                <c:pt idx="2604">
                  <c:v>2.8186304223849126</c:v>
                </c:pt>
                <c:pt idx="2605">
                  <c:v>2.819324368502492</c:v>
                </c:pt>
                <c:pt idx="2606">
                  <c:v>2.8200184892163449</c:v>
                </c:pt>
                <c:pt idx="2607">
                  <c:v>2.8207127792356759</c:v>
                </c:pt>
                <c:pt idx="2608">
                  <c:v>2.8214072385604845</c:v>
                </c:pt>
                <c:pt idx="2609">
                  <c:v>2.8221018671907716</c:v>
                </c:pt>
                <c:pt idx="2610">
                  <c:v>2.8227966704173313</c:v>
                </c:pt>
                <c:pt idx="2611">
                  <c:v>2.8234916429493691</c:v>
                </c:pt>
                <c:pt idx="2612">
                  <c:v>2.8241867847868849</c:v>
                </c:pt>
                <c:pt idx="2613">
                  <c:v>2.8248821012206742</c:v>
                </c:pt>
                <c:pt idx="2614">
                  <c:v>2.8255775869599415</c:v>
                </c:pt>
                <c:pt idx="2615">
                  <c:v>2.826273242004687</c:v>
                </c:pt>
                <c:pt idx="2616">
                  <c:v>2.8269690716457063</c:v>
                </c:pt>
                <c:pt idx="2617">
                  <c:v>2.8276650705922024</c:v>
                </c:pt>
                <c:pt idx="2618">
                  <c:v>2.8283612441349728</c:v>
                </c:pt>
                <c:pt idx="2619">
                  <c:v>2.8290575869832213</c:v>
                </c:pt>
                <c:pt idx="2620">
                  <c:v>2.8297540991369474</c:v>
                </c:pt>
                <c:pt idx="2621">
                  <c:v>2.8304507858869474</c:v>
                </c:pt>
                <c:pt idx="2622">
                  <c:v>2.8311476419424251</c:v>
                </c:pt>
                <c:pt idx="2623">
                  <c:v>2.8318446673033804</c:v>
                </c:pt>
                <c:pt idx="2624">
                  <c:v>2.83254186726061</c:v>
                </c:pt>
                <c:pt idx="2625">
                  <c:v>2.8332392418141126</c:v>
                </c:pt>
                <c:pt idx="2626">
                  <c:v>2.8339367856730933</c:v>
                </c:pt>
                <c:pt idx="2627">
                  <c:v>2.8346344988375516</c:v>
                </c:pt>
                <c:pt idx="2628">
                  <c:v>2.8353323865982842</c:v>
                </c:pt>
                <c:pt idx="2629">
                  <c:v>2.8360304436644945</c:v>
                </c:pt>
                <c:pt idx="2630">
                  <c:v>2.8367286753269787</c:v>
                </c:pt>
                <c:pt idx="2631">
                  <c:v>2.8374270815857368</c:v>
                </c:pt>
                <c:pt idx="2632">
                  <c:v>2.8381256518591762</c:v>
                </c:pt>
                <c:pt idx="2633">
                  <c:v>2.8388244020196858</c:v>
                </c:pt>
                <c:pt idx="2634">
                  <c:v>2.839523321485673</c:v>
                </c:pt>
                <c:pt idx="2635">
                  <c:v>2.8402224102571383</c:v>
                </c:pt>
                <c:pt idx="2636">
                  <c:v>2.840921673624877</c:v>
                </c:pt>
                <c:pt idx="2637">
                  <c:v>2.8416211062980934</c:v>
                </c:pt>
                <c:pt idx="2638">
                  <c:v>2.8423207135675832</c:v>
                </c:pt>
                <c:pt idx="2639">
                  <c:v>2.8430204954333473</c:v>
                </c:pt>
                <c:pt idx="2640">
                  <c:v>2.8437204466045896</c:v>
                </c:pt>
                <c:pt idx="2641">
                  <c:v>2.844420567081309</c:v>
                </c:pt>
                <c:pt idx="2642">
                  <c:v>2.845120867445099</c:v>
                </c:pt>
                <c:pt idx="2643">
                  <c:v>2.8458213371143666</c:v>
                </c:pt>
                <c:pt idx="2644">
                  <c:v>2.8465219760891123</c:v>
                </c:pt>
                <c:pt idx="2645">
                  <c:v>2.847222789660131</c:v>
                </c:pt>
                <c:pt idx="2646">
                  <c:v>2.8479237778274245</c:v>
                </c:pt>
                <c:pt idx="2647">
                  <c:v>2.8486249353001951</c:v>
                </c:pt>
                <c:pt idx="2648">
                  <c:v>2.8493262673692401</c:v>
                </c:pt>
                <c:pt idx="2649">
                  <c:v>2.8500277687437627</c:v>
                </c:pt>
                <c:pt idx="2650">
                  <c:v>2.8507294447145592</c:v>
                </c:pt>
                <c:pt idx="2651">
                  <c:v>2.8514312952816296</c:v>
                </c:pt>
                <c:pt idx="2652">
                  <c:v>2.8521333204449735</c:v>
                </c:pt>
                <c:pt idx="2653">
                  <c:v>2.8528355149137949</c:v>
                </c:pt>
                <c:pt idx="2654">
                  <c:v>2.8535378839788903</c:v>
                </c:pt>
                <c:pt idx="2655">
                  <c:v>2.8542404223494637</c:v>
                </c:pt>
                <c:pt idx="2656">
                  <c:v>2.8549431353163111</c:v>
                </c:pt>
                <c:pt idx="2657">
                  <c:v>2.8556460228794327</c:v>
                </c:pt>
                <c:pt idx="2658">
                  <c:v>2.8563490850388278</c:v>
                </c:pt>
                <c:pt idx="2659">
                  <c:v>2.8570523165037005</c:v>
                </c:pt>
                <c:pt idx="2660">
                  <c:v>2.8577557225648476</c:v>
                </c:pt>
                <c:pt idx="2661">
                  <c:v>2.8584593032222676</c:v>
                </c:pt>
                <c:pt idx="2662">
                  <c:v>2.8591630584759624</c:v>
                </c:pt>
                <c:pt idx="2663">
                  <c:v>2.8598669830351344</c:v>
                </c:pt>
                <c:pt idx="2664">
                  <c:v>2.8605710821905808</c:v>
                </c:pt>
                <c:pt idx="2665">
                  <c:v>2.8612753559423005</c:v>
                </c:pt>
                <c:pt idx="2666">
                  <c:v>2.8619797989994979</c:v>
                </c:pt>
                <c:pt idx="2667">
                  <c:v>2.8626844166529697</c:v>
                </c:pt>
                <c:pt idx="2668">
                  <c:v>2.8633892141935111</c:v>
                </c:pt>
                <c:pt idx="2669">
                  <c:v>2.8640941810395306</c:v>
                </c:pt>
                <c:pt idx="2670">
                  <c:v>2.8647993171910278</c:v>
                </c:pt>
                <c:pt idx="2671">
                  <c:v>2.865504633229595</c:v>
                </c:pt>
                <c:pt idx="2672">
                  <c:v>2.8662101185736395</c:v>
                </c:pt>
                <c:pt idx="2673">
                  <c:v>2.8669157785139578</c:v>
                </c:pt>
                <c:pt idx="2674">
                  <c:v>2.867621613050551</c:v>
                </c:pt>
                <c:pt idx="2675">
                  <c:v>2.8683276221834175</c:v>
                </c:pt>
                <c:pt idx="2676">
                  <c:v>2.8690338059125584</c:v>
                </c:pt>
                <c:pt idx="2677">
                  <c:v>2.8697401642379727</c:v>
                </c:pt>
                <c:pt idx="2678">
                  <c:v>2.8697401642379727</c:v>
                </c:pt>
                <c:pt idx="2679">
                  <c:v>2.8697401642379727</c:v>
                </c:pt>
                <c:pt idx="2680">
                  <c:v>2.8697401642379727</c:v>
                </c:pt>
                <c:pt idx="2681">
                  <c:v>2.8697401642379727</c:v>
                </c:pt>
                <c:pt idx="2682">
                  <c:v>2.8697401642379727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AE8-48AA-9263-931A04994BB1}"/>
            </c:ext>
          </c:extLst>
        </c:ser>
        <c:ser>
          <c:idx val="3"/>
          <c:order val="1"/>
          <c:tx>
            <c:strRef>
              <c:f>Sheet1!$O$2</c:f>
              <c:strCache>
                <c:ptCount val="1"/>
                <c:pt idx="0">
                  <c:v>IPCA +6%</c:v>
                </c:pt>
              </c:strCache>
            </c:strRef>
          </c:tx>
          <c:spPr>
            <a:ln w="28575" cap="rnd">
              <a:solidFill>
                <a:srgbClr val="568D9C"/>
              </a:solidFill>
              <a:round/>
            </a:ln>
            <a:effectLst/>
          </c:spPr>
          <c:marker>
            <c:symbol val="none"/>
          </c:marker>
          <c:cat>
            <c:numRef>
              <c:f>Sheet1!$K$1592:$K$4274</c:f>
              <c:numCache>
                <c:formatCode>m/d/yyyy</c:formatCode>
                <c:ptCount val="2683"/>
                <c:pt idx="0">
                  <c:v>39601</c:v>
                </c:pt>
                <c:pt idx="1">
                  <c:v>39602</c:v>
                </c:pt>
                <c:pt idx="2">
                  <c:v>39603</c:v>
                </c:pt>
                <c:pt idx="3">
                  <c:v>39604</c:v>
                </c:pt>
                <c:pt idx="4">
                  <c:v>39605</c:v>
                </c:pt>
                <c:pt idx="5">
                  <c:v>39608</c:v>
                </c:pt>
                <c:pt idx="6">
                  <c:v>39609</c:v>
                </c:pt>
                <c:pt idx="7">
                  <c:v>39610</c:v>
                </c:pt>
                <c:pt idx="8">
                  <c:v>39611</c:v>
                </c:pt>
                <c:pt idx="9">
                  <c:v>39612</c:v>
                </c:pt>
                <c:pt idx="10">
                  <c:v>39615</c:v>
                </c:pt>
                <c:pt idx="11">
                  <c:v>39616</c:v>
                </c:pt>
                <c:pt idx="12">
                  <c:v>39617</c:v>
                </c:pt>
                <c:pt idx="13">
                  <c:v>39618</c:v>
                </c:pt>
                <c:pt idx="14">
                  <c:v>39619</c:v>
                </c:pt>
                <c:pt idx="15">
                  <c:v>39622</c:v>
                </c:pt>
                <c:pt idx="16">
                  <c:v>39623</c:v>
                </c:pt>
                <c:pt idx="17">
                  <c:v>39624</c:v>
                </c:pt>
                <c:pt idx="18">
                  <c:v>39625</c:v>
                </c:pt>
                <c:pt idx="19">
                  <c:v>39626</c:v>
                </c:pt>
                <c:pt idx="20">
                  <c:v>39629</c:v>
                </c:pt>
                <c:pt idx="21">
                  <c:v>39630</c:v>
                </c:pt>
                <c:pt idx="22">
                  <c:v>39631</c:v>
                </c:pt>
                <c:pt idx="23">
                  <c:v>39632</c:v>
                </c:pt>
                <c:pt idx="24">
                  <c:v>39633</c:v>
                </c:pt>
                <c:pt idx="25">
                  <c:v>39636</c:v>
                </c:pt>
                <c:pt idx="26">
                  <c:v>39637</c:v>
                </c:pt>
                <c:pt idx="27">
                  <c:v>39639</c:v>
                </c:pt>
                <c:pt idx="28">
                  <c:v>39640</c:v>
                </c:pt>
                <c:pt idx="29">
                  <c:v>39643</c:v>
                </c:pt>
                <c:pt idx="30">
                  <c:v>39644</c:v>
                </c:pt>
                <c:pt idx="31">
                  <c:v>39645</c:v>
                </c:pt>
                <c:pt idx="32">
                  <c:v>39646</c:v>
                </c:pt>
                <c:pt idx="33">
                  <c:v>39647</c:v>
                </c:pt>
                <c:pt idx="34">
                  <c:v>39650</c:v>
                </c:pt>
                <c:pt idx="35">
                  <c:v>39651</c:v>
                </c:pt>
                <c:pt idx="36">
                  <c:v>39652</c:v>
                </c:pt>
                <c:pt idx="37">
                  <c:v>39653</c:v>
                </c:pt>
                <c:pt idx="38">
                  <c:v>39654</c:v>
                </c:pt>
                <c:pt idx="39">
                  <c:v>39657</c:v>
                </c:pt>
                <c:pt idx="40">
                  <c:v>39658</c:v>
                </c:pt>
                <c:pt idx="41">
                  <c:v>39659</c:v>
                </c:pt>
                <c:pt idx="42">
                  <c:v>39660</c:v>
                </c:pt>
                <c:pt idx="43">
                  <c:v>39661</c:v>
                </c:pt>
                <c:pt idx="44">
                  <c:v>39664</c:v>
                </c:pt>
                <c:pt idx="45">
                  <c:v>39665</c:v>
                </c:pt>
                <c:pt idx="46">
                  <c:v>39666</c:v>
                </c:pt>
                <c:pt idx="47">
                  <c:v>39667</c:v>
                </c:pt>
                <c:pt idx="48">
                  <c:v>39668</c:v>
                </c:pt>
                <c:pt idx="49">
                  <c:v>39671</c:v>
                </c:pt>
                <c:pt idx="50">
                  <c:v>39672</c:v>
                </c:pt>
                <c:pt idx="51">
                  <c:v>39673</c:v>
                </c:pt>
                <c:pt idx="52">
                  <c:v>39674</c:v>
                </c:pt>
                <c:pt idx="53">
                  <c:v>39675</c:v>
                </c:pt>
                <c:pt idx="54">
                  <c:v>39678</c:v>
                </c:pt>
                <c:pt idx="55">
                  <c:v>39679</c:v>
                </c:pt>
                <c:pt idx="56">
                  <c:v>39680</c:v>
                </c:pt>
                <c:pt idx="57">
                  <c:v>39681</c:v>
                </c:pt>
                <c:pt idx="58">
                  <c:v>39682</c:v>
                </c:pt>
                <c:pt idx="59">
                  <c:v>39685</c:v>
                </c:pt>
                <c:pt idx="60">
                  <c:v>39686</c:v>
                </c:pt>
                <c:pt idx="61">
                  <c:v>39687</c:v>
                </c:pt>
                <c:pt idx="62">
                  <c:v>39688</c:v>
                </c:pt>
                <c:pt idx="63">
                  <c:v>39689</c:v>
                </c:pt>
                <c:pt idx="64">
                  <c:v>39692</c:v>
                </c:pt>
                <c:pt idx="65">
                  <c:v>39693</c:v>
                </c:pt>
                <c:pt idx="66">
                  <c:v>39694</c:v>
                </c:pt>
                <c:pt idx="67">
                  <c:v>39695</c:v>
                </c:pt>
                <c:pt idx="68">
                  <c:v>39696</c:v>
                </c:pt>
                <c:pt idx="69">
                  <c:v>39699</c:v>
                </c:pt>
                <c:pt idx="70">
                  <c:v>39700</c:v>
                </c:pt>
                <c:pt idx="71">
                  <c:v>39701</c:v>
                </c:pt>
                <c:pt idx="72">
                  <c:v>39702</c:v>
                </c:pt>
                <c:pt idx="73">
                  <c:v>39703</c:v>
                </c:pt>
                <c:pt idx="74">
                  <c:v>39706</c:v>
                </c:pt>
                <c:pt idx="75">
                  <c:v>39707</c:v>
                </c:pt>
                <c:pt idx="76">
                  <c:v>39708</c:v>
                </c:pt>
                <c:pt idx="77">
                  <c:v>39709</c:v>
                </c:pt>
                <c:pt idx="78">
                  <c:v>39710</c:v>
                </c:pt>
                <c:pt idx="79">
                  <c:v>39713</c:v>
                </c:pt>
                <c:pt idx="80">
                  <c:v>39714</c:v>
                </c:pt>
                <c:pt idx="81">
                  <c:v>39715</c:v>
                </c:pt>
                <c:pt idx="82">
                  <c:v>39716</c:v>
                </c:pt>
                <c:pt idx="83">
                  <c:v>39717</c:v>
                </c:pt>
                <c:pt idx="84">
                  <c:v>39720</c:v>
                </c:pt>
                <c:pt idx="85">
                  <c:v>39721</c:v>
                </c:pt>
                <c:pt idx="86">
                  <c:v>39722</c:v>
                </c:pt>
                <c:pt idx="87">
                  <c:v>39723</c:v>
                </c:pt>
                <c:pt idx="88">
                  <c:v>39724</c:v>
                </c:pt>
                <c:pt idx="89">
                  <c:v>39727</c:v>
                </c:pt>
                <c:pt idx="90">
                  <c:v>39728</c:v>
                </c:pt>
                <c:pt idx="91">
                  <c:v>39729</c:v>
                </c:pt>
                <c:pt idx="92">
                  <c:v>39730</c:v>
                </c:pt>
                <c:pt idx="93">
                  <c:v>39731</c:v>
                </c:pt>
                <c:pt idx="94">
                  <c:v>39734</c:v>
                </c:pt>
                <c:pt idx="95">
                  <c:v>39735</c:v>
                </c:pt>
                <c:pt idx="96">
                  <c:v>39736</c:v>
                </c:pt>
                <c:pt idx="97">
                  <c:v>39737</c:v>
                </c:pt>
                <c:pt idx="98">
                  <c:v>39738</c:v>
                </c:pt>
                <c:pt idx="99">
                  <c:v>39741</c:v>
                </c:pt>
                <c:pt idx="100">
                  <c:v>39742</c:v>
                </c:pt>
                <c:pt idx="101">
                  <c:v>39743</c:v>
                </c:pt>
                <c:pt idx="102">
                  <c:v>39744</c:v>
                </c:pt>
                <c:pt idx="103">
                  <c:v>39745</c:v>
                </c:pt>
                <c:pt idx="104">
                  <c:v>39748</c:v>
                </c:pt>
                <c:pt idx="105">
                  <c:v>39749</c:v>
                </c:pt>
                <c:pt idx="106">
                  <c:v>39750</c:v>
                </c:pt>
                <c:pt idx="107">
                  <c:v>39751</c:v>
                </c:pt>
                <c:pt idx="108">
                  <c:v>39752</c:v>
                </c:pt>
                <c:pt idx="109">
                  <c:v>39755</c:v>
                </c:pt>
                <c:pt idx="110">
                  <c:v>39756</c:v>
                </c:pt>
                <c:pt idx="111">
                  <c:v>39757</c:v>
                </c:pt>
                <c:pt idx="112">
                  <c:v>39758</c:v>
                </c:pt>
                <c:pt idx="113">
                  <c:v>39759</c:v>
                </c:pt>
                <c:pt idx="114">
                  <c:v>39762</c:v>
                </c:pt>
                <c:pt idx="115">
                  <c:v>39763</c:v>
                </c:pt>
                <c:pt idx="116">
                  <c:v>39764</c:v>
                </c:pt>
                <c:pt idx="117">
                  <c:v>39765</c:v>
                </c:pt>
                <c:pt idx="118">
                  <c:v>39766</c:v>
                </c:pt>
                <c:pt idx="119">
                  <c:v>39769</c:v>
                </c:pt>
                <c:pt idx="120">
                  <c:v>39770</c:v>
                </c:pt>
                <c:pt idx="121">
                  <c:v>39771</c:v>
                </c:pt>
                <c:pt idx="122">
                  <c:v>39773</c:v>
                </c:pt>
                <c:pt idx="123">
                  <c:v>39776</c:v>
                </c:pt>
                <c:pt idx="124">
                  <c:v>39777</c:v>
                </c:pt>
                <c:pt idx="125">
                  <c:v>39778</c:v>
                </c:pt>
                <c:pt idx="126">
                  <c:v>39779</c:v>
                </c:pt>
                <c:pt idx="127">
                  <c:v>39780</c:v>
                </c:pt>
                <c:pt idx="128">
                  <c:v>39783</c:v>
                </c:pt>
                <c:pt idx="129">
                  <c:v>39784</c:v>
                </c:pt>
                <c:pt idx="130">
                  <c:v>39785</c:v>
                </c:pt>
                <c:pt idx="131">
                  <c:v>39786</c:v>
                </c:pt>
                <c:pt idx="132">
                  <c:v>39787</c:v>
                </c:pt>
                <c:pt idx="133">
                  <c:v>39790</c:v>
                </c:pt>
                <c:pt idx="134">
                  <c:v>39791</c:v>
                </c:pt>
                <c:pt idx="135">
                  <c:v>39792</c:v>
                </c:pt>
                <c:pt idx="136">
                  <c:v>39793</c:v>
                </c:pt>
                <c:pt idx="137">
                  <c:v>39794</c:v>
                </c:pt>
                <c:pt idx="138">
                  <c:v>39797</c:v>
                </c:pt>
                <c:pt idx="139">
                  <c:v>39798</c:v>
                </c:pt>
                <c:pt idx="140">
                  <c:v>39799</c:v>
                </c:pt>
                <c:pt idx="141">
                  <c:v>39800</c:v>
                </c:pt>
                <c:pt idx="142">
                  <c:v>39801</c:v>
                </c:pt>
                <c:pt idx="143">
                  <c:v>39804</c:v>
                </c:pt>
                <c:pt idx="144">
                  <c:v>39805</c:v>
                </c:pt>
                <c:pt idx="145">
                  <c:v>39808</c:v>
                </c:pt>
                <c:pt idx="146">
                  <c:v>39811</c:v>
                </c:pt>
                <c:pt idx="147">
                  <c:v>39812</c:v>
                </c:pt>
                <c:pt idx="148">
                  <c:v>39815</c:v>
                </c:pt>
                <c:pt idx="149">
                  <c:v>39818</c:v>
                </c:pt>
                <c:pt idx="150">
                  <c:v>39819</c:v>
                </c:pt>
                <c:pt idx="151">
                  <c:v>39820</c:v>
                </c:pt>
                <c:pt idx="152">
                  <c:v>39821</c:v>
                </c:pt>
                <c:pt idx="153">
                  <c:v>39822</c:v>
                </c:pt>
                <c:pt idx="154">
                  <c:v>39825</c:v>
                </c:pt>
                <c:pt idx="155">
                  <c:v>39826</c:v>
                </c:pt>
                <c:pt idx="156">
                  <c:v>39827</c:v>
                </c:pt>
                <c:pt idx="157">
                  <c:v>39828</c:v>
                </c:pt>
                <c:pt idx="158">
                  <c:v>39829</c:v>
                </c:pt>
                <c:pt idx="159">
                  <c:v>39832</c:v>
                </c:pt>
                <c:pt idx="160">
                  <c:v>39833</c:v>
                </c:pt>
                <c:pt idx="161">
                  <c:v>39834</c:v>
                </c:pt>
                <c:pt idx="162">
                  <c:v>39835</c:v>
                </c:pt>
                <c:pt idx="163">
                  <c:v>39836</c:v>
                </c:pt>
                <c:pt idx="164">
                  <c:v>39839</c:v>
                </c:pt>
                <c:pt idx="165">
                  <c:v>39840</c:v>
                </c:pt>
                <c:pt idx="166">
                  <c:v>39841</c:v>
                </c:pt>
                <c:pt idx="167">
                  <c:v>39842</c:v>
                </c:pt>
                <c:pt idx="168">
                  <c:v>39843</c:v>
                </c:pt>
                <c:pt idx="169">
                  <c:v>39846</c:v>
                </c:pt>
                <c:pt idx="170">
                  <c:v>39847</c:v>
                </c:pt>
                <c:pt idx="171">
                  <c:v>39848</c:v>
                </c:pt>
                <c:pt idx="172">
                  <c:v>39849</c:v>
                </c:pt>
                <c:pt idx="173">
                  <c:v>39850</c:v>
                </c:pt>
                <c:pt idx="174">
                  <c:v>39853</c:v>
                </c:pt>
                <c:pt idx="175">
                  <c:v>39854</c:v>
                </c:pt>
                <c:pt idx="176">
                  <c:v>39855</c:v>
                </c:pt>
                <c:pt idx="177">
                  <c:v>39856</c:v>
                </c:pt>
                <c:pt idx="178">
                  <c:v>39857</c:v>
                </c:pt>
                <c:pt idx="179">
                  <c:v>39860</c:v>
                </c:pt>
                <c:pt idx="180">
                  <c:v>39861</c:v>
                </c:pt>
                <c:pt idx="181">
                  <c:v>39862</c:v>
                </c:pt>
                <c:pt idx="182">
                  <c:v>39863</c:v>
                </c:pt>
                <c:pt idx="183">
                  <c:v>39864</c:v>
                </c:pt>
                <c:pt idx="184">
                  <c:v>39869</c:v>
                </c:pt>
                <c:pt idx="185">
                  <c:v>39870</c:v>
                </c:pt>
                <c:pt idx="186">
                  <c:v>39871</c:v>
                </c:pt>
                <c:pt idx="187">
                  <c:v>39874</c:v>
                </c:pt>
                <c:pt idx="188">
                  <c:v>39875</c:v>
                </c:pt>
                <c:pt idx="189">
                  <c:v>39876</c:v>
                </c:pt>
                <c:pt idx="190">
                  <c:v>39877</c:v>
                </c:pt>
                <c:pt idx="191">
                  <c:v>39878</c:v>
                </c:pt>
                <c:pt idx="192">
                  <c:v>39881</c:v>
                </c:pt>
                <c:pt idx="193">
                  <c:v>39882</c:v>
                </c:pt>
                <c:pt idx="194">
                  <c:v>39883</c:v>
                </c:pt>
                <c:pt idx="195">
                  <c:v>39884</c:v>
                </c:pt>
                <c:pt idx="196">
                  <c:v>39885</c:v>
                </c:pt>
                <c:pt idx="197">
                  <c:v>39888</c:v>
                </c:pt>
                <c:pt idx="198">
                  <c:v>39889</c:v>
                </c:pt>
                <c:pt idx="199">
                  <c:v>39890</c:v>
                </c:pt>
                <c:pt idx="200">
                  <c:v>39891</c:v>
                </c:pt>
                <c:pt idx="201">
                  <c:v>39892</c:v>
                </c:pt>
                <c:pt idx="202">
                  <c:v>39895</c:v>
                </c:pt>
                <c:pt idx="203">
                  <c:v>39896</c:v>
                </c:pt>
                <c:pt idx="204">
                  <c:v>39897</c:v>
                </c:pt>
                <c:pt idx="205">
                  <c:v>39898</c:v>
                </c:pt>
                <c:pt idx="206">
                  <c:v>39899</c:v>
                </c:pt>
                <c:pt idx="207">
                  <c:v>39902</c:v>
                </c:pt>
                <c:pt idx="208">
                  <c:v>39903</c:v>
                </c:pt>
                <c:pt idx="209">
                  <c:v>39904</c:v>
                </c:pt>
                <c:pt idx="210">
                  <c:v>39905</c:v>
                </c:pt>
                <c:pt idx="211">
                  <c:v>39906</c:v>
                </c:pt>
                <c:pt idx="212">
                  <c:v>39909</c:v>
                </c:pt>
                <c:pt idx="213">
                  <c:v>39910</c:v>
                </c:pt>
                <c:pt idx="214">
                  <c:v>39911</c:v>
                </c:pt>
                <c:pt idx="215">
                  <c:v>39912</c:v>
                </c:pt>
                <c:pt idx="216">
                  <c:v>39916</c:v>
                </c:pt>
                <c:pt idx="217">
                  <c:v>39917</c:v>
                </c:pt>
                <c:pt idx="218">
                  <c:v>39918</c:v>
                </c:pt>
                <c:pt idx="219">
                  <c:v>39919</c:v>
                </c:pt>
                <c:pt idx="220">
                  <c:v>39920</c:v>
                </c:pt>
                <c:pt idx="221">
                  <c:v>39923</c:v>
                </c:pt>
                <c:pt idx="222">
                  <c:v>39925</c:v>
                </c:pt>
                <c:pt idx="223">
                  <c:v>39926</c:v>
                </c:pt>
                <c:pt idx="224">
                  <c:v>39927</c:v>
                </c:pt>
                <c:pt idx="225">
                  <c:v>39930</c:v>
                </c:pt>
                <c:pt idx="226">
                  <c:v>39931</c:v>
                </c:pt>
                <c:pt idx="227">
                  <c:v>39932</c:v>
                </c:pt>
                <c:pt idx="228">
                  <c:v>39933</c:v>
                </c:pt>
                <c:pt idx="229">
                  <c:v>39937</c:v>
                </c:pt>
                <c:pt idx="230">
                  <c:v>39938</c:v>
                </c:pt>
                <c:pt idx="231">
                  <c:v>39939</c:v>
                </c:pt>
                <c:pt idx="232">
                  <c:v>39940</c:v>
                </c:pt>
                <c:pt idx="233">
                  <c:v>39941</c:v>
                </c:pt>
                <c:pt idx="234">
                  <c:v>39944</c:v>
                </c:pt>
                <c:pt idx="235">
                  <c:v>39945</c:v>
                </c:pt>
                <c:pt idx="236">
                  <c:v>39946</c:v>
                </c:pt>
                <c:pt idx="237">
                  <c:v>39947</c:v>
                </c:pt>
                <c:pt idx="238">
                  <c:v>39948</c:v>
                </c:pt>
                <c:pt idx="239">
                  <c:v>39951</c:v>
                </c:pt>
                <c:pt idx="240">
                  <c:v>39952</c:v>
                </c:pt>
                <c:pt idx="241">
                  <c:v>39953</c:v>
                </c:pt>
                <c:pt idx="242">
                  <c:v>39954</c:v>
                </c:pt>
                <c:pt idx="243">
                  <c:v>39955</c:v>
                </c:pt>
                <c:pt idx="244">
                  <c:v>39958</c:v>
                </c:pt>
                <c:pt idx="245">
                  <c:v>39959</c:v>
                </c:pt>
                <c:pt idx="246">
                  <c:v>39960</c:v>
                </c:pt>
                <c:pt idx="247">
                  <c:v>39961</c:v>
                </c:pt>
                <c:pt idx="248">
                  <c:v>39962</c:v>
                </c:pt>
                <c:pt idx="249">
                  <c:v>39965</c:v>
                </c:pt>
                <c:pt idx="250">
                  <c:v>39966</c:v>
                </c:pt>
                <c:pt idx="251">
                  <c:v>39967</c:v>
                </c:pt>
                <c:pt idx="252">
                  <c:v>39968</c:v>
                </c:pt>
                <c:pt idx="253">
                  <c:v>39969</c:v>
                </c:pt>
                <c:pt idx="254">
                  <c:v>39972</c:v>
                </c:pt>
                <c:pt idx="255">
                  <c:v>39973</c:v>
                </c:pt>
                <c:pt idx="256">
                  <c:v>39974</c:v>
                </c:pt>
                <c:pt idx="257">
                  <c:v>39976</c:v>
                </c:pt>
                <c:pt idx="258">
                  <c:v>39979</c:v>
                </c:pt>
                <c:pt idx="259">
                  <c:v>39980</c:v>
                </c:pt>
                <c:pt idx="260">
                  <c:v>39981</c:v>
                </c:pt>
                <c:pt idx="261">
                  <c:v>39982</c:v>
                </c:pt>
                <c:pt idx="262">
                  <c:v>39983</c:v>
                </c:pt>
                <c:pt idx="263">
                  <c:v>39986</c:v>
                </c:pt>
                <c:pt idx="264">
                  <c:v>39987</c:v>
                </c:pt>
                <c:pt idx="265">
                  <c:v>39988</c:v>
                </c:pt>
                <c:pt idx="266">
                  <c:v>39989</c:v>
                </c:pt>
                <c:pt idx="267">
                  <c:v>39990</c:v>
                </c:pt>
                <c:pt idx="268">
                  <c:v>39993</c:v>
                </c:pt>
                <c:pt idx="269">
                  <c:v>39994</c:v>
                </c:pt>
                <c:pt idx="270">
                  <c:v>39995</c:v>
                </c:pt>
                <c:pt idx="271">
                  <c:v>39996</c:v>
                </c:pt>
                <c:pt idx="272">
                  <c:v>39997</c:v>
                </c:pt>
                <c:pt idx="273">
                  <c:v>40000</c:v>
                </c:pt>
                <c:pt idx="274">
                  <c:v>40001</c:v>
                </c:pt>
                <c:pt idx="275">
                  <c:v>40002</c:v>
                </c:pt>
                <c:pt idx="276">
                  <c:v>40004</c:v>
                </c:pt>
                <c:pt idx="277">
                  <c:v>40007</c:v>
                </c:pt>
                <c:pt idx="278">
                  <c:v>40008</c:v>
                </c:pt>
                <c:pt idx="279">
                  <c:v>40009</c:v>
                </c:pt>
                <c:pt idx="280">
                  <c:v>40010</c:v>
                </c:pt>
                <c:pt idx="281">
                  <c:v>40011</c:v>
                </c:pt>
                <c:pt idx="282">
                  <c:v>40014</c:v>
                </c:pt>
                <c:pt idx="283">
                  <c:v>40015</c:v>
                </c:pt>
                <c:pt idx="284">
                  <c:v>40016</c:v>
                </c:pt>
                <c:pt idx="285">
                  <c:v>40017</c:v>
                </c:pt>
                <c:pt idx="286">
                  <c:v>40018</c:v>
                </c:pt>
                <c:pt idx="287">
                  <c:v>40021</c:v>
                </c:pt>
                <c:pt idx="288">
                  <c:v>40022</c:v>
                </c:pt>
                <c:pt idx="289">
                  <c:v>40023</c:v>
                </c:pt>
                <c:pt idx="290">
                  <c:v>40024</c:v>
                </c:pt>
                <c:pt idx="291">
                  <c:v>40025</c:v>
                </c:pt>
                <c:pt idx="292">
                  <c:v>40028</c:v>
                </c:pt>
                <c:pt idx="293">
                  <c:v>40029</c:v>
                </c:pt>
                <c:pt idx="294">
                  <c:v>40030</c:v>
                </c:pt>
                <c:pt idx="295">
                  <c:v>40031</c:v>
                </c:pt>
                <c:pt idx="296">
                  <c:v>40032</c:v>
                </c:pt>
                <c:pt idx="297">
                  <c:v>40035</c:v>
                </c:pt>
                <c:pt idx="298">
                  <c:v>40036</c:v>
                </c:pt>
                <c:pt idx="299">
                  <c:v>40037</c:v>
                </c:pt>
                <c:pt idx="300">
                  <c:v>40038</c:v>
                </c:pt>
                <c:pt idx="301">
                  <c:v>40039</c:v>
                </c:pt>
                <c:pt idx="302">
                  <c:v>40042</c:v>
                </c:pt>
                <c:pt idx="303">
                  <c:v>40043</c:v>
                </c:pt>
                <c:pt idx="304">
                  <c:v>40044</c:v>
                </c:pt>
                <c:pt idx="305">
                  <c:v>40045</c:v>
                </c:pt>
                <c:pt idx="306">
                  <c:v>40046</c:v>
                </c:pt>
                <c:pt idx="307">
                  <c:v>40049</c:v>
                </c:pt>
                <c:pt idx="308">
                  <c:v>40050</c:v>
                </c:pt>
                <c:pt idx="309">
                  <c:v>40051</c:v>
                </c:pt>
                <c:pt idx="310">
                  <c:v>40052</c:v>
                </c:pt>
                <c:pt idx="311">
                  <c:v>40053</c:v>
                </c:pt>
                <c:pt idx="312">
                  <c:v>40056</c:v>
                </c:pt>
                <c:pt idx="313">
                  <c:v>40057</c:v>
                </c:pt>
                <c:pt idx="314">
                  <c:v>40058</c:v>
                </c:pt>
                <c:pt idx="315">
                  <c:v>40059</c:v>
                </c:pt>
                <c:pt idx="316">
                  <c:v>40060</c:v>
                </c:pt>
                <c:pt idx="317">
                  <c:v>40064</c:v>
                </c:pt>
                <c:pt idx="318">
                  <c:v>40065</c:v>
                </c:pt>
                <c:pt idx="319">
                  <c:v>40066</c:v>
                </c:pt>
                <c:pt idx="320">
                  <c:v>40067</c:v>
                </c:pt>
                <c:pt idx="321">
                  <c:v>40070</c:v>
                </c:pt>
                <c:pt idx="322">
                  <c:v>40071</c:v>
                </c:pt>
                <c:pt idx="323">
                  <c:v>40072</c:v>
                </c:pt>
                <c:pt idx="324">
                  <c:v>40073</c:v>
                </c:pt>
                <c:pt idx="325">
                  <c:v>40074</c:v>
                </c:pt>
                <c:pt idx="326">
                  <c:v>40077</c:v>
                </c:pt>
                <c:pt idx="327">
                  <c:v>40078</c:v>
                </c:pt>
                <c:pt idx="328">
                  <c:v>40079</c:v>
                </c:pt>
                <c:pt idx="329">
                  <c:v>40080</c:v>
                </c:pt>
                <c:pt idx="330">
                  <c:v>40081</c:v>
                </c:pt>
                <c:pt idx="331">
                  <c:v>40084</c:v>
                </c:pt>
                <c:pt idx="332">
                  <c:v>40085</c:v>
                </c:pt>
                <c:pt idx="333">
                  <c:v>40086</c:v>
                </c:pt>
                <c:pt idx="334">
                  <c:v>40087</c:v>
                </c:pt>
                <c:pt idx="335">
                  <c:v>40088</c:v>
                </c:pt>
                <c:pt idx="336">
                  <c:v>40091</c:v>
                </c:pt>
                <c:pt idx="337">
                  <c:v>40092</c:v>
                </c:pt>
                <c:pt idx="338">
                  <c:v>40093</c:v>
                </c:pt>
                <c:pt idx="339">
                  <c:v>40094</c:v>
                </c:pt>
                <c:pt idx="340">
                  <c:v>40095</c:v>
                </c:pt>
                <c:pt idx="341">
                  <c:v>40099</c:v>
                </c:pt>
                <c:pt idx="342">
                  <c:v>40100</c:v>
                </c:pt>
                <c:pt idx="343">
                  <c:v>40101</c:v>
                </c:pt>
                <c:pt idx="344">
                  <c:v>40102</c:v>
                </c:pt>
                <c:pt idx="345">
                  <c:v>40105</c:v>
                </c:pt>
                <c:pt idx="346">
                  <c:v>40106</c:v>
                </c:pt>
                <c:pt idx="347">
                  <c:v>40107</c:v>
                </c:pt>
                <c:pt idx="348">
                  <c:v>40108</c:v>
                </c:pt>
                <c:pt idx="349">
                  <c:v>40109</c:v>
                </c:pt>
                <c:pt idx="350">
                  <c:v>40112</c:v>
                </c:pt>
                <c:pt idx="351">
                  <c:v>40113</c:v>
                </c:pt>
                <c:pt idx="352">
                  <c:v>40114</c:v>
                </c:pt>
                <c:pt idx="353">
                  <c:v>40115</c:v>
                </c:pt>
                <c:pt idx="354">
                  <c:v>40116</c:v>
                </c:pt>
                <c:pt idx="355">
                  <c:v>40120</c:v>
                </c:pt>
                <c:pt idx="356">
                  <c:v>40121</c:v>
                </c:pt>
                <c:pt idx="357">
                  <c:v>40122</c:v>
                </c:pt>
                <c:pt idx="358">
                  <c:v>40123</c:v>
                </c:pt>
                <c:pt idx="359">
                  <c:v>40126</c:v>
                </c:pt>
                <c:pt idx="360">
                  <c:v>40127</c:v>
                </c:pt>
                <c:pt idx="361">
                  <c:v>40128</c:v>
                </c:pt>
                <c:pt idx="362">
                  <c:v>40129</c:v>
                </c:pt>
                <c:pt idx="363">
                  <c:v>40130</c:v>
                </c:pt>
                <c:pt idx="364">
                  <c:v>40133</c:v>
                </c:pt>
                <c:pt idx="365">
                  <c:v>40134</c:v>
                </c:pt>
                <c:pt idx="366">
                  <c:v>40135</c:v>
                </c:pt>
                <c:pt idx="367">
                  <c:v>40136</c:v>
                </c:pt>
                <c:pt idx="368">
                  <c:v>40140</c:v>
                </c:pt>
                <c:pt idx="369">
                  <c:v>40141</c:v>
                </c:pt>
                <c:pt idx="370">
                  <c:v>40142</c:v>
                </c:pt>
                <c:pt idx="371">
                  <c:v>40143</c:v>
                </c:pt>
                <c:pt idx="372">
                  <c:v>40144</c:v>
                </c:pt>
                <c:pt idx="373">
                  <c:v>40147</c:v>
                </c:pt>
                <c:pt idx="374">
                  <c:v>40148</c:v>
                </c:pt>
                <c:pt idx="375">
                  <c:v>40149</c:v>
                </c:pt>
                <c:pt idx="376">
                  <c:v>40150</c:v>
                </c:pt>
                <c:pt idx="377">
                  <c:v>40151</c:v>
                </c:pt>
                <c:pt idx="378">
                  <c:v>40154</c:v>
                </c:pt>
                <c:pt idx="379">
                  <c:v>40155</c:v>
                </c:pt>
                <c:pt idx="380">
                  <c:v>40156</c:v>
                </c:pt>
                <c:pt idx="381">
                  <c:v>40157</c:v>
                </c:pt>
                <c:pt idx="382">
                  <c:v>40158</c:v>
                </c:pt>
                <c:pt idx="383">
                  <c:v>40161</c:v>
                </c:pt>
                <c:pt idx="384">
                  <c:v>40162</c:v>
                </c:pt>
                <c:pt idx="385">
                  <c:v>40163</c:v>
                </c:pt>
                <c:pt idx="386">
                  <c:v>40164</c:v>
                </c:pt>
                <c:pt idx="387">
                  <c:v>40165</c:v>
                </c:pt>
                <c:pt idx="388">
                  <c:v>40168</c:v>
                </c:pt>
                <c:pt idx="389">
                  <c:v>40169</c:v>
                </c:pt>
                <c:pt idx="390">
                  <c:v>40170</c:v>
                </c:pt>
                <c:pt idx="391">
                  <c:v>40175</c:v>
                </c:pt>
                <c:pt idx="392">
                  <c:v>40176</c:v>
                </c:pt>
                <c:pt idx="393">
                  <c:v>40177</c:v>
                </c:pt>
                <c:pt idx="394">
                  <c:v>40182</c:v>
                </c:pt>
                <c:pt idx="395">
                  <c:v>40183</c:v>
                </c:pt>
                <c:pt idx="396">
                  <c:v>40184</c:v>
                </c:pt>
                <c:pt idx="397">
                  <c:v>40185</c:v>
                </c:pt>
                <c:pt idx="398">
                  <c:v>40186</c:v>
                </c:pt>
                <c:pt idx="399">
                  <c:v>40189</c:v>
                </c:pt>
                <c:pt idx="400">
                  <c:v>40190</c:v>
                </c:pt>
                <c:pt idx="401">
                  <c:v>40191</c:v>
                </c:pt>
                <c:pt idx="402">
                  <c:v>40192</c:v>
                </c:pt>
                <c:pt idx="403">
                  <c:v>40193</c:v>
                </c:pt>
                <c:pt idx="404">
                  <c:v>40196</c:v>
                </c:pt>
                <c:pt idx="405">
                  <c:v>40197</c:v>
                </c:pt>
                <c:pt idx="406">
                  <c:v>40198</c:v>
                </c:pt>
                <c:pt idx="407">
                  <c:v>40199</c:v>
                </c:pt>
                <c:pt idx="408">
                  <c:v>40200</c:v>
                </c:pt>
                <c:pt idx="409">
                  <c:v>40204</c:v>
                </c:pt>
                <c:pt idx="410">
                  <c:v>40205</c:v>
                </c:pt>
                <c:pt idx="411">
                  <c:v>40206</c:v>
                </c:pt>
                <c:pt idx="412">
                  <c:v>40207</c:v>
                </c:pt>
                <c:pt idx="413">
                  <c:v>40210</c:v>
                </c:pt>
                <c:pt idx="414">
                  <c:v>40211</c:v>
                </c:pt>
                <c:pt idx="415">
                  <c:v>40212</c:v>
                </c:pt>
                <c:pt idx="416">
                  <c:v>40213</c:v>
                </c:pt>
                <c:pt idx="417">
                  <c:v>40214</c:v>
                </c:pt>
                <c:pt idx="418">
                  <c:v>40217</c:v>
                </c:pt>
                <c:pt idx="419">
                  <c:v>40218</c:v>
                </c:pt>
                <c:pt idx="420">
                  <c:v>40219</c:v>
                </c:pt>
                <c:pt idx="421">
                  <c:v>40220</c:v>
                </c:pt>
                <c:pt idx="422">
                  <c:v>40221</c:v>
                </c:pt>
                <c:pt idx="423">
                  <c:v>40226</c:v>
                </c:pt>
                <c:pt idx="424">
                  <c:v>40227</c:v>
                </c:pt>
                <c:pt idx="425">
                  <c:v>40228</c:v>
                </c:pt>
                <c:pt idx="426">
                  <c:v>40231</c:v>
                </c:pt>
                <c:pt idx="427">
                  <c:v>40232</c:v>
                </c:pt>
                <c:pt idx="428">
                  <c:v>40233</c:v>
                </c:pt>
                <c:pt idx="429">
                  <c:v>40234</c:v>
                </c:pt>
                <c:pt idx="430">
                  <c:v>40235</c:v>
                </c:pt>
                <c:pt idx="431">
                  <c:v>40238</c:v>
                </c:pt>
                <c:pt idx="432">
                  <c:v>40239</c:v>
                </c:pt>
                <c:pt idx="433">
                  <c:v>40240</c:v>
                </c:pt>
                <c:pt idx="434">
                  <c:v>40241</c:v>
                </c:pt>
                <c:pt idx="435">
                  <c:v>40242</c:v>
                </c:pt>
                <c:pt idx="436">
                  <c:v>40245</c:v>
                </c:pt>
                <c:pt idx="437">
                  <c:v>40246</c:v>
                </c:pt>
                <c:pt idx="438">
                  <c:v>40247</c:v>
                </c:pt>
                <c:pt idx="439">
                  <c:v>40248</c:v>
                </c:pt>
                <c:pt idx="440">
                  <c:v>40249</c:v>
                </c:pt>
                <c:pt idx="441">
                  <c:v>40252</c:v>
                </c:pt>
                <c:pt idx="442">
                  <c:v>40253</c:v>
                </c:pt>
                <c:pt idx="443">
                  <c:v>40254</c:v>
                </c:pt>
                <c:pt idx="444">
                  <c:v>40255</c:v>
                </c:pt>
                <c:pt idx="445">
                  <c:v>40256</c:v>
                </c:pt>
                <c:pt idx="446">
                  <c:v>40259</c:v>
                </c:pt>
                <c:pt idx="447">
                  <c:v>40260</c:v>
                </c:pt>
                <c:pt idx="448">
                  <c:v>40261</c:v>
                </c:pt>
                <c:pt idx="449">
                  <c:v>40262</c:v>
                </c:pt>
                <c:pt idx="450">
                  <c:v>40263</c:v>
                </c:pt>
                <c:pt idx="451">
                  <c:v>40266</c:v>
                </c:pt>
                <c:pt idx="452">
                  <c:v>40267</c:v>
                </c:pt>
                <c:pt idx="453">
                  <c:v>40268</c:v>
                </c:pt>
                <c:pt idx="454">
                  <c:v>40269</c:v>
                </c:pt>
                <c:pt idx="455">
                  <c:v>40273</c:v>
                </c:pt>
                <c:pt idx="456">
                  <c:v>40274</c:v>
                </c:pt>
                <c:pt idx="457">
                  <c:v>40275</c:v>
                </c:pt>
                <c:pt idx="458">
                  <c:v>40276</c:v>
                </c:pt>
                <c:pt idx="459">
                  <c:v>40277</c:v>
                </c:pt>
                <c:pt idx="460">
                  <c:v>40280</c:v>
                </c:pt>
                <c:pt idx="461">
                  <c:v>40281</c:v>
                </c:pt>
                <c:pt idx="462">
                  <c:v>40282</c:v>
                </c:pt>
                <c:pt idx="463">
                  <c:v>40283</c:v>
                </c:pt>
                <c:pt idx="464">
                  <c:v>40284</c:v>
                </c:pt>
                <c:pt idx="465">
                  <c:v>40287</c:v>
                </c:pt>
                <c:pt idx="466">
                  <c:v>40288</c:v>
                </c:pt>
                <c:pt idx="467">
                  <c:v>40290</c:v>
                </c:pt>
                <c:pt idx="468">
                  <c:v>40291</c:v>
                </c:pt>
                <c:pt idx="469">
                  <c:v>40294</c:v>
                </c:pt>
                <c:pt idx="470">
                  <c:v>40295</c:v>
                </c:pt>
                <c:pt idx="471">
                  <c:v>40296</c:v>
                </c:pt>
                <c:pt idx="472">
                  <c:v>40297</c:v>
                </c:pt>
                <c:pt idx="473">
                  <c:v>40298</c:v>
                </c:pt>
                <c:pt idx="474">
                  <c:v>40301</c:v>
                </c:pt>
                <c:pt idx="475">
                  <c:v>40302</c:v>
                </c:pt>
                <c:pt idx="476">
                  <c:v>40303</c:v>
                </c:pt>
                <c:pt idx="477">
                  <c:v>40304</c:v>
                </c:pt>
                <c:pt idx="478">
                  <c:v>40305</c:v>
                </c:pt>
                <c:pt idx="479">
                  <c:v>40308</c:v>
                </c:pt>
                <c:pt idx="480">
                  <c:v>40309</c:v>
                </c:pt>
                <c:pt idx="481">
                  <c:v>40310</c:v>
                </c:pt>
                <c:pt idx="482">
                  <c:v>40311</c:v>
                </c:pt>
                <c:pt idx="483">
                  <c:v>40312</c:v>
                </c:pt>
                <c:pt idx="484">
                  <c:v>40315</c:v>
                </c:pt>
                <c:pt idx="485">
                  <c:v>40316</c:v>
                </c:pt>
                <c:pt idx="486">
                  <c:v>40317</c:v>
                </c:pt>
                <c:pt idx="487">
                  <c:v>40318</c:v>
                </c:pt>
                <c:pt idx="488">
                  <c:v>40319</c:v>
                </c:pt>
                <c:pt idx="489">
                  <c:v>40322</c:v>
                </c:pt>
                <c:pt idx="490">
                  <c:v>40323</c:v>
                </c:pt>
                <c:pt idx="491">
                  <c:v>40324</c:v>
                </c:pt>
                <c:pt idx="492">
                  <c:v>40325</c:v>
                </c:pt>
                <c:pt idx="493">
                  <c:v>40326</c:v>
                </c:pt>
                <c:pt idx="494">
                  <c:v>40329</c:v>
                </c:pt>
                <c:pt idx="495">
                  <c:v>40330</c:v>
                </c:pt>
                <c:pt idx="496">
                  <c:v>40331</c:v>
                </c:pt>
                <c:pt idx="497">
                  <c:v>40333</c:v>
                </c:pt>
                <c:pt idx="498">
                  <c:v>40336</c:v>
                </c:pt>
                <c:pt idx="499">
                  <c:v>40337</c:v>
                </c:pt>
                <c:pt idx="500">
                  <c:v>40338</c:v>
                </c:pt>
                <c:pt idx="501">
                  <c:v>40339</c:v>
                </c:pt>
                <c:pt idx="502">
                  <c:v>40340</c:v>
                </c:pt>
                <c:pt idx="503">
                  <c:v>40343</c:v>
                </c:pt>
                <c:pt idx="504">
                  <c:v>40344</c:v>
                </c:pt>
                <c:pt idx="505">
                  <c:v>40345</c:v>
                </c:pt>
                <c:pt idx="506">
                  <c:v>40346</c:v>
                </c:pt>
                <c:pt idx="507">
                  <c:v>40347</c:v>
                </c:pt>
                <c:pt idx="508">
                  <c:v>40350</c:v>
                </c:pt>
                <c:pt idx="509">
                  <c:v>40351</c:v>
                </c:pt>
                <c:pt idx="510">
                  <c:v>40352</c:v>
                </c:pt>
                <c:pt idx="511">
                  <c:v>40353</c:v>
                </c:pt>
                <c:pt idx="512">
                  <c:v>40354</c:v>
                </c:pt>
                <c:pt idx="513">
                  <c:v>40357</c:v>
                </c:pt>
                <c:pt idx="514">
                  <c:v>40358</c:v>
                </c:pt>
                <c:pt idx="515">
                  <c:v>40359</c:v>
                </c:pt>
                <c:pt idx="516">
                  <c:v>40360</c:v>
                </c:pt>
                <c:pt idx="517">
                  <c:v>40361</c:v>
                </c:pt>
                <c:pt idx="518">
                  <c:v>40364</c:v>
                </c:pt>
                <c:pt idx="519">
                  <c:v>40365</c:v>
                </c:pt>
                <c:pt idx="520">
                  <c:v>40366</c:v>
                </c:pt>
                <c:pt idx="521">
                  <c:v>40367</c:v>
                </c:pt>
                <c:pt idx="522">
                  <c:v>40371</c:v>
                </c:pt>
                <c:pt idx="523">
                  <c:v>40372</c:v>
                </c:pt>
                <c:pt idx="524">
                  <c:v>40373</c:v>
                </c:pt>
                <c:pt idx="525">
                  <c:v>40374</c:v>
                </c:pt>
                <c:pt idx="526">
                  <c:v>40375</c:v>
                </c:pt>
                <c:pt idx="527">
                  <c:v>40378</c:v>
                </c:pt>
                <c:pt idx="528">
                  <c:v>40379</c:v>
                </c:pt>
                <c:pt idx="529">
                  <c:v>40380</c:v>
                </c:pt>
                <c:pt idx="530">
                  <c:v>40381</c:v>
                </c:pt>
                <c:pt idx="531">
                  <c:v>40382</c:v>
                </c:pt>
                <c:pt idx="532">
                  <c:v>40385</c:v>
                </c:pt>
                <c:pt idx="533">
                  <c:v>40386</c:v>
                </c:pt>
                <c:pt idx="534">
                  <c:v>40387</c:v>
                </c:pt>
                <c:pt idx="535">
                  <c:v>40388</c:v>
                </c:pt>
                <c:pt idx="536">
                  <c:v>40389</c:v>
                </c:pt>
                <c:pt idx="537">
                  <c:v>40392</c:v>
                </c:pt>
                <c:pt idx="538">
                  <c:v>40393</c:v>
                </c:pt>
                <c:pt idx="539">
                  <c:v>40394</c:v>
                </c:pt>
                <c:pt idx="540">
                  <c:v>40395</c:v>
                </c:pt>
                <c:pt idx="541">
                  <c:v>40396</c:v>
                </c:pt>
                <c:pt idx="542">
                  <c:v>40399</c:v>
                </c:pt>
                <c:pt idx="543">
                  <c:v>40400</c:v>
                </c:pt>
                <c:pt idx="544">
                  <c:v>40401</c:v>
                </c:pt>
                <c:pt idx="545">
                  <c:v>40402</c:v>
                </c:pt>
                <c:pt idx="546">
                  <c:v>40403</c:v>
                </c:pt>
                <c:pt idx="547">
                  <c:v>40406</c:v>
                </c:pt>
                <c:pt idx="548">
                  <c:v>40407</c:v>
                </c:pt>
                <c:pt idx="549">
                  <c:v>40408</c:v>
                </c:pt>
                <c:pt idx="550">
                  <c:v>40409</c:v>
                </c:pt>
                <c:pt idx="551">
                  <c:v>40410</c:v>
                </c:pt>
                <c:pt idx="552">
                  <c:v>40413</c:v>
                </c:pt>
                <c:pt idx="553">
                  <c:v>40414</c:v>
                </c:pt>
                <c:pt idx="554">
                  <c:v>40415</c:v>
                </c:pt>
                <c:pt idx="555">
                  <c:v>40416</c:v>
                </c:pt>
                <c:pt idx="556">
                  <c:v>40417</c:v>
                </c:pt>
                <c:pt idx="557">
                  <c:v>40420</c:v>
                </c:pt>
                <c:pt idx="558">
                  <c:v>40421</c:v>
                </c:pt>
                <c:pt idx="559">
                  <c:v>40422</c:v>
                </c:pt>
                <c:pt idx="560">
                  <c:v>40423</c:v>
                </c:pt>
                <c:pt idx="561">
                  <c:v>40424</c:v>
                </c:pt>
                <c:pt idx="562">
                  <c:v>40427</c:v>
                </c:pt>
                <c:pt idx="563">
                  <c:v>40429</c:v>
                </c:pt>
                <c:pt idx="564">
                  <c:v>40430</c:v>
                </c:pt>
                <c:pt idx="565">
                  <c:v>40431</c:v>
                </c:pt>
                <c:pt idx="566">
                  <c:v>40434</c:v>
                </c:pt>
                <c:pt idx="567">
                  <c:v>40435</c:v>
                </c:pt>
                <c:pt idx="568">
                  <c:v>40436</c:v>
                </c:pt>
                <c:pt idx="569">
                  <c:v>40437</c:v>
                </c:pt>
                <c:pt idx="570">
                  <c:v>40438</c:v>
                </c:pt>
                <c:pt idx="571">
                  <c:v>40441</c:v>
                </c:pt>
                <c:pt idx="572">
                  <c:v>40442</c:v>
                </c:pt>
                <c:pt idx="573">
                  <c:v>40443</c:v>
                </c:pt>
                <c:pt idx="574">
                  <c:v>40444</c:v>
                </c:pt>
                <c:pt idx="575">
                  <c:v>40445</c:v>
                </c:pt>
                <c:pt idx="576">
                  <c:v>40448</c:v>
                </c:pt>
                <c:pt idx="577">
                  <c:v>40449</c:v>
                </c:pt>
                <c:pt idx="578">
                  <c:v>40450</c:v>
                </c:pt>
                <c:pt idx="579">
                  <c:v>40451</c:v>
                </c:pt>
                <c:pt idx="580">
                  <c:v>40452</c:v>
                </c:pt>
                <c:pt idx="581">
                  <c:v>40455</c:v>
                </c:pt>
                <c:pt idx="582">
                  <c:v>40456</c:v>
                </c:pt>
                <c:pt idx="583">
                  <c:v>40457</c:v>
                </c:pt>
                <c:pt idx="584">
                  <c:v>40458</c:v>
                </c:pt>
                <c:pt idx="585">
                  <c:v>40459</c:v>
                </c:pt>
                <c:pt idx="586">
                  <c:v>40462</c:v>
                </c:pt>
                <c:pt idx="587">
                  <c:v>40464</c:v>
                </c:pt>
                <c:pt idx="588">
                  <c:v>40465</c:v>
                </c:pt>
                <c:pt idx="589">
                  <c:v>40466</c:v>
                </c:pt>
                <c:pt idx="590">
                  <c:v>40469</c:v>
                </c:pt>
                <c:pt idx="591">
                  <c:v>40470</c:v>
                </c:pt>
                <c:pt idx="592">
                  <c:v>40471</c:v>
                </c:pt>
                <c:pt idx="593">
                  <c:v>40472</c:v>
                </c:pt>
                <c:pt idx="594">
                  <c:v>40473</c:v>
                </c:pt>
                <c:pt idx="595">
                  <c:v>40476</c:v>
                </c:pt>
                <c:pt idx="596">
                  <c:v>40477</c:v>
                </c:pt>
                <c:pt idx="597">
                  <c:v>40478</c:v>
                </c:pt>
                <c:pt idx="598">
                  <c:v>40479</c:v>
                </c:pt>
                <c:pt idx="599">
                  <c:v>40480</c:v>
                </c:pt>
                <c:pt idx="600">
                  <c:v>40483</c:v>
                </c:pt>
                <c:pt idx="601">
                  <c:v>40485</c:v>
                </c:pt>
                <c:pt idx="602">
                  <c:v>40486</c:v>
                </c:pt>
                <c:pt idx="603">
                  <c:v>40487</c:v>
                </c:pt>
                <c:pt idx="604">
                  <c:v>40490</c:v>
                </c:pt>
                <c:pt idx="605">
                  <c:v>40491</c:v>
                </c:pt>
                <c:pt idx="606">
                  <c:v>40492</c:v>
                </c:pt>
                <c:pt idx="607">
                  <c:v>40493</c:v>
                </c:pt>
                <c:pt idx="608">
                  <c:v>40494</c:v>
                </c:pt>
                <c:pt idx="609">
                  <c:v>40498</c:v>
                </c:pt>
                <c:pt idx="610">
                  <c:v>40499</c:v>
                </c:pt>
                <c:pt idx="611">
                  <c:v>40500</c:v>
                </c:pt>
                <c:pt idx="612">
                  <c:v>40501</c:v>
                </c:pt>
                <c:pt idx="613">
                  <c:v>40504</c:v>
                </c:pt>
                <c:pt idx="614">
                  <c:v>40505</c:v>
                </c:pt>
                <c:pt idx="615">
                  <c:v>40506</c:v>
                </c:pt>
                <c:pt idx="616">
                  <c:v>40507</c:v>
                </c:pt>
                <c:pt idx="617">
                  <c:v>40508</c:v>
                </c:pt>
                <c:pt idx="618">
                  <c:v>40511</c:v>
                </c:pt>
                <c:pt idx="619">
                  <c:v>40512</c:v>
                </c:pt>
                <c:pt idx="620">
                  <c:v>40513</c:v>
                </c:pt>
                <c:pt idx="621">
                  <c:v>40514</c:v>
                </c:pt>
                <c:pt idx="622">
                  <c:v>40515</c:v>
                </c:pt>
                <c:pt idx="623">
                  <c:v>40518</c:v>
                </c:pt>
                <c:pt idx="624">
                  <c:v>40519</c:v>
                </c:pt>
                <c:pt idx="625">
                  <c:v>40520</c:v>
                </c:pt>
                <c:pt idx="626">
                  <c:v>40521</c:v>
                </c:pt>
                <c:pt idx="627">
                  <c:v>40522</c:v>
                </c:pt>
                <c:pt idx="628">
                  <c:v>40525</c:v>
                </c:pt>
                <c:pt idx="629">
                  <c:v>40526</c:v>
                </c:pt>
                <c:pt idx="630">
                  <c:v>40527</c:v>
                </c:pt>
                <c:pt idx="631">
                  <c:v>40528</c:v>
                </c:pt>
                <c:pt idx="632">
                  <c:v>40529</c:v>
                </c:pt>
                <c:pt idx="633">
                  <c:v>40532</c:v>
                </c:pt>
                <c:pt idx="634">
                  <c:v>40533</c:v>
                </c:pt>
                <c:pt idx="635">
                  <c:v>40534</c:v>
                </c:pt>
                <c:pt idx="636">
                  <c:v>40535</c:v>
                </c:pt>
                <c:pt idx="637">
                  <c:v>40539</c:v>
                </c:pt>
                <c:pt idx="638">
                  <c:v>40540</c:v>
                </c:pt>
                <c:pt idx="639">
                  <c:v>40541</c:v>
                </c:pt>
                <c:pt idx="640">
                  <c:v>40542</c:v>
                </c:pt>
                <c:pt idx="641">
                  <c:v>40546</c:v>
                </c:pt>
                <c:pt idx="642">
                  <c:v>40547</c:v>
                </c:pt>
                <c:pt idx="643">
                  <c:v>40548</c:v>
                </c:pt>
                <c:pt idx="644">
                  <c:v>40549</c:v>
                </c:pt>
                <c:pt idx="645">
                  <c:v>40550</c:v>
                </c:pt>
                <c:pt idx="646">
                  <c:v>40553</c:v>
                </c:pt>
                <c:pt idx="647">
                  <c:v>40554</c:v>
                </c:pt>
                <c:pt idx="648">
                  <c:v>40555</c:v>
                </c:pt>
                <c:pt idx="649">
                  <c:v>40556</c:v>
                </c:pt>
                <c:pt idx="650">
                  <c:v>40557</c:v>
                </c:pt>
                <c:pt idx="651">
                  <c:v>40560</c:v>
                </c:pt>
                <c:pt idx="652">
                  <c:v>40561</c:v>
                </c:pt>
                <c:pt idx="653">
                  <c:v>40562</c:v>
                </c:pt>
                <c:pt idx="654">
                  <c:v>40563</c:v>
                </c:pt>
                <c:pt idx="655">
                  <c:v>40564</c:v>
                </c:pt>
                <c:pt idx="656">
                  <c:v>40567</c:v>
                </c:pt>
                <c:pt idx="657">
                  <c:v>40569</c:v>
                </c:pt>
                <c:pt idx="658">
                  <c:v>40570</c:v>
                </c:pt>
                <c:pt idx="659">
                  <c:v>40571</c:v>
                </c:pt>
                <c:pt idx="660">
                  <c:v>40574</c:v>
                </c:pt>
                <c:pt idx="661">
                  <c:v>40575</c:v>
                </c:pt>
                <c:pt idx="662">
                  <c:v>40576</c:v>
                </c:pt>
                <c:pt idx="663">
                  <c:v>40577</c:v>
                </c:pt>
                <c:pt idx="664">
                  <c:v>40578</c:v>
                </c:pt>
                <c:pt idx="665">
                  <c:v>40581</c:v>
                </c:pt>
                <c:pt idx="666">
                  <c:v>40582</c:v>
                </c:pt>
                <c:pt idx="667">
                  <c:v>40583</c:v>
                </c:pt>
                <c:pt idx="668">
                  <c:v>40584</c:v>
                </c:pt>
                <c:pt idx="669">
                  <c:v>40585</c:v>
                </c:pt>
                <c:pt idx="670">
                  <c:v>40588</c:v>
                </c:pt>
                <c:pt idx="671">
                  <c:v>40589</c:v>
                </c:pt>
                <c:pt idx="672">
                  <c:v>40590</c:v>
                </c:pt>
                <c:pt idx="673">
                  <c:v>40591</c:v>
                </c:pt>
                <c:pt idx="674">
                  <c:v>40592</c:v>
                </c:pt>
                <c:pt idx="675">
                  <c:v>40595</c:v>
                </c:pt>
                <c:pt idx="676">
                  <c:v>40596</c:v>
                </c:pt>
                <c:pt idx="677">
                  <c:v>40597</c:v>
                </c:pt>
                <c:pt idx="678">
                  <c:v>40598</c:v>
                </c:pt>
                <c:pt idx="679">
                  <c:v>40599</c:v>
                </c:pt>
                <c:pt idx="680">
                  <c:v>40602</c:v>
                </c:pt>
                <c:pt idx="681">
                  <c:v>40603</c:v>
                </c:pt>
                <c:pt idx="682">
                  <c:v>40604</c:v>
                </c:pt>
                <c:pt idx="683">
                  <c:v>40605</c:v>
                </c:pt>
                <c:pt idx="684">
                  <c:v>40606</c:v>
                </c:pt>
                <c:pt idx="685">
                  <c:v>40611</c:v>
                </c:pt>
                <c:pt idx="686">
                  <c:v>40612</c:v>
                </c:pt>
                <c:pt idx="687">
                  <c:v>40613</c:v>
                </c:pt>
                <c:pt idx="688">
                  <c:v>40616</c:v>
                </c:pt>
                <c:pt idx="689">
                  <c:v>40617</c:v>
                </c:pt>
                <c:pt idx="690">
                  <c:v>40618</c:v>
                </c:pt>
                <c:pt idx="691">
                  <c:v>40619</c:v>
                </c:pt>
                <c:pt idx="692">
                  <c:v>40620</c:v>
                </c:pt>
                <c:pt idx="693">
                  <c:v>40623</c:v>
                </c:pt>
                <c:pt idx="694">
                  <c:v>40624</c:v>
                </c:pt>
                <c:pt idx="695">
                  <c:v>40625</c:v>
                </c:pt>
                <c:pt idx="696">
                  <c:v>40626</c:v>
                </c:pt>
                <c:pt idx="697">
                  <c:v>40627</c:v>
                </c:pt>
                <c:pt idx="698">
                  <c:v>40630</c:v>
                </c:pt>
                <c:pt idx="699">
                  <c:v>40631</c:v>
                </c:pt>
                <c:pt idx="700">
                  <c:v>40632</c:v>
                </c:pt>
                <c:pt idx="701">
                  <c:v>40633</c:v>
                </c:pt>
                <c:pt idx="702">
                  <c:v>40634</c:v>
                </c:pt>
                <c:pt idx="703">
                  <c:v>40637</c:v>
                </c:pt>
                <c:pt idx="704">
                  <c:v>40638</c:v>
                </c:pt>
                <c:pt idx="705">
                  <c:v>40639</c:v>
                </c:pt>
                <c:pt idx="706">
                  <c:v>40640</c:v>
                </c:pt>
                <c:pt idx="707">
                  <c:v>40641</c:v>
                </c:pt>
                <c:pt idx="708">
                  <c:v>40644</c:v>
                </c:pt>
                <c:pt idx="709">
                  <c:v>40645</c:v>
                </c:pt>
                <c:pt idx="710">
                  <c:v>40646</c:v>
                </c:pt>
                <c:pt idx="711">
                  <c:v>40647</c:v>
                </c:pt>
                <c:pt idx="712">
                  <c:v>40648</c:v>
                </c:pt>
                <c:pt idx="713">
                  <c:v>40651</c:v>
                </c:pt>
                <c:pt idx="714">
                  <c:v>40652</c:v>
                </c:pt>
                <c:pt idx="715">
                  <c:v>40653</c:v>
                </c:pt>
                <c:pt idx="716">
                  <c:v>40658</c:v>
                </c:pt>
                <c:pt idx="717">
                  <c:v>40659</c:v>
                </c:pt>
                <c:pt idx="718">
                  <c:v>40660</c:v>
                </c:pt>
                <c:pt idx="719">
                  <c:v>40661</c:v>
                </c:pt>
                <c:pt idx="720">
                  <c:v>40662</c:v>
                </c:pt>
                <c:pt idx="721">
                  <c:v>40665</c:v>
                </c:pt>
                <c:pt idx="722">
                  <c:v>40666</c:v>
                </c:pt>
                <c:pt idx="723">
                  <c:v>40667</c:v>
                </c:pt>
                <c:pt idx="724">
                  <c:v>40668</c:v>
                </c:pt>
                <c:pt idx="725">
                  <c:v>40669</c:v>
                </c:pt>
                <c:pt idx="726">
                  <c:v>40672</c:v>
                </c:pt>
                <c:pt idx="727">
                  <c:v>40673</c:v>
                </c:pt>
                <c:pt idx="728">
                  <c:v>40674</c:v>
                </c:pt>
                <c:pt idx="729">
                  <c:v>40675</c:v>
                </c:pt>
                <c:pt idx="730">
                  <c:v>40676</c:v>
                </c:pt>
                <c:pt idx="731">
                  <c:v>40679</c:v>
                </c:pt>
                <c:pt idx="732">
                  <c:v>40680</c:v>
                </c:pt>
                <c:pt idx="733">
                  <c:v>40681</c:v>
                </c:pt>
                <c:pt idx="734">
                  <c:v>40682</c:v>
                </c:pt>
                <c:pt idx="735">
                  <c:v>40683</c:v>
                </c:pt>
                <c:pt idx="736">
                  <c:v>40686</c:v>
                </c:pt>
                <c:pt idx="737">
                  <c:v>40687</c:v>
                </c:pt>
                <c:pt idx="738">
                  <c:v>40688</c:v>
                </c:pt>
                <c:pt idx="739">
                  <c:v>40689</c:v>
                </c:pt>
                <c:pt idx="740">
                  <c:v>40690</c:v>
                </c:pt>
                <c:pt idx="741">
                  <c:v>40693</c:v>
                </c:pt>
                <c:pt idx="742">
                  <c:v>40694</c:v>
                </c:pt>
                <c:pt idx="743">
                  <c:v>40695</c:v>
                </c:pt>
                <c:pt idx="744">
                  <c:v>40696</c:v>
                </c:pt>
                <c:pt idx="745">
                  <c:v>40697</c:v>
                </c:pt>
                <c:pt idx="746">
                  <c:v>40700</c:v>
                </c:pt>
                <c:pt idx="747">
                  <c:v>40701</c:v>
                </c:pt>
                <c:pt idx="748">
                  <c:v>40702</c:v>
                </c:pt>
                <c:pt idx="749">
                  <c:v>40703</c:v>
                </c:pt>
                <c:pt idx="750">
                  <c:v>40704</c:v>
                </c:pt>
                <c:pt idx="751">
                  <c:v>40707</c:v>
                </c:pt>
                <c:pt idx="752">
                  <c:v>40708</c:v>
                </c:pt>
                <c:pt idx="753">
                  <c:v>40709</c:v>
                </c:pt>
                <c:pt idx="754">
                  <c:v>40710</c:v>
                </c:pt>
                <c:pt idx="755">
                  <c:v>40711</c:v>
                </c:pt>
                <c:pt idx="756">
                  <c:v>40714</c:v>
                </c:pt>
                <c:pt idx="757">
                  <c:v>40715</c:v>
                </c:pt>
                <c:pt idx="758">
                  <c:v>40716</c:v>
                </c:pt>
                <c:pt idx="759">
                  <c:v>40718</c:v>
                </c:pt>
                <c:pt idx="760">
                  <c:v>40721</c:v>
                </c:pt>
                <c:pt idx="761">
                  <c:v>40722</c:v>
                </c:pt>
                <c:pt idx="762">
                  <c:v>40723</c:v>
                </c:pt>
                <c:pt idx="763">
                  <c:v>40724</c:v>
                </c:pt>
                <c:pt idx="764">
                  <c:v>40725</c:v>
                </c:pt>
                <c:pt idx="765">
                  <c:v>40728</c:v>
                </c:pt>
                <c:pt idx="766">
                  <c:v>40729</c:v>
                </c:pt>
                <c:pt idx="767">
                  <c:v>40730</c:v>
                </c:pt>
                <c:pt idx="768">
                  <c:v>40731</c:v>
                </c:pt>
                <c:pt idx="769">
                  <c:v>40732</c:v>
                </c:pt>
                <c:pt idx="770">
                  <c:v>40735</c:v>
                </c:pt>
                <c:pt idx="771">
                  <c:v>40736</c:v>
                </c:pt>
                <c:pt idx="772">
                  <c:v>40737</c:v>
                </c:pt>
                <c:pt idx="773">
                  <c:v>40738</c:v>
                </c:pt>
                <c:pt idx="774">
                  <c:v>40739</c:v>
                </c:pt>
                <c:pt idx="775">
                  <c:v>40742</c:v>
                </c:pt>
                <c:pt idx="776">
                  <c:v>40743</c:v>
                </c:pt>
                <c:pt idx="777">
                  <c:v>40744</c:v>
                </c:pt>
                <c:pt idx="778">
                  <c:v>40745</c:v>
                </c:pt>
                <c:pt idx="779">
                  <c:v>40746</c:v>
                </c:pt>
                <c:pt idx="780">
                  <c:v>40749</c:v>
                </c:pt>
                <c:pt idx="781">
                  <c:v>40750</c:v>
                </c:pt>
                <c:pt idx="782">
                  <c:v>40751</c:v>
                </c:pt>
                <c:pt idx="783">
                  <c:v>40752</c:v>
                </c:pt>
                <c:pt idx="784">
                  <c:v>40753</c:v>
                </c:pt>
                <c:pt idx="785">
                  <c:v>40756</c:v>
                </c:pt>
                <c:pt idx="786">
                  <c:v>40757</c:v>
                </c:pt>
                <c:pt idx="787">
                  <c:v>40758</c:v>
                </c:pt>
                <c:pt idx="788">
                  <c:v>40759</c:v>
                </c:pt>
                <c:pt idx="789">
                  <c:v>40760</c:v>
                </c:pt>
                <c:pt idx="790">
                  <c:v>40763</c:v>
                </c:pt>
                <c:pt idx="791">
                  <c:v>40764</c:v>
                </c:pt>
                <c:pt idx="792">
                  <c:v>40765</c:v>
                </c:pt>
                <c:pt idx="793">
                  <c:v>40766</c:v>
                </c:pt>
                <c:pt idx="794">
                  <c:v>40767</c:v>
                </c:pt>
                <c:pt idx="795">
                  <c:v>40770</c:v>
                </c:pt>
                <c:pt idx="796">
                  <c:v>40771</c:v>
                </c:pt>
                <c:pt idx="797">
                  <c:v>40772</c:v>
                </c:pt>
                <c:pt idx="798">
                  <c:v>40773</c:v>
                </c:pt>
                <c:pt idx="799">
                  <c:v>40774</c:v>
                </c:pt>
                <c:pt idx="800">
                  <c:v>40777</c:v>
                </c:pt>
                <c:pt idx="801">
                  <c:v>40778</c:v>
                </c:pt>
                <c:pt idx="802">
                  <c:v>40779</c:v>
                </c:pt>
                <c:pt idx="803">
                  <c:v>40780</c:v>
                </c:pt>
                <c:pt idx="804">
                  <c:v>40781</c:v>
                </c:pt>
                <c:pt idx="805">
                  <c:v>40784</c:v>
                </c:pt>
                <c:pt idx="806">
                  <c:v>40785</c:v>
                </c:pt>
                <c:pt idx="807">
                  <c:v>40786</c:v>
                </c:pt>
                <c:pt idx="808">
                  <c:v>40787</c:v>
                </c:pt>
                <c:pt idx="809">
                  <c:v>40788</c:v>
                </c:pt>
                <c:pt idx="810">
                  <c:v>40791</c:v>
                </c:pt>
                <c:pt idx="811">
                  <c:v>40792</c:v>
                </c:pt>
                <c:pt idx="812">
                  <c:v>40794</c:v>
                </c:pt>
                <c:pt idx="813">
                  <c:v>40795</c:v>
                </c:pt>
                <c:pt idx="814">
                  <c:v>40798</c:v>
                </c:pt>
                <c:pt idx="815">
                  <c:v>40799</c:v>
                </c:pt>
                <c:pt idx="816">
                  <c:v>40800</c:v>
                </c:pt>
                <c:pt idx="817">
                  <c:v>40801</c:v>
                </c:pt>
                <c:pt idx="818">
                  <c:v>40802</c:v>
                </c:pt>
                <c:pt idx="819">
                  <c:v>40805</c:v>
                </c:pt>
                <c:pt idx="820">
                  <c:v>40806</c:v>
                </c:pt>
                <c:pt idx="821">
                  <c:v>40807</c:v>
                </c:pt>
                <c:pt idx="822">
                  <c:v>40808</c:v>
                </c:pt>
                <c:pt idx="823">
                  <c:v>40809</c:v>
                </c:pt>
                <c:pt idx="824">
                  <c:v>40812</c:v>
                </c:pt>
                <c:pt idx="825">
                  <c:v>40813</c:v>
                </c:pt>
                <c:pt idx="826">
                  <c:v>40814</c:v>
                </c:pt>
                <c:pt idx="827">
                  <c:v>40815</c:v>
                </c:pt>
                <c:pt idx="828">
                  <c:v>40816</c:v>
                </c:pt>
                <c:pt idx="829">
                  <c:v>40819</c:v>
                </c:pt>
                <c:pt idx="830">
                  <c:v>40820</c:v>
                </c:pt>
                <c:pt idx="831">
                  <c:v>40821</c:v>
                </c:pt>
                <c:pt idx="832">
                  <c:v>40822</c:v>
                </c:pt>
                <c:pt idx="833">
                  <c:v>40823</c:v>
                </c:pt>
                <c:pt idx="834">
                  <c:v>40826</c:v>
                </c:pt>
                <c:pt idx="835">
                  <c:v>40827</c:v>
                </c:pt>
                <c:pt idx="836">
                  <c:v>40829</c:v>
                </c:pt>
                <c:pt idx="837">
                  <c:v>40830</c:v>
                </c:pt>
                <c:pt idx="838">
                  <c:v>40833</c:v>
                </c:pt>
                <c:pt idx="839">
                  <c:v>40834</c:v>
                </c:pt>
                <c:pt idx="840">
                  <c:v>40835</c:v>
                </c:pt>
                <c:pt idx="841">
                  <c:v>40836</c:v>
                </c:pt>
                <c:pt idx="842">
                  <c:v>40837</c:v>
                </c:pt>
                <c:pt idx="843">
                  <c:v>40840</c:v>
                </c:pt>
                <c:pt idx="844">
                  <c:v>40841</c:v>
                </c:pt>
                <c:pt idx="845">
                  <c:v>40842</c:v>
                </c:pt>
                <c:pt idx="846">
                  <c:v>40843</c:v>
                </c:pt>
                <c:pt idx="847">
                  <c:v>40844</c:v>
                </c:pt>
                <c:pt idx="848">
                  <c:v>40847</c:v>
                </c:pt>
                <c:pt idx="849">
                  <c:v>40848</c:v>
                </c:pt>
                <c:pt idx="850">
                  <c:v>40850</c:v>
                </c:pt>
                <c:pt idx="851">
                  <c:v>40851</c:v>
                </c:pt>
                <c:pt idx="852">
                  <c:v>40854</c:v>
                </c:pt>
                <c:pt idx="853">
                  <c:v>40855</c:v>
                </c:pt>
                <c:pt idx="854">
                  <c:v>40856</c:v>
                </c:pt>
                <c:pt idx="855">
                  <c:v>40857</c:v>
                </c:pt>
                <c:pt idx="856">
                  <c:v>40858</c:v>
                </c:pt>
                <c:pt idx="857">
                  <c:v>40861</c:v>
                </c:pt>
                <c:pt idx="858">
                  <c:v>40863</c:v>
                </c:pt>
                <c:pt idx="859">
                  <c:v>40864</c:v>
                </c:pt>
                <c:pt idx="860">
                  <c:v>40865</c:v>
                </c:pt>
                <c:pt idx="861">
                  <c:v>40868</c:v>
                </c:pt>
                <c:pt idx="862">
                  <c:v>40869</c:v>
                </c:pt>
                <c:pt idx="863">
                  <c:v>40870</c:v>
                </c:pt>
                <c:pt idx="864">
                  <c:v>40871</c:v>
                </c:pt>
                <c:pt idx="865">
                  <c:v>40872</c:v>
                </c:pt>
                <c:pt idx="866">
                  <c:v>40875</c:v>
                </c:pt>
                <c:pt idx="867">
                  <c:v>40876</c:v>
                </c:pt>
                <c:pt idx="868">
                  <c:v>40877</c:v>
                </c:pt>
                <c:pt idx="869">
                  <c:v>40878</c:v>
                </c:pt>
                <c:pt idx="870">
                  <c:v>40879</c:v>
                </c:pt>
                <c:pt idx="871">
                  <c:v>40882</c:v>
                </c:pt>
                <c:pt idx="872">
                  <c:v>40883</c:v>
                </c:pt>
                <c:pt idx="873">
                  <c:v>40884</c:v>
                </c:pt>
                <c:pt idx="874">
                  <c:v>40885</c:v>
                </c:pt>
                <c:pt idx="875">
                  <c:v>40886</c:v>
                </c:pt>
                <c:pt idx="876">
                  <c:v>40889</c:v>
                </c:pt>
                <c:pt idx="877">
                  <c:v>40890</c:v>
                </c:pt>
                <c:pt idx="878">
                  <c:v>40891</c:v>
                </c:pt>
                <c:pt idx="879">
                  <c:v>40892</c:v>
                </c:pt>
                <c:pt idx="880">
                  <c:v>40893</c:v>
                </c:pt>
                <c:pt idx="881">
                  <c:v>40896</c:v>
                </c:pt>
                <c:pt idx="882">
                  <c:v>40897</c:v>
                </c:pt>
                <c:pt idx="883">
                  <c:v>40898</c:v>
                </c:pt>
                <c:pt idx="884">
                  <c:v>40899</c:v>
                </c:pt>
                <c:pt idx="885">
                  <c:v>40900</c:v>
                </c:pt>
                <c:pt idx="886">
                  <c:v>40903</c:v>
                </c:pt>
                <c:pt idx="887">
                  <c:v>40904</c:v>
                </c:pt>
                <c:pt idx="888">
                  <c:v>40905</c:v>
                </c:pt>
                <c:pt idx="889">
                  <c:v>40906</c:v>
                </c:pt>
                <c:pt idx="890">
                  <c:v>40910</c:v>
                </c:pt>
                <c:pt idx="891">
                  <c:v>40911</c:v>
                </c:pt>
                <c:pt idx="892">
                  <c:v>40912</c:v>
                </c:pt>
                <c:pt idx="893">
                  <c:v>40913</c:v>
                </c:pt>
                <c:pt idx="894">
                  <c:v>40914</c:v>
                </c:pt>
                <c:pt idx="895">
                  <c:v>40917</c:v>
                </c:pt>
                <c:pt idx="896">
                  <c:v>40918</c:v>
                </c:pt>
                <c:pt idx="897">
                  <c:v>40919</c:v>
                </c:pt>
                <c:pt idx="898">
                  <c:v>40920</c:v>
                </c:pt>
                <c:pt idx="899">
                  <c:v>40921</c:v>
                </c:pt>
                <c:pt idx="900">
                  <c:v>40924</c:v>
                </c:pt>
                <c:pt idx="901">
                  <c:v>40925</c:v>
                </c:pt>
                <c:pt idx="902">
                  <c:v>40926</c:v>
                </c:pt>
                <c:pt idx="903">
                  <c:v>40927</c:v>
                </c:pt>
                <c:pt idx="904">
                  <c:v>40928</c:v>
                </c:pt>
                <c:pt idx="905">
                  <c:v>40931</c:v>
                </c:pt>
                <c:pt idx="906">
                  <c:v>40932</c:v>
                </c:pt>
                <c:pt idx="907">
                  <c:v>40934</c:v>
                </c:pt>
                <c:pt idx="908">
                  <c:v>40935</c:v>
                </c:pt>
                <c:pt idx="909">
                  <c:v>40938</c:v>
                </c:pt>
                <c:pt idx="910">
                  <c:v>40939</c:v>
                </c:pt>
                <c:pt idx="911">
                  <c:v>40940</c:v>
                </c:pt>
                <c:pt idx="912">
                  <c:v>40941</c:v>
                </c:pt>
                <c:pt idx="913">
                  <c:v>40942</c:v>
                </c:pt>
                <c:pt idx="914">
                  <c:v>40945</c:v>
                </c:pt>
                <c:pt idx="915">
                  <c:v>40946</c:v>
                </c:pt>
                <c:pt idx="916">
                  <c:v>40947</c:v>
                </c:pt>
                <c:pt idx="917">
                  <c:v>40948</c:v>
                </c:pt>
                <c:pt idx="918">
                  <c:v>40949</c:v>
                </c:pt>
                <c:pt idx="919">
                  <c:v>40952</c:v>
                </c:pt>
                <c:pt idx="920">
                  <c:v>40953</c:v>
                </c:pt>
                <c:pt idx="921">
                  <c:v>40954</c:v>
                </c:pt>
                <c:pt idx="922">
                  <c:v>40955</c:v>
                </c:pt>
                <c:pt idx="923">
                  <c:v>40956</c:v>
                </c:pt>
                <c:pt idx="924">
                  <c:v>40961</c:v>
                </c:pt>
                <c:pt idx="925">
                  <c:v>40962</c:v>
                </c:pt>
                <c:pt idx="926">
                  <c:v>40963</c:v>
                </c:pt>
                <c:pt idx="927">
                  <c:v>40966</c:v>
                </c:pt>
                <c:pt idx="928">
                  <c:v>40967</c:v>
                </c:pt>
                <c:pt idx="929">
                  <c:v>40968</c:v>
                </c:pt>
                <c:pt idx="930">
                  <c:v>40969</c:v>
                </c:pt>
                <c:pt idx="931">
                  <c:v>40970</c:v>
                </c:pt>
                <c:pt idx="932">
                  <c:v>40973</c:v>
                </c:pt>
                <c:pt idx="933">
                  <c:v>40974</c:v>
                </c:pt>
                <c:pt idx="934">
                  <c:v>40975</c:v>
                </c:pt>
                <c:pt idx="935">
                  <c:v>40976</c:v>
                </c:pt>
                <c:pt idx="936">
                  <c:v>40977</c:v>
                </c:pt>
                <c:pt idx="937">
                  <c:v>40980</c:v>
                </c:pt>
                <c:pt idx="938">
                  <c:v>40981</c:v>
                </c:pt>
                <c:pt idx="939">
                  <c:v>40982</c:v>
                </c:pt>
                <c:pt idx="940">
                  <c:v>40983</c:v>
                </c:pt>
                <c:pt idx="941">
                  <c:v>40984</c:v>
                </c:pt>
                <c:pt idx="942">
                  <c:v>40987</c:v>
                </c:pt>
                <c:pt idx="943">
                  <c:v>40988</c:v>
                </c:pt>
                <c:pt idx="944">
                  <c:v>40989</c:v>
                </c:pt>
                <c:pt idx="945">
                  <c:v>40990</c:v>
                </c:pt>
                <c:pt idx="946">
                  <c:v>40991</c:v>
                </c:pt>
                <c:pt idx="947">
                  <c:v>40994</c:v>
                </c:pt>
                <c:pt idx="948">
                  <c:v>40995</c:v>
                </c:pt>
                <c:pt idx="949">
                  <c:v>40996</c:v>
                </c:pt>
                <c:pt idx="950">
                  <c:v>40997</c:v>
                </c:pt>
                <c:pt idx="951">
                  <c:v>40998</c:v>
                </c:pt>
                <c:pt idx="952">
                  <c:v>41001</c:v>
                </c:pt>
                <c:pt idx="953">
                  <c:v>41002</c:v>
                </c:pt>
                <c:pt idx="954">
                  <c:v>41003</c:v>
                </c:pt>
                <c:pt idx="955">
                  <c:v>41004</c:v>
                </c:pt>
                <c:pt idx="956">
                  <c:v>41008</c:v>
                </c:pt>
                <c:pt idx="957">
                  <c:v>41009</c:v>
                </c:pt>
                <c:pt idx="958">
                  <c:v>41010</c:v>
                </c:pt>
                <c:pt idx="959">
                  <c:v>41011</c:v>
                </c:pt>
                <c:pt idx="960">
                  <c:v>41012</c:v>
                </c:pt>
                <c:pt idx="961">
                  <c:v>41015</c:v>
                </c:pt>
                <c:pt idx="962">
                  <c:v>41016</c:v>
                </c:pt>
                <c:pt idx="963">
                  <c:v>41017</c:v>
                </c:pt>
                <c:pt idx="964">
                  <c:v>41018</c:v>
                </c:pt>
                <c:pt idx="965">
                  <c:v>41019</c:v>
                </c:pt>
                <c:pt idx="966">
                  <c:v>41022</c:v>
                </c:pt>
                <c:pt idx="967">
                  <c:v>41023</c:v>
                </c:pt>
                <c:pt idx="968">
                  <c:v>41024</c:v>
                </c:pt>
                <c:pt idx="969">
                  <c:v>41025</c:v>
                </c:pt>
                <c:pt idx="970">
                  <c:v>41026</c:v>
                </c:pt>
                <c:pt idx="971">
                  <c:v>41029</c:v>
                </c:pt>
                <c:pt idx="972">
                  <c:v>41031</c:v>
                </c:pt>
                <c:pt idx="973">
                  <c:v>41032</c:v>
                </c:pt>
                <c:pt idx="974">
                  <c:v>41033</c:v>
                </c:pt>
                <c:pt idx="975">
                  <c:v>41036</c:v>
                </c:pt>
                <c:pt idx="976">
                  <c:v>41037</c:v>
                </c:pt>
                <c:pt idx="977">
                  <c:v>41038</c:v>
                </c:pt>
                <c:pt idx="978">
                  <c:v>41039</c:v>
                </c:pt>
                <c:pt idx="979">
                  <c:v>41040</c:v>
                </c:pt>
                <c:pt idx="980">
                  <c:v>41043</c:v>
                </c:pt>
                <c:pt idx="981">
                  <c:v>41044</c:v>
                </c:pt>
                <c:pt idx="982">
                  <c:v>41045</c:v>
                </c:pt>
                <c:pt idx="983">
                  <c:v>41046</c:v>
                </c:pt>
                <c:pt idx="984">
                  <c:v>41047</c:v>
                </c:pt>
                <c:pt idx="985">
                  <c:v>41050</c:v>
                </c:pt>
                <c:pt idx="986">
                  <c:v>41051</c:v>
                </c:pt>
                <c:pt idx="987">
                  <c:v>41052</c:v>
                </c:pt>
                <c:pt idx="988">
                  <c:v>41053</c:v>
                </c:pt>
                <c:pt idx="989">
                  <c:v>41054</c:v>
                </c:pt>
                <c:pt idx="990">
                  <c:v>41057</c:v>
                </c:pt>
                <c:pt idx="991">
                  <c:v>41058</c:v>
                </c:pt>
                <c:pt idx="992">
                  <c:v>41059</c:v>
                </c:pt>
                <c:pt idx="993">
                  <c:v>41060</c:v>
                </c:pt>
                <c:pt idx="994">
                  <c:v>41061</c:v>
                </c:pt>
                <c:pt idx="995">
                  <c:v>41064</c:v>
                </c:pt>
                <c:pt idx="996">
                  <c:v>41065</c:v>
                </c:pt>
                <c:pt idx="997">
                  <c:v>41066</c:v>
                </c:pt>
                <c:pt idx="998">
                  <c:v>41068</c:v>
                </c:pt>
                <c:pt idx="999">
                  <c:v>41071</c:v>
                </c:pt>
                <c:pt idx="1000">
                  <c:v>41072</c:v>
                </c:pt>
                <c:pt idx="1001">
                  <c:v>41073</c:v>
                </c:pt>
                <c:pt idx="1002">
                  <c:v>41074</c:v>
                </c:pt>
                <c:pt idx="1003">
                  <c:v>41075</c:v>
                </c:pt>
                <c:pt idx="1004">
                  <c:v>41078</c:v>
                </c:pt>
                <c:pt idx="1005">
                  <c:v>41079</c:v>
                </c:pt>
                <c:pt idx="1006">
                  <c:v>41080</c:v>
                </c:pt>
                <c:pt idx="1007">
                  <c:v>41081</c:v>
                </c:pt>
                <c:pt idx="1008">
                  <c:v>41082</c:v>
                </c:pt>
                <c:pt idx="1009">
                  <c:v>41085</c:v>
                </c:pt>
                <c:pt idx="1010">
                  <c:v>41086</c:v>
                </c:pt>
                <c:pt idx="1011">
                  <c:v>41087</c:v>
                </c:pt>
                <c:pt idx="1012">
                  <c:v>41088</c:v>
                </c:pt>
                <c:pt idx="1013">
                  <c:v>41089</c:v>
                </c:pt>
                <c:pt idx="1014">
                  <c:v>41092</c:v>
                </c:pt>
                <c:pt idx="1015">
                  <c:v>41093</c:v>
                </c:pt>
                <c:pt idx="1016">
                  <c:v>41094</c:v>
                </c:pt>
                <c:pt idx="1017">
                  <c:v>41095</c:v>
                </c:pt>
                <c:pt idx="1018">
                  <c:v>41096</c:v>
                </c:pt>
                <c:pt idx="1019">
                  <c:v>41100</c:v>
                </c:pt>
                <c:pt idx="1020">
                  <c:v>41101</c:v>
                </c:pt>
                <c:pt idx="1021">
                  <c:v>41102</c:v>
                </c:pt>
                <c:pt idx="1022">
                  <c:v>41103</c:v>
                </c:pt>
                <c:pt idx="1023">
                  <c:v>41106</c:v>
                </c:pt>
                <c:pt idx="1024">
                  <c:v>41107</c:v>
                </c:pt>
                <c:pt idx="1025">
                  <c:v>41108</c:v>
                </c:pt>
                <c:pt idx="1026">
                  <c:v>41109</c:v>
                </c:pt>
                <c:pt idx="1027">
                  <c:v>41110</c:v>
                </c:pt>
                <c:pt idx="1028">
                  <c:v>41113</c:v>
                </c:pt>
                <c:pt idx="1029">
                  <c:v>41114</c:v>
                </c:pt>
                <c:pt idx="1030">
                  <c:v>41115</c:v>
                </c:pt>
                <c:pt idx="1031">
                  <c:v>41116</c:v>
                </c:pt>
                <c:pt idx="1032">
                  <c:v>41117</c:v>
                </c:pt>
                <c:pt idx="1033">
                  <c:v>41120</c:v>
                </c:pt>
                <c:pt idx="1034">
                  <c:v>41121</c:v>
                </c:pt>
                <c:pt idx="1035">
                  <c:v>41122</c:v>
                </c:pt>
                <c:pt idx="1036">
                  <c:v>41123</c:v>
                </c:pt>
                <c:pt idx="1037">
                  <c:v>41124</c:v>
                </c:pt>
                <c:pt idx="1038">
                  <c:v>41127</c:v>
                </c:pt>
                <c:pt idx="1039">
                  <c:v>41128</c:v>
                </c:pt>
                <c:pt idx="1040">
                  <c:v>41129</c:v>
                </c:pt>
                <c:pt idx="1041">
                  <c:v>41130</c:v>
                </c:pt>
                <c:pt idx="1042">
                  <c:v>41131</c:v>
                </c:pt>
                <c:pt idx="1043">
                  <c:v>41134</c:v>
                </c:pt>
                <c:pt idx="1044">
                  <c:v>41135</c:v>
                </c:pt>
                <c:pt idx="1045">
                  <c:v>41136</c:v>
                </c:pt>
                <c:pt idx="1046">
                  <c:v>41137</c:v>
                </c:pt>
                <c:pt idx="1047">
                  <c:v>41138</c:v>
                </c:pt>
                <c:pt idx="1048">
                  <c:v>41141</c:v>
                </c:pt>
                <c:pt idx="1049">
                  <c:v>41142</c:v>
                </c:pt>
                <c:pt idx="1050">
                  <c:v>41143</c:v>
                </c:pt>
                <c:pt idx="1051">
                  <c:v>41144</c:v>
                </c:pt>
                <c:pt idx="1052">
                  <c:v>41145</c:v>
                </c:pt>
                <c:pt idx="1053">
                  <c:v>41148</c:v>
                </c:pt>
                <c:pt idx="1054">
                  <c:v>41149</c:v>
                </c:pt>
                <c:pt idx="1055">
                  <c:v>41150</c:v>
                </c:pt>
                <c:pt idx="1056">
                  <c:v>41151</c:v>
                </c:pt>
                <c:pt idx="1057">
                  <c:v>41152</c:v>
                </c:pt>
                <c:pt idx="1058">
                  <c:v>41155</c:v>
                </c:pt>
                <c:pt idx="1059">
                  <c:v>41156</c:v>
                </c:pt>
                <c:pt idx="1060">
                  <c:v>41157</c:v>
                </c:pt>
                <c:pt idx="1061">
                  <c:v>41158</c:v>
                </c:pt>
                <c:pt idx="1062">
                  <c:v>41162</c:v>
                </c:pt>
                <c:pt idx="1063">
                  <c:v>41163</c:v>
                </c:pt>
                <c:pt idx="1064">
                  <c:v>41164</c:v>
                </c:pt>
                <c:pt idx="1065">
                  <c:v>41165</c:v>
                </c:pt>
                <c:pt idx="1066">
                  <c:v>41166</c:v>
                </c:pt>
                <c:pt idx="1067">
                  <c:v>41169</c:v>
                </c:pt>
                <c:pt idx="1068">
                  <c:v>41170</c:v>
                </c:pt>
                <c:pt idx="1069">
                  <c:v>41171</c:v>
                </c:pt>
                <c:pt idx="1070">
                  <c:v>41172</c:v>
                </c:pt>
                <c:pt idx="1071">
                  <c:v>41173</c:v>
                </c:pt>
                <c:pt idx="1072">
                  <c:v>41176</c:v>
                </c:pt>
                <c:pt idx="1073">
                  <c:v>41177</c:v>
                </c:pt>
                <c:pt idx="1074">
                  <c:v>41178</c:v>
                </c:pt>
                <c:pt idx="1075">
                  <c:v>41179</c:v>
                </c:pt>
                <c:pt idx="1076">
                  <c:v>41180</c:v>
                </c:pt>
                <c:pt idx="1077">
                  <c:v>41183</c:v>
                </c:pt>
                <c:pt idx="1078">
                  <c:v>41184</c:v>
                </c:pt>
                <c:pt idx="1079">
                  <c:v>41185</c:v>
                </c:pt>
                <c:pt idx="1080">
                  <c:v>41186</c:v>
                </c:pt>
                <c:pt idx="1081">
                  <c:v>41187</c:v>
                </c:pt>
                <c:pt idx="1082">
                  <c:v>41190</c:v>
                </c:pt>
                <c:pt idx="1083">
                  <c:v>41191</c:v>
                </c:pt>
                <c:pt idx="1084">
                  <c:v>41192</c:v>
                </c:pt>
                <c:pt idx="1085">
                  <c:v>41193</c:v>
                </c:pt>
                <c:pt idx="1086">
                  <c:v>41197</c:v>
                </c:pt>
                <c:pt idx="1087">
                  <c:v>41198</c:v>
                </c:pt>
                <c:pt idx="1088">
                  <c:v>41199</c:v>
                </c:pt>
                <c:pt idx="1089">
                  <c:v>41200</c:v>
                </c:pt>
                <c:pt idx="1090">
                  <c:v>41201</c:v>
                </c:pt>
                <c:pt idx="1091">
                  <c:v>41204</c:v>
                </c:pt>
                <c:pt idx="1092">
                  <c:v>41205</c:v>
                </c:pt>
                <c:pt idx="1093">
                  <c:v>41206</c:v>
                </c:pt>
                <c:pt idx="1094">
                  <c:v>41207</c:v>
                </c:pt>
                <c:pt idx="1095">
                  <c:v>41208</c:v>
                </c:pt>
                <c:pt idx="1096">
                  <c:v>41211</c:v>
                </c:pt>
                <c:pt idx="1097">
                  <c:v>41212</c:v>
                </c:pt>
                <c:pt idx="1098">
                  <c:v>41213</c:v>
                </c:pt>
                <c:pt idx="1099">
                  <c:v>41214</c:v>
                </c:pt>
                <c:pt idx="1100">
                  <c:v>41218</c:v>
                </c:pt>
                <c:pt idx="1101">
                  <c:v>41219</c:v>
                </c:pt>
                <c:pt idx="1102">
                  <c:v>41220</c:v>
                </c:pt>
                <c:pt idx="1103">
                  <c:v>41221</c:v>
                </c:pt>
                <c:pt idx="1104">
                  <c:v>41222</c:v>
                </c:pt>
                <c:pt idx="1105">
                  <c:v>41225</c:v>
                </c:pt>
                <c:pt idx="1106">
                  <c:v>41226</c:v>
                </c:pt>
                <c:pt idx="1107">
                  <c:v>41227</c:v>
                </c:pt>
                <c:pt idx="1108">
                  <c:v>41229</c:v>
                </c:pt>
                <c:pt idx="1109">
                  <c:v>41232</c:v>
                </c:pt>
                <c:pt idx="1110">
                  <c:v>41234</c:v>
                </c:pt>
                <c:pt idx="1111">
                  <c:v>41235</c:v>
                </c:pt>
                <c:pt idx="1112">
                  <c:v>41236</c:v>
                </c:pt>
                <c:pt idx="1113">
                  <c:v>41239</c:v>
                </c:pt>
                <c:pt idx="1114">
                  <c:v>41240</c:v>
                </c:pt>
                <c:pt idx="1115">
                  <c:v>41241</c:v>
                </c:pt>
                <c:pt idx="1116">
                  <c:v>41242</c:v>
                </c:pt>
                <c:pt idx="1117">
                  <c:v>41243</c:v>
                </c:pt>
                <c:pt idx="1118">
                  <c:v>41246</c:v>
                </c:pt>
                <c:pt idx="1119">
                  <c:v>41247</c:v>
                </c:pt>
                <c:pt idx="1120">
                  <c:v>41248</c:v>
                </c:pt>
                <c:pt idx="1121">
                  <c:v>41249</c:v>
                </c:pt>
                <c:pt idx="1122">
                  <c:v>41250</c:v>
                </c:pt>
                <c:pt idx="1123">
                  <c:v>41253</c:v>
                </c:pt>
                <c:pt idx="1124">
                  <c:v>41254</c:v>
                </c:pt>
                <c:pt idx="1125">
                  <c:v>41255</c:v>
                </c:pt>
                <c:pt idx="1126">
                  <c:v>41256</c:v>
                </c:pt>
                <c:pt idx="1127">
                  <c:v>41257</c:v>
                </c:pt>
                <c:pt idx="1128">
                  <c:v>41260</c:v>
                </c:pt>
                <c:pt idx="1129">
                  <c:v>41261</c:v>
                </c:pt>
                <c:pt idx="1130">
                  <c:v>41262</c:v>
                </c:pt>
                <c:pt idx="1131">
                  <c:v>41263</c:v>
                </c:pt>
                <c:pt idx="1132">
                  <c:v>41264</c:v>
                </c:pt>
                <c:pt idx="1133">
                  <c:v>41269</c:v>
                </c:pt>
                <c:pt idx="1134">
                  <c:v>41270</c:v>
                </c:pt>
                <c:pt idx="1135">
                  <c:v>41271</c:v>
                </c:pt>
                <c:pt idx="1136">
                  <c:v>41276</c:v>
                </c:pt>
                <c:pt idx="1137">
                  <c:v>41277</c:v>
                </c:pt>
                <c:pt idx="1138">
                  <c:v>41278</c:v>
                </c:pt>
                <c:pt idx="1139">
                  <c:v>41281</c:v>
                </c:pt>
                <c:pt idx="1140">
                  <c:v>41282</c:v>
                </c:pt>
                <c:pt idx="1141">
                  <c:v>41283</c:v>
                </c:pt>
                <c:pt idx="1142">
                  <c:v>41284</c:v>
                </c:pt>
                <c:pt idx="1143">
                  <c:v>41285</c:v>
                </c:pt>
                <c:pt idx="1144">
                  <c:v>41288</c:v>
                </c:pt>
                <c:pt idx="1145">
                  <c:v>41289</c:v>
                </c:pt>
                <c:pt idx="1146">
                  <c:v>41290</c:v>
                </c:pt>
                <c:pt idx="1147">
                  <c:v>41291</c:v>
                </c:pt>
                <c:pt idx="1148">
                  <c:v>41292</c:v>
                </c:pt>
                <c:pt idx="1149">
                  <c:v>41295</c:v>
                </c:pt>
                <c:pt idx="1150">
                  <c:v>41296</c:v>
                </c:pt>
                <c:pt idx="1151">
                  <c:v>41297</c:v>
                </c:pt>
                <c:pt idx="1152">
                  <c:v>41298</c:v>
                </c:pt>
                <c:pt idx="1153">
                  <c:v>41302</c:v>
                </c:pt>
                <c:pt idx="1154">
                  <c:v>41303</c:v>
                </c:pt>
                <c:pt idx="1155">
                  <c:v>41304</c:v>
                </c:pt>
                <c:pt idx="1156">
                  <c:v>41305</c:v>
                </c:pt>
                <c:pt idx="1157">
                  <c:v>41306</c:v>
                </c:pt>
                <c:pt idx="1158">
                  <c:v>41309</c:v>
                </c:pt>
                <c:pt idx="1159">
                  <c:v>41310</c:v>
                </c:pt>
                <c:pt idx="1160">
                  <c:v>41311</c:v>
                </c:pt>
                <c:pt idx="1161">
                  <c:v>41312</c:v>
                </c:pt>
                <c:pt idx="1162">
                  <c:v>41313</c:v>
                </c:pt>
                <c:pt idx="1163">
                  <c:v>41318</c:v>
                </c:pt>
                <c:pt idx="1164">
                  <c:v>41319</c:v>
                </c:pt>
                <c:pt idx="1165">
                  <c:v>41320</c:v>
                </c:pt>
                <c:pt idx="1166">
                  <c:v>41323</c:v>
                </c:pt>
                <c:pt idx="1167">
                  <c:v>41324</c:v>
                </c:pt>
                <c:pt idx="1168">
                  <c:v>41325</c:v>
                </c:pt>
                <c:pt idx="1169">
                  <c:v>41326</c:v>
                </c:pt>
                <c:pt idx="1170">
                  <c:v>41327</c:v>
                </c:pt>
                <c:pt idx="1171">
                  <c:v>41330</c:v>
                </c:pt>
                <c:pt idx="1172">
                  <c:v>41331</c:v>
                </c:pt>
                <c:pt idx="1173">
                  <c:v>41332</c:v>
                </c:pt>
                <c:pt idx="1174">
                  <c:v>41333</c:v>
                </c:pt>
                <c:pt idx="1175">
                  <c:v>41334</c:v>
                </c:pt>
                <c:pt idx="1176">
                  <c:v>41337</c:v>
                </c:pt>
                <c:pt idx="1177">
                  <c:v>41338</c:v>
                </c:pt>
                <c:pt idx="1178">
                  <c:v>41339</c:v>
                </c:pt>
                <c:pt idx="1179">
                  <c:v>41340</c:v>
                </c:pt>
                <c:pt idx="1180">
                  <c:v>41341</c:v>
                </c:pt>
                <c:pt idx="1181">
                  <c:v>41344</c:v>
                </c:pt>
                <c:pt idx="1182">
                  <c:v>41345</c:v>
                </c:pt>
                <c:pt idx="1183">
                  <c:v>41346</c:v>
                </c:pt>
                <c:pt idx="1184">
                  <c:v>41347</c:v>
                </c:pt>
                <c:pt idx="1185">
                  <c:v>41348</c:v>
                </c:pt>
                <c:pt idx="1186">
                  <c:v>41351</c:v>
                </c:pt>
                <c:pt idx="1187">
                  <c:v>41352</c:v>
                </c:pt>
                <c:pt idx="1188">
                  <c:v>41353</c:v>
                </c:pt>
                <c:pt idx="1189">
                  <c:v>41354</c:v>
                </c:pt>
                <c:pt idx="1190">
                  <c:v>41355</c:v>
                </c:pt>
                <c:pt idx="1191">
                  <c:v>41358</c:v>
                </c:pt>
                <c:pt idx="1192">
                  <c:v>41359</c:v>
                </c:pt>
                <c:pt idx="1193">
                  <c:v>41360</c:v>
                </c:pt>
                <c:pt idx="1194">
                  <c:v>41361</c:v>
                </c:pt>
                <c:pt idx="1195">
                  <c:v>41365</c:v>
                </c:pt>
                <c:pt idx="1196">
                  <c:v>41366</c:v>
                </c:pt>
                <c:pt idx="1197">
                  <c:v>41367</c:v>
                </c:pt>
                <c:pt idx="1198">
                  <c:v>41368</c:v>
                </c:pt>
                <c:pt idx="1199">
                  <c:v>41369</c:v>
                </c:pt>
                <c:pt idx="1200">
                  <c:v>41372</c:v>
                </c:pt>
                <c:pt idx="1201">
                  <c:v>41373</c:v>
                </c:pt>
                <c:pt idx="1202">
                  <c:v>41374</c:v>
                </c:pt>
                <c:pt idx="1203">
                  <c:v>41375</c:v>
                </c:pt>
                <c:pt idx="1204">
                  <c:v>41376</c:v>
                </c:pt>
                <c:pt idx="1205">
                  <c:v>41379</c:v>
                </c:pt>
                <c:pt idx="1206">
                  <c:v>41380</c:v>
                </c:pt>
                <c:pt idx="1207">
                  <c:v>41381</c:v>
                </c:pt>
                <c:pt idx="1208">
                  <c:v>41382</c:v>
                </c:pt>
                <c:pt idx="1209">
                  <c:v>41383</c:v>
                </c:pt>
                <c:pt idx="1210">
                  <c:v>41386</c:v>
                </c:pt>
                <c:pt idx="1211">
                  <c:v>41387</c:v>
                </c:pt>
                <c:pt idx="1212">
                  <c:v>41388</c:v>
                </c:pt>
                <c:pt idx="1213">
                  <c:v>41389</c:v>
                </c:pt>
                <c:pt idx="1214">
                  <c:v>41390</c:v>
                </c:pt>
                <c:pt idx="1215">
                  <c:v>41393</c:v>
                </c:pt>
                <c:pt idx="1216">
                  <c:v>41394</c:v>
                </c:pt>
                <c:pt idx="1217">
                  <c:v>41396</c:v>
                </c:pt>
                <c:pt idx="1218">
                  <c:v>41397</c:v>
                </c:pt>
                <c:pt idx="1219">
                  <c:v>41400</c:v>
                </c:pt>
                <c:pt idx="1220">
                  <c:v>41401</c:v>
                </c:pt>
                <c:pt idx="1221">
                  <c:v>41402</c:v>
                </c:pt>
                <c:pt idx="1222">
                  <c:v>41403</c:v>
                </c:pt>
                <c:pt idx="1223">
                  <c:v>41404</c:v>
                </c:pt>
                <c:pt idx="1224">
                  <c:v>41407</c:v>
                </c:pt>
                <c:pt idx="1225">
                  <c:v>41408</c:v>
                </c:pt>
                <c:pt idx="1226">
                  <c:v>41409</c:v>
                </c:pt>
                <c:pt idx="1227">
                  <c:v>41410</c:v>
                </c:pt>
                <c:pt idx="1228">
                  <c:v>41411</c:v>
                </c:pt>
                <c:pt idx="1229">
                  <c:v>41414</c:v>
                </c:pt>
                <c:pt idx="1230">
                  <c:v>41415</c:v>
                </c:pt>
                <c:pt idx="1231">
                  <c:v>41416</c:v>
                </c:pt>
                <c:pt idx="1232">
                  <c:v>41417</c:v>
                </c:pt>
                <c:pt idx="1233">
                  <c:v>41418</c:v>
                </c:pt>
                <c:pt idx="1234">
                  <c:v>41421</c:v>
                </c:pt>
                <c:pt idx="1235">
                  <c:v>41422</c:v>
                </c:pt>
                <c:pt idx="1236">
                  <c:v>41423</c:v>
                </c:pt>
                <c:pt idx="1237">
                  <c:v>41425</c:v>
                </c:pt>
                <c:pt idx="1238">
                  <c:v>41428</c:v>
                </c:pt>
                <c:pt idx="1239">
                  <c:v>41429</c:v>
                </c:pt>
                <c:pt idx="1240">
                  <c:v>41430</c:v>
                </c:pt>
                <c:pt idx="1241">
                  <c:v>41431</c:v>
                </c:pt>
                <c:pt idx="1242">
                  <c:v>41432</c:v>
                </c:pt>
                <c:pt idx="1243">
                  <c:v>41435</c:v>
                </c:pt>
                <c:pt idx="1244">
                  <c:v>41436</c:v>
                </c:pt>
                <c:pt idx="1245">
                  <c:v>41437</c:v>
                </c:pt>
                <c:pt idx="1246">
                  <c:v>41438</c:v>
                </c:pt>
                <c:pt idx="1247">
                  <c:v>41439</c:v>
                </c:pt>
                <c:pt idx="1248">
                  <c:v>41442</c:v>
                </c:pt>
                <c:pt idx="1249">
                  <c:v>41443</c:v>
                </c:pt>
                <c:pt idx="1250">
                  <c:v>41444</c:v>
                </c:pt>
                <c:pt idx="1251">
                  <c:v>41445</c:v>
                </c:pt>
                <c:pt idx="1252">
                  <c:v>41446</c:v>
                </c:pt>
                <c:pt idx="1253">
                  <c:v>41449</c:v>
                </c:pt>
                <c:pt idx="1254">
                  <c:v>41450</c:v>
                </c:pt>
                <c:pt idx="1255">
                  <c:v>41451</c:v>
                </c:pt>
                <c:pt idx="1256">
                  <c:v>41452</c:v>
                </c:pt>
                <c:pt idx="1257">
                  <c:v>41453</c:v>
                </c:pt>
                <c:pt idx="1258">
                  <c:v>41456</c:v>
                </c:pt>
                <c:pt idx="1259">
                  <c:v>41457</c:v>
                </c:pt>
                <c:pt idx="1260">
                  <c:v>41458</c:v>
                </c:pt>
                <c:pt idx="1261">
                  <c:v>41459</c:v>
                </c:pt>
                <c:pt idx="1262">
                  <c:v>41460</c:v>
                </c:pt>
                <c:pt idx="1263">
                  <c:v>41463</c:v>
                </c:pt>
                <c:pt idx="1264">
                  <c:v>41465</c:v>
                </c:pt>
                <c:pt idx="1265">
                  <c:v>41466</c:v>
                </c:pt>
                <c:pt idx="1266">
                  <c:v>41467</c:v>
                </c:pt>
                <c:pt idx="1267">
                  <c:v>41470</c:v>
                </c:pt>
                <c:pt idx="1268">
                  <c:v>41471</c:v>
                </c:pt>
                <c:pt idx="1269">
                  <c:v>41472</c:v>
                </c:pt>
                <c:pt idx="1270">
                  <c:v>41473</c:v>
                </c:pt>
                <c:pt idx="1271">
                  <c:v>41474</c:v>
                </c:pt>
                <c:pt idx="1272">
                  <c:v>41477</c:v>
                </c:pt>
                <c:pt idx="1273">
                  <c:v>41478</c:v>
                </c:pt>
                <c:pt idx="1274">
                  <c:v>41479</c:v>
                </c:pt>
                <c:pt idx="1275">
                  <c:v>41480</c:v>
                </c:pt>
                <c:pt idx="1276">
                  <c:v>41481</c:v>
                </c:pt>
                <c:pt idx="1277">
                  <c:v>41484</c:v>
                </c:pt>
                <c:pt idx="1278">
                  <c:v>41485</c:v>
                </c:pt>
                <c:pt idx="1279">
                  <c:v>41486</c:v>
                </c:pt>
                <c:pt idx="1280">
                  <c:v>41487</c:v>
                </c:pt>
                <c:pt idx="1281">
                  <c:v>41488</c:v>
                </c:pt>
                <c:pt idx="1282">
                  <c:v>41491</c:v>
                </c:pt>
                <c:pt idx="1283">
                  <c:v>41492</c:v>
                </c:pt>
                <c:pt idx="1284">
                  <c:v>41493</c:v>
                </c:pt>
                <c:pt idx="1285">
                  <c:v>41494</c:v>
                </c:pt>
                <c:pt idx="1286">
                  <c:v>41495</c:v>
                </c:pt>
                <c:pt idx="1287">
                  <c:v>41498</c:v>
                </c:pt>
                <c:pt idx="1288">
                  <c:v>41499</c:v>
                </c:pt>
                <c:pt idx="1289">
                  <c:v>41500</c:v>
                </c:pt>
                <c:pt idx="1290">
                  <c:v>41501</c:v>
                </c:pt>
                <c:pt idx="1291">
                  <c:v>41502</c:v>
                </c:pt>
                <c:pt idx="1292">
                  <c:v>41505</c:v>
                </c:pt>
                <c:pt idx="1293">
                  <c:v>41506</c:v>
                </c:pt>
                <c:pt idx="1294">
                  <c:v>41507</c:v>
                </c:pt>
                <c:pt idx="1295">
                  <c:v>41508</c:v>
                </c:pt>
                <c:pt idx="1296">
                  <c:v>41509</c:v>
                </c:pt>
                <c:pt idx="1297">
                  <c:v>41512</c:v>
                </c:pt>
                <c:pt idx="1298">
                  <c:v>41513</c:v>
                </c:pt>
                <c:pt idx="1299">
                  <c:v>41514</c:v>
                </c:pt>
                <c:pt idx="1300">
                  <c:v>41515</c:v>
                </c:pt>
                <c:pt idx="1301">
                  <c:v>41516</c:v>
                </c:pt>
                <c:pt idx="1302">
                  <c:v>41519</c:v>
                </c:pt>
                <c:pt idx="1303">
                  <c:v>41520</c:v>
                </c:pt>
                <c:pt idx="1304">
                  <c:v>41521</c:v>
                </c:pt>
                <c:pt idx="1305">
                  <c:v>41522</c:v>
                </c:pt>
                <c:pt idx="1306">
                  <c:v>41523</c:v>
                </c:pt>
                <c:pt idx="1307">
                  <c:v>41526</c:v>
                </c:pt>
                <c:pt idx="1308">
                  <c:v>41527</c:v>
                </c:pt>
                <c:pt idx="1309">
                  <c:v>41528</c:v>
                </c:pt>
                <c:pt idx="1310">
                  <c:v>41529</c:v>
                </c:pt>
                <c:pt idx="1311">
                  <c:v>41530</c:v>
                </c:pt>
                <c:pt idx="1312">
                  <c:v>41533</c:v>
                </c:pt>
                <c:pt idx="1313">
                  <c:v>41534</c:v>
                </c:pt>
                <c:pt idx="1314">
                  <c:v>41535</c:v>
                </c:pt>
                <c:pt idx="1315">
                  <c:v>41536</c:v>
                </c:pt>
                <c:pt idx="1316">
                  <c:v>41537</c:v>
                </c:pt>
                <c:pt idx="1317">
                  <c:v>41540</c:v>
                </c:pt>
                <c:pt idx="1318">
                  <c:v>41541</c:v>
                </c:pt>
                <c:pt idx="1319">
                  <c:v>41542</c:v>
                </c:pt>
                <c:pt idx="1320">
                  <c:v>41543</c:v>
                </c:pt>
                <c:pt idx="1321">
                  <c:v>41544</c:v>
                </c:pt>
                <c:pt idx="1322">
                  <c:v>41547</c:v>
                </c:pt>
                <c:pt idx="1323">
                  <c:v>41548</c:v>
                </c:pt>
                <c:pt idx="1324">
                  <c:v>41549</c:v>
                </c:pt>
                <c:pt idx="1325">
                  <c:v>41550</c:v>
                </c:pt>
                <c:pt idx="1326">
                  <c:v>41551</c:v>
                </c:pt>
                <c:pt idx="1327">
                  <c:v>41554</c:v>
                </c:pt>
                <c:pt idx="1328">
                  <c:v>41555</c:v>
                </c:pt>
                <c:pt idx="1329">
                  <c:v>41556</c:v>
                </c:pt>
                <c:pt idx="1330">
                  <c:v>41557</c:v>
                </c:pt>
                <c:pt idx="1331">
                  <c:v>41558</c:v>
                </c:pt>
                <c:pt idx="1332">
                  <c:v>41561</c:v>
                </c:pt>
                <c:pt idx="1333">
                  <c:v>41562</c:v>
                </c:pt>
                <c:pt idx="1334">
                  <c:v>41563</c:v>
                </c:pt>
                <c:pt idx="1335">
                  <c:v>41564</c:v>
                </c:pt>
                <c:pt idx="1336">
                  <c:v>41565</c:v>
                </c:pt>
                <c:pt idx="1337">
                  <c:v>41568</c:v>
                </c:pt>
                <c:pt idx="1338">
                  <c:v>41569</c:v>
                </c:pt>
                <c:pt idx="1339">
                  <c:v>41570</c:v>
                </c:pt>
                <c:pt idx="1340">
                  <c:v>41571</c:v>
                </c:pt>
                <c:pt idx="1341">
                  <c:v>41572</c:v>
                </c:pt>
                <c:pt idx="1342">
                  <c:v>41575</c:v>
                </c:pt>
                <c:pt idx="1343">
                  <c:v>41576</c:v>
                </c:pt>
                <c:pt idx="1344">
                  <c:v>41577</c:v>
                </c:pt>
                <c:pt idx="1345">
                  <c:v>41578</c:v>
                </c:pt>
                <c:pt idx="1346">
                  <c:v>41579</c:v>
                </c:pt>
                <c:pt idx="1347">
                  <c:v>41582</c:v>
                </c:pt>
                <c:pt idx="1348">
                  <c:v>41583</c:v>
                </c:pt>
                <c:pt idx="1349">
                  <c:v>41584</c:v>
                </c:pt>
                <c:pt idx="1350">
                  <c:v>41585</c:v>
                </c:pt>
                <c:pt idx="1351">
                  <c:v>41586</c:v>
                </c:pt>
                <c:pt idx="1352">
                  <c:v>41589</c:v>
                </c:pt>
                <c:pt idx="1353">
                  <c:v>41590</c:v>
                </c:pt>
                <c:pt idx="1354">
                  <c:v>41591</c:v>
                </c:pt>
                <c:pt idx="1355">
                  <c:v>41592</c:v>
                </c:pt>
                <c:pt idx="1356">
                  <c:v>41596</c:v>
                </c:pt>
                <c:pt idx="1357">
                  <c:v>41597</c:v>
                </c:pt>
                <c:pt idx="1358">
                  <c:v>41598</c:v>
                </c:pt>
                <c:pt idx="1359">
                  <c:v>41599</c:v>
                </c:pt>
                <c:pt idx="1360">
                  <c:v>41600</c:v>
                </c:pt>
                <c:pt idx="1361">
                  <c:v>41603</c:v>
                </c:pt>
                <c:pt idx="1362">
                  <c:v>41604</c:v>
                </c:pt>
                <c:pt idx="1363">
                  <c:v>41605</c:v>
                </c:pt>
                <c:pt idx="1364">
                  <c:v>41606</c:v>
                </c:pt>
                <c:pt idx="1365">
                  <c:v>41607</c:v>
                </c:pt>
                <c:pt idx="1366">
                  <c:v>41610</c:v>
                </c:pt>
                <c:pt idx="1367">
                  <c:v>41611</c:v>
                </c:pt>
                <c:pt idx="1368">
                  <c:v>41612</c:v>
                </c:pt>
                <c:pt idx="1369">
                  <c:v>41613</c:v>
                </c:pt>
                <c:pt idx="1370">
                  <c:v>41614</c:v>
                </c:pt>
                <c:pt idx="1371">
                  <c:v>41617</c:v>
                </c:pt>
                <c:pt idx="1372">
                  <c:v>41618</c:v>
                </c:pt>
                <c:pt idx="1373">
                  <c:v>41619</c:v>
                </c:pt>
                <c:pt idx="1374">
                  <c:v>41620</c:v>
                </c:pt>
                <c:pt idx="1375">
                  <c:v>41621</c:v>
                </c:pt>
                <c:pt idx="1376">
                  <c:v>41624</c:v>
                </c:pt>
                <c:pt idx="1377">
                  <c:v>41625</c:v>
                </c:pt>
                <c:pt idx="1378">
                  <c:v>41626</c:v>
                </c:pt>
                <c:pt idx="1379">
                  <c:v>41627</c:v>
                </c:pt>
                <c:pt idx="1380">
                  <c:v>41628</c:v>
                </c:pt>
                <c:pt idx="1381">
                  <c:v>41631</c:v>
                </c:pt>
                <c:pt idx="1382">
                  <c:v>41632</c:v>
                </c:pt>
                <c:pt idx="1383">
                  <c:v>41634</c:v>
                </c:pt>
                <c:pt idx="1384">
                  <c:v>41635</c:v>
                </c:pt>
                <c:pt idx="1385">
                  <c:v>41638</c:v>
                </c:pt>
                <c:pt idx="1386">
                  <c:v>41641</c:v>
                </c:pt>
                <c:pt idx="1387">
                  <c:v>41642</c:v>
                </c:pt>
                <c:pt idx="1388">
                  <c:v>41645</c:v>
                </c:pt>
                <c:pt idx="1389">
                  <c:v>41646</c:v>
                </c:pt>
                <c:pt idx="1390">
                  <c:v>41647</c:v>
                </c:pt>
                <c:pt idx="1391">
                  <c:v>41648</c:v>
                </c:pt>
                <c:pt idx="1392">
                  <c:v>41649</c:v>
                </c:pt>
                <c:pt idx="1393">
                  <c:v>41652</c:v>
                </c:pt>
                <c:pt idx="1394">
                  <c:v>41653</c:v>
                </c:pt>
                <c:pt idx="1395">
                  <c:v>41654</c:v>
                </c:pt>
                <c:pt idx="1396">
                  <c:v>41655</c:v>
                </c:pt>
                <c:pt idx="1397">
                  <c:v>41656</c:v>
                </c:pt>
                <c:pt idx="1398">
                  <c:v>41659</c:v>
                </c:pt>
                <c:pt idx="1399">
                  <c:v>41660</c:v>
                </c:pt>
                <c:pt idx="1400">
                  <c:v>41661</c:v>
                </c:pt>
                <c:pt idx="1401">
                  <c:v>41662</c:v>
                </c:pt>
                <c:pt idx="1402">
                  <c:v>41663</c:v>
                </c:pt>
                <c:pt idx="1403">
                  <c:v>41666</c:v>
                </c:pt>
                <c:pt idx="1404">
                  <c:v>41667</c:v>
                </c:pt>
                <c:pt idx="1405">
                  <c:v>41668</c:v>
                </c:pt>
                <c:pt idx="1406">
                  <c:v>41669</c:v>
                </c:pt>
                <c:pt idx="1407">
                  <c:v>41670</c:v>
                </c:pt>
                <c:pt idx="1408">
                  <c:v>41673</c:v>
                </c:pt>
                <c:pt idx="1409">
                  <c:v>41674</c:v>
                </c:pt>
                <c:pt idx="1410">
                  <c:v>41675</c:v>
                </c:pt>
                <c:pt idx="1411">
                  <c:v>41676</c:v>
                </c:pt>
                <c:pt idx="1412">
                  <c:v>41677</c:v>
                </c:pt>
                <c:pt idx="1413">
                  <c:v>41680</c:v>
                </c:pt>
                <c:pt idx="1414">
                  <c:v>41681</c:v>
                </c:pt>
                <c:pt idx="1415">
                  <c:v>41682</c:v>
                </c:pt>
                <c:pt idx="1416">
                  <c:v>41683</c:v>
                </c:pt>
                <c:pt idx="1417">
                  <c:v>41684</c:v>
                </c:pt>
                <c:pt idx="1418">
                  <c:v>41687</c:v>
                </c:pt>
                <c:pt idx="1419">
                  <c:v>41688</c:v>
                </c:pt>
                <c:pt idx="1420">
                  <c:v>41689</c:v>
                </c:pt>
                <c:pt idx="1421">
                  <c:v>41690</c:v>
                </c:pt>
                <c:pt idx="1422">
                  <c:v>41691</c:v>
                </c:pt>
                <c:pt idx="1423">
                  <c:v>41694</c:v>
                </c:pt>
                <c:pt idx="1424">
                  <c:v>41695</c:v>
                </c:pt>
                <c:pt idx="1425">
                  <c:v>41696</c:v>
                </c:pt>
                <c:pt idx="1426">
                  <c:v>41697</c:v>
                </c:pt>
                <c:pt idx="1427">
                  <c:v>41698</c:v>
                </c:pt>
                <c:pt idx="1428">
                  <c:v>41703</c:v>
                </c:pt>
                <c:pt idx="1429">
                  <c:v>41704</c:v>
                </c:pt>
                <c:pt idx="1430">
                  <c:v>41705</c:v>
                </c:pt>
                <c:pt idx="1431">
                  <c:v>41708</c:v>
                </c:pt>
                <c:pt idx="1432">
                  <c:v>41709</c:v>
                </c:pt>
                <c:pt idx="1433">
                  <c:v>41710</c:v>
                </c:pt>
                <c:pt idx="1434">
                  <c:v>41711</c:v>
                </c:pt>
                <c:pt idx="1435">
                  <c:v>41712</c:v>
                </c:pt>
                <c:pt idx="1436">
                  <c:v>41715</c:v>
                </c:pt>
                <c:pt idx="1437">
                  <c:v>41716</c:v>
                </c:pt>
                <c:pt idx="1438">
                  <c:v>41717</c:v>
                </c:pt>
                <c:pt idx="1439">
                  <c:v>41718</c:v>
                </c:pt>
                <c:pt idx="1440">
                  <c:v>41719</c:v>
                </c:pt>
                <c:pt idx="1441">
                  <c:v>41722</c:v>
                </c:pt>
                <c:pt idx="1442">
                  <c:v>41723</c:v>
                </c:pt>
                <c:pt idx="1443">
                  <c:v>41724</c:v>
                </c:pt>
                <c:pt idx="1444">
                  <c:v>41725</c:v>
                </c:pt>
                <c:pt idx="1445">
                  <c:v>41726</c:v>
                </c:pt>
                <c:pt idx="1446">
                  <c:v>41729</c:v>
                </c:pt>
                <c:pt idx="1447">
                  <c:v>41730</c:v>
                </c:pt>
                <c:pt idx="1448">
                  <c:v>41731</c:v>
                </c:pt>
                <c:pt idx="1449">
                  <c:v>41732</c:v>
                </c:pt>
                <c:pt idx="1450">
                  <c:v>41733</c:v>
                </c:pt>
                <c:pt idx="1451">
                  <c:v>41736</c:v>
                </c:pt>
                <c:pt idx="1452">
                  <c:v>41737</c:v>
                </c:pt>
                <c:pt idx="1453">
                  <c:v>41738</c:v>
                </c:pt>
                <c:pt idx="1454">
                  <c:v>41739</c:v>
                </c:pt>
                <c:pt idx="1455">
                  <c:v>41740</c:v>
                </c:pt>
                <c:pt idx="1456">
                  <c:v>41743</c:v>
                </c:pt>
                <c:pt idx="1457">
                  <c:v>41744</c:v>
                </c:pt>
                <c:pt idx="1458">
                  <c:v>41745</c:v>
                </c:pt>
                <c:pt idx="1459">
                  <c:v>41746</c:v>
                </c:pt>
                <c:pt idx="1460">
                  <c:v>41751</c:v>
                </c:pt>
                <c:pt idx="1461">
                  <c:v>41752</c:v>
                </c:pt>
                <c:pt idx="1462">
                  <c:v>41753</c:v>
                </c:pt>
                <c:pt idx="1463">
                  <c:v>41754</c:v>
                </c:pt>
                <c:pt idx="1464">
                  <c:v>41757</c:v>
                </c:pt>
                <c:pt idx="1465">
                  <c:v>41758</c:v>
                </c:pt>
                <c:pt idx="1466">
                  <c:v>41759</c:v>
                </c:pt>
                <c:pt idx="1467">
                  <c:v>41761</c:v>
                </c:pt>
                <c:pt idx="1468">
                  <c:v>41764</c:v>
                </c:pt>
                <c:pt idx="1469">
                  <c:v>41765</c:v>
                </c:pt>
                <c:pt idx="1470">
                  <c:v>41766</c:v>
                </c:pt>
                <c:pt idx="1471">
                  <c:v>41767</c:v>
                </c:pt>
                <c:pt idx="1472">
                  <c:v>41768</c:v>
                </c:pt>
                <c:pt idx="1473">
                  <c:v>41771</c:v>
                </c:pt>
                <c:pt idx="1474">
                  <c:v>41772</c:v>
                </c:pt>
                <c:pt idx="1475">
                  <c:v>41773</c:v>
                </c:pt>
                <c:pt idx="1476">
                  <c:v>41774</c:v>
                </c:pt>
                <c:pt idx="1477">
                  <c:v>41775</c:v>
                </c:pt>
                <c:pt idx="1478">
                  <c:v>41778</c:v>
                </c:pt>
                <c:pt idx="1479">
                  <c:v>41779</c:v>
                </c:pt>
                <c:pt idx="1480">
                  <c:v>41780</c:v>
                </c:pt>
                <c:pt idx="1481">
                  <c:v>41781</c:v>
                </c:pt>
                <c:pt idx="1482">
                  <c:v>41782</c:v>
                </c:pt>
                <c:pt idx="1483">
                  <c:v>41785</c:v>
                </c:pt>
                <c:pt idx="1484">
                  <c:v>41786</c:v>
                </c:pt>
                <c:pt idx="1485">
                  <c:v>41787</c:v>
                </c:pt>
                <c:pt idx="1486">
                  <c:v>41788</c:v>
                </c:pt>
                <c:pt idx="1487">
                  <c:v>41789</c:v>
                </c:pt>
                <c:pt idx="1488">
                  <c:v>41792</c:v>
                </c:pt>
                <c:pt idx="1489">
                  <c:v>41793</c:v>
                </c:pt>
                <c:pt idx="1490">
                  <c:v>41794</c:v>
                </c:pt>
                <c:pt idx="1491">
                  <c:v>41795</c:v>
                </c:pt>
                <c:pt idx="1492">
                  <c:v>41796</c:v>
                </c:pt>
                <c:pt idx="1493">
                  <c:v>41799</c:v>
                </c:pt>
                <c:pt idx="1494">
                  <c:v>41800</c:v>
                </c:pt>
                <c:pt idx="1495">
                  <c:v>41801</c:v>
                </c:pt>
                <c:pt idx="1496">
                  <c:v>41802</c:v>
                </c:pt>
                <c:pt idx="1497">
                  <c:v>41803</c:v>
                </c:pt>
                <c:pt idx="1498">
                  <c:v>41806</c:v>
                </c:pt>
                <c:pt idx="1499">
                  <c:v>41807</c:v>
                </c:pt>
                <c:pt idx="1500">
                  <c:v>41808</c:v>
                </c:pt>
                <c:pt idx="1501">
                  <c:v>41810</c:v>
                </c:pt>
                <c:pt idx="1502">
                  <c:v>41813</c:v>
                </c:pt>
                <c:pt idx="1503">
                  <c:v>41814</c:v>
                </c:pt>
                <c:pt idx="1504">
                  <c:v>41815</c:v>
                </c:pt>
                <c:pt idx="1505">
                  <c:v>41816</c:v>
                </c:pt>
                <c:pt idx="1506">
                  <c:v>41817</c:v>
                </c:pt>
                <c:pt idx="1507">
                  <c:v>41820</c:v>
                </c:pt>
                <c:pt idx="1508">
                  <c:v>41821</c:v>
                </c:pt>
                <c:pt idx="1509">
                  <c:v>41822</c:v>
                </c:pt>
                <c:pt idx="1510">
                  <c:v>41823</c:v>
                </c:pt>
                <c:pt idx="1511">
                  <c:v>41824</c:v>
                </c:pt>
                <c:pt idx="1512">
                  <c:v>41827</c:v>
                </c:pt>
                <c:pt idx="1513">
                  <c:v>41828</c:v>
                </c:pt>
                <c:pt idx="1514">
                  <c:v>41830</c:v>
                </c:pt>
                <c:pt idx="1515">
                  <c:v>41831</c:v>
                </c:pt>
                <c:pt idx="1516">
                  <c:v>41834</c:v>
                </c:pt>
                <c:pt idx="1517">
                  <c:v>41835</c:v>
                </c:pt>
                <c:pt idx="1518">
                  <c:v>41836</c:v>
                </c:pt>
                <c:pt idx="1519">
                  <c:v>41837</c:v>
                </c:pt>
                <c:pt idx="1520">
                  <c:v>41838</c:v>
                </c:pt>
                <c:pt idx="1521">
                  <c:v>41841</c:v>
                </c:pt>
                <c:pt idx="1522">
                  <c:v>41842</c:v>
                </c:pt>
                <c:pt idx="1523">
                  <c:v>41843</c:v>
                </c:pt>
                <c:pt idx="1524">
                  <c:v>41844</c:v>
                </c:pt>
                <c:pt idx="1525">
                  <c:v>41845</c:v>
                </c:pt>
                <c:pt idx="1526">
                  <c:v>41848</c:v>
                </c:pt>
                <c:pt idx="1527">
                  <c:v>41849</c:v>
                </c:pt>
                <c:pt idx="1528">
                  <c:v>41850</c:v>
                </c:pt>
                <c:pt idx="1529">
                  <c:v>41851</c:v>
                </c:pt>
                <c:pt idx="1530">
                  <c:v>41852</c:v>
                </c:pt>
                <c:pt idx="1531">
                  <c:v>41855</c:v>
                </c:pt>
                <c:pt idx="1532">
                  <c:v>41856</c:v>
                </c:pt>
                <c:pt idx="1533">
                  <c:v>41857</c:v>
                </c:pt>
                <c:pt idx="1534">
                  <c:v>41858</c:v>
                </c:pt>
                <c:pt idx="1535">
                  <c:v>41859</c:v>
                </c:pt>
                <c:pt idx="1536">
                  <c:v>41862</c:v>
                </c:pt>
                <c:pt idx="1537">
                  <c:v>41863</c:v>
                </c:pt>
                <c:pt idx="1538">
                  <c:v>41864</c:v>
                </c:pt>
                <c:pt idx="1539">
                  <c:v>41865</c:v>
                </c:pt>
                <c:pt idx="1540">
                  <c:v>41866</c:v>
                </c:pt>
                <c:pt idx="1541">
                  <c:v>41869</c:v>
                </c:pt>
                <c:pt idx="1542">
                  <c:v>41870</c:v>
                </c:pt>
                <c:pt idx="1543">
                  <c:v>41871</c:v>
                </c:pt>
                <c:pt idx="1544">
                  <c:v>41872</c:v>
                </c:pt>
                <c:pt idx="1545">
                  <c:v>41873</c:v>
                </c:pt>
                <c:pt idx="1546">
                  <c:v>41876</c:v>
                </c:pt>
                <c:pt idx="1547">
                  <c:v>41877</c:v>
                </c:pt>
                <c:pt idx="1548">
                  <c:v>41878</c:v>
                </c:pt>
                <c:pt idx="1549">
                  <c:v>41879</c:v>
                </c:pt>
                <c:pt idx="1550">
                  <c:v>41880</c:v>
                </c:pt>
                <c:pt idx="1551">
                  <c:v>41883</c:v>
                </c:pt>
                <c:pt idx="1552">
                  <c:v>41884</c:v>
                </c:pt>
                <c:pt idx="1553">
                  <c:v>41885</c:v>
                </c:pt>
                <c:pt idx="1554">
                  <c:v>41886</c:v>
                </c:pt>
                <c:pt idx="1555">
                  <c:v>41887</c:v>
                </c:pt>
                <c:pt idx="1556">
                  <c:v>41890</c:v>
                </c:pt>
                <c:pt idx="1557">
                  <c:v>41891</c:v>
                </c:pt>
                <c:pt idx="1558">
                  <c:v>41892</c:v>
                </c:pt>
                <c:pt idx="1559">
                  <c:v>41893</c:v>
                </c:pt>
                <c:pt idx="1560">
                  <c:v>41894</c:v>
                </c:pt>
                <c:pt idx="1561">
                  <c:v>41897</c:v>
                </c:pt>
                <c:pt idx="1562">
                  <c:v>41898</c:v>
                </c:pt>
                <c:pt idx="1563">
                  <c:v>41899</c:v>
                </c:pt>
                <c:pt idx="1564">
                  <c:v>41900</c:v>
                </c:pt>
                <c:pt idx="1565">
                  <c:v>41901</c:v>
                </c:pt>
                <c:pt idx="1566">
                  <c:v>41904</c:v>
                </c:pt>
                <c:pt idx="1567">
                  <c:v>41905</c:v>
                </c:pt>
                <c:pt idx="1568">
                  <c:v>41906</c:v>
                </c:pt>
                <c:pt idx="1569">
                  <c:v>41907</c:v>
                </c:pt>
                <c:pt idx="1570">
                  <c:v>41908</c:v>
                </c:pt>
                <c:pt idx="1571">
                  <c:v>41911</c:v>
                </c:pt>
                <c:pt idx="1572">
                  <c:v>41912</c:v>
                </c:pt>
                <c:pt idx="1573">
                  <c:v>41913</c:v>
                </c:pt>
                <c:pt idx="1574">
                  <c:v>41914</c:v>
                </c:pt>
                <c:pt idx="1575">
                  <c:v>41915</c:v>
                </c:pt>
                <c:pt idx="1576">
                  <c:v>41918</c:v>
                </c:pt>
                <c:pt idx="1577">
                  <c:v>41919</c:v>
                </c:pt>
                <c:pt idx="1578">
                  <c:v>41920</c:v>
                </c:pt>
                <c:pt idx="1579">
                  <c:v>41921</c:v>
                </c:pt>
                <c:pt idx="1580">
                  <c:v>41922</c:v>
                </c:pt>
                <c:pt idx="1581">
                  <c:v>41925</c:v>
                </c:pt>
                <c:pt idx="1582">
                  <c:v>41926</c:v>
                </c:pt>
                <c:pt idx="1583">
                  <c:v>41927</c:v>
                </c:pt>
                <c:pt idx="1584">
                  <c:v>41928</c:v>
                </c:pt>
                <c:pt idx="1585">
                  <c:v>41929</c:v>
                </c:pt>
                <c:pt idx="1586">
                  <c:v>41932</c:v>
                </c:pt>
                <c:pt idx="1587">
                  <c:v>41933</c:v>
                </c:pt>
                <c:pt idx="1588">
                  <c:v>41934</c:v>
                </c:pt>
                <c:pt idx="1589">
                  <c:v>41935</c:v>
                </c:pt>
                <c:pt idx="1590">
                  <c:v>41936</c:v>
                </c:pt>
                <c:pt idx="1591">
                  <c:v>41939</c:v>
                </c:pt>
                <c:pt idx="1592">
                  <c:v>41940</c:v>
                </c:pt>
                <c:pt idx="1593">
                  <c:v>41941</c:v>
                </c:pt>
                <c:pt idx="1594">
                  <c:v>41942</c:v>
                </c:pt>
                <c:pt idx="1595">
                  <c:v>41943</c:v>
                </c:pt>
                <c:pt idx="1596">
                  <c:v>41946</c:v>
                </c:pt>
                <c:pt idx="1597">
                  <c:v>41947</c:v>
                </c:pt>
                <c:pt idx="1598">
                  <c:v>41948</c:v>
                </c:pt>
                <c:pt idx="1599">
                  <c:v>41949</c:v>
                </c:pt>
                <c:pt idx="1600">
                  <c:v>41950</c:v>
                </c:pt>
                <c:pt idx="1601">
                  <c:v>41953</c:v>
                </c:pt>
                <c:pt idx="1602">
                  <c:v>41954</c:v>
                </c:pt>
                <c:pt idx="1603">
                  <c:v>41955</c:v>
                </c:pt>
                <c:pt idx="1604">
                  <c:v>41956</c:v>
                </c:pt>
                <c:pt idx="1605">
                  <c:v>41957</c:v>
                </c:pt>
                <c:pt idx="1606">
                  <c:v>41960</c:v>
                </c:pt>
                <c:pt idx="1607">
                  <c:v>41961</c:v>
                </c:pt>
                <c:pt idx="1608">
                  <c:v>41962</c:v>
                </c:pt>
                <c:pt idx="1609">
                  <c:v>41963</c:v>
                </c:pt>
                <c:pt idx="1610">
                  <c:v>41964</c:v>
                </c:pt>
                <c:pt idx="1611">
                  <c:v>41967</c:v>
                </c:pt>
                <c:pt idx="1612">
                  <c:v>41968</c:v>
                </c:pt>
                <c:pt idx="1613">
                  <c:v>41969</c:v>
                </c:pt>
                <c:pt idx="1614">
                  <c:v>41970</c:v>
                </c:pt>
                <c:pt idx="1615">
                  <c:v>41971</c:v>
                </c:pt>
                <c:pt idx="1616">
                  <c:v>41974</c:v>
                </c:pt>
                <c:pt idx="1617">
                  <c:v>41975</c:v>
                </c:pt>
                <c:pt idx="1618">
                  <c:v>41976</c:v>
                </c:pt>
                <c:pt idx="1619">
                  <c:v>41977</c:v>
                </c:pt>
                <c:pt idx="1620">
                  <c:v>41978</c:v>
                </c:pt>
                <c:pt idx="1621">
                  <c:v>41981</c:v>
                </c:pt>
                <c:pt idx="1622">
                  <c:v>41982</c:v>
                </c:pt>
                <c:pt idx="1623">
                  <c:v>41983</c:v>
                </c:pt>
                <c:pt idx="1624">
                  <c:v>41984</c:v>
                </c:pt>
                <c:pt idx="1625">
                  <c:v>41985</c:v>
                </c:pt>
                <c:pt idx="1626">
                  <c:v>41988</c:v>
                </c:pt>
                <c:pt idx="1627">
                  <c:v>41989</c:v>
                </c:pt>
                <c:pt idx="1628">
                  <c:v>41990</c:v>
                </c:pt>
                <c:pt idx="1629">
                  <c:v>41991</c:v>
                </c:pt>
                <c:pt idx="1630">
                  <c:v>41992</c:v>
                </c:pt>
                <c:pt idx="1631">
                  <c:v>41995</c:v>
                </c:pt>
                <c:pt idx="1632">
                  <c:v>41996</c:v>
                </c:pt>
                <c:pt idx="1633">
                  <c:v>41997</c:v>
                </c:pt>
                <c:pt idx="1634">
                  <c:v>41999</c:v>
                </c:pt>
                <c:pt idx="1635">
                  <c:v>42002</c:v>
                </c:pt>
                <c:pt idx="1636">
                  <c:v>42003</c:v>
                </c:pt>
                <c:pt idx="1637">
                  <c:v>42004</c:v>
                </c:pt>
                <c:pt idx="1638">
                  <c:v>42006</c:v>
                </c:pt>
                <c:pt idx="1639">
                  <c:v>42009</c:v>
                </c:pt>
                <c:pt idx="1640">
                  <c:v>42010</c:v>
                </c:pt>
                <c:pt idx="1641">
                  <c:v>42011</c:v>
                </c:pt>
                <c:pt idx="1642">
                  <c:v>42012</c:v>
                </c:pt>
                <c:pt idx="1643">
                  <c:v>42013</c:v>
                </c:pt>
                <c:pt idx="1644">
                  <c:v>42016</c:v>
                </c:pt>
                <c:pt idx="1645">
                  <c:v>42017</c:v>
                </c:pt>
                <c:pt idx="1646">
                  <c:v>42018</c:v>
                </c:pt>
                <c:pt idx="1647">
                  <c:v>42019</c:v>
                </c:pt>
                <c:pt idx="1648">
                  <c:v>42020</c:v>
                </c:pt>
                <c:pt idx="1649">
                  <c:v>42023</c:v>
                </c:pt>
                <c:pt idx="1650">
                  <c:v>42024</c:v>
                </c:pt>
                <c:pt idx="1651">
                  <c:v>42025</c:v>
                </c:pt>
                <c:pt idx="1652">
                  <c:v>42026</c:v>
                </c:pt>
                <c:pt idx="1653">
                  <c:v>42027</c:v>
                </c:pt>
                <c:pt idx="1654">
                  <c:v>42030</c:v>
                </c:pt>
                <c:pt idx="1655">
                  <c:v>42031</c:v>
                </c:pt>
                <c:pt idx="1656">
                  <c:v>42032</c:v>
                </c:pt>
                <c:pt idx="1657">
                  <c:v>42033</c:v>
                </c:pt>
                <c:pt idx="1658">
                  <c:v>42034</c:v>
                </c:pt>
                <c:pt idx="1659">
                  <c:v>42037</c:v>
                </c:pt>
                <c:pt idx="1660">
                  <c:v>42038</c:v>
                </c:pt>
                <c:pt idx="1661">
                  <c:v>42039</c:v>
                </c:pt>
                <c:pt idx="1662">
                  <c:v>42040</c:v>
                </c:pt>
                <c:pt idx="1663">
                  <c:v>42041</c:v>
                </c:pt>
                <c:pt idx="1664">
                  <c:v>42044</c:v>
                </c:pt>
                <c:pt idx="1665">
                  <c:v>42045</c:v>
                </c:pt>
                <c:pt idx="1666">
                  <c:v>42046</c:v>
                </c:pt>
                <c:pt idx="1667">
                  <c:v>42047</c:v>
                </c:pt>
                <c:pt idx="1668">
                  <c:v>42048</c:v>
                </c:pt>
                <c:pt idx="1669">
                  <c:v>42053</c:v>
                </c:pt>
                <c:pt idx="1670">
                  <c:v>42054</c:v>
                </c:pt>
                <c:pt idx="1671">
                  <c:v>42055</c:v>
                </c:pt>
                <c:pt idx="1672">
                  <c:v>42058</c:v>
                </c:pt>
                <c:pt idx="1673">
                  <c:v>42059</c:v>
                </c:pt>
                <c:pt idx="1674">
                  <c:v>42060</c:v>
                </c:pt>
                <c:pt idx="1675">
                  <c:v>42061</c:v>
                </c:pt>
                <c:pt idx="1676">
                  <c:v>42062</c:v>
                </c:pt>
                <c:pt idx="1677">
                  <c:v>42065</c:v>
                </c:pt>
                <c:pt idx="1678">
                  <c:v>42066</c:v>
                </c:pt>
                <c:pt idx="1679">
                  <c:v>42067</c:v>
                </c:pt>
                <c:pt idx="1680">
                  <c:v>42068</c:v>
                </c:pt>
                <c:pt idx="1681">
                  <c:v>42069</c:v>
                </c:pt>
                <c:pt idx="1682">
                  <c:v>42072</c:v>
                </c:pt>
                <c:pt idx="1683">
                  <c:v>42073</c:v>
                </c:pt>
                <c:pt idx="1684">
                  <c:v>42074</c:v>
                </c:pt>
                <c:pt idx="1685">
                  <c:v>42075</c:v>
                </c:pt>
                <c:pt idx="1686">
                  <c:v>42076</c:v>
                </c:pt>
                <c:pt idx="1687">
                  <c:v>42079</c:v>
                </c:pt>
                <c:pt idx="1688">
                  <c:v>42080</c:v>
                </c:pt>
                <c:pt idx="1689">
                  <c:v>42081</c:v>
                </c:pt>
                <c:pt idx="1690">
                  <c:v>42082</c:v>
                </c:pt>
                <c:pt idx="1691">
                  <c:v>42083</c:v>
                </c:pt>
                <c:pt idx="1692">
                  <c:v>42086</c:v>
                </c:pt>
                <c:pt idx="1693">
                  <c:v>42087</c:v>
                </c:pt>
                <c:pt idx="1694">
                  <c:v>42088</c:v>
                </c:pt>
                <c:pt idx="1695">
                  <c:v>42089</c:v>
                </c:pt>
                <c:pt idx="1696">
                  <c:v>42090</c:v>
                </c:pt>
                <c:pt idx="1697">
                  <c:v>42093</c:v>
                </c:pt>
                <c:pt idx="1698">
                  <c:v>42094</c:v>
                </c:pt>
                <c:pt idx="1699">
                  <c:v>42095</c:v>
                </c:pt>
                <c:pt idx="1700">
                  <c:v>42096</c:v>
                </c:pt>
                <c:pt idx="1701">
                  <c:v>42100</c:v>
                </c:pt>
                <c:pt idx="1702">
                  <c:v>42101</c:v>
                </c:pt>
                <c:pt idx="1703">
                  <c:v>42102</c:v>
                </c:pt>
                <c:pt idx="1704">
                  <c:v>42103</c:v>
                </c:pt>
                <c:pt idx="1705">
                  <c:v>42104</c:v>
                </c:pt>
                <c:pt idx="1706">
                  <c:v>42107</c:v>
                </c:pt>
                <c:pt idx="1707">
                  <c:v>42108</c:v>
                </c:pt>
                <c:pt idx="1708">
                  <c:v>42109</c:v>
                </c:pt>
                <c:pt idx="1709">
                  <c:v>42110</c:v>
                </c:pt>
                <c:pt idx="1710">
                  <c:v>42111</c:v>
                </c:pt>
                <c:pt idx="1711">
                  <c:v>42114</c:v>
                </c:pt>
                <c:pt idx="1712">
                  <c:v>42116</c:v>
                </c:pt>
                <c:pt idx="1713">
                  <c:v>42117</c:v>
                </c:pt>
                <c:pt idx="1714">
                  <c:v>42118</c:v>
                </c:pt>
                <c:pt idx="1715">
                  <c:v>42121</c:v>
                </c:pt>
                <c:pt idx="1716">
                  <c:v>42122</c:v>
                </c:pt>
                <c:pt idx="1717">
                  <c:v>42123</c:v>
                </c:pt>
                <c:pt idx="1718">
                  <c:v>42124</c:v>
                </c:pt>
                <c:pt idx="1719">
                  <c:v>42128</c:v>
                </c:pt>
                <c:pt idx="1720">
                  <c:v>42129</c:v>
                </c:pt>
                <c:pt idx="1721">
                  <c:v>42130</c:v>
                </c:pt>
                <c:pt idx="1722">
                  <c:v>42131</c:v>
                </c:pt>
                <c:pt idx="1723">
                  <c:v>42132</c:v>
                </c:pt>
                <c:pt idx="1724">
                  <c:v>42135</c:v>
                </c:pt>
                <c:pt idx="1725">
                  <c:v>42136</c:v>
                </c:pt>
                <c:pt idx="1726">
                  <c:v>42137</c:v>
                </c:pt>
                <c:pt idx="1727">
                  <c:v>42138</c:v>
                </c:pt>
                <c:pt idx="1728">
                  <c:v>42139</c:v>
                </c:pt>
                <c:pt idx="1729">
                  <c:v>42142</c:v>
                </c:pt>
                <c:pt idx="1730">
                  <c:v>42143</c:v>
                </c:pt>
                <c:pt idx="1731">
                  <c:v>42144</c:v>
                </c:pt>
                <c:pt idx="1732">
                  <c:v>42145</c:v>
                </c:pt>
                <c:pt idx="1733">
                  <c:v>42146</c:v>
                </c:pt>
                <c:pt idx="1734">
                  <c:v>42149</c:v>
                </c:pt>
                <c:pt idx="1735">
                  <c:v>42150</c:v>
                </c:pt>
                <c:pt idx="1736">
                  <c:v>42151</c:v>
                </c:pt>
                <c:pt idx="1737">
                  <c:v>42152</c:v>
                </c:pt>
                <c:pt idx="1738">
                  <c:v>42153</c:v>
                </c:pt>
                <c:pt idx="1739">
                  <c:v>42156</c:v>
                </c:pt>
                <c:pt idx="1740">
                  <c:v>42157</c:v>
                </c:pt>
                <c:pt idx="1741">
                  <c:v>42158</c:v>
                </c:pt>
                <c:pt idx="1742">
                  <c:v>42160</c:v>
                </c:pt>
                <c:pt idx="1743">
                  <c:v>42163</c:v>
                </c:pt>
                <c:pt idx="1744">
                  <c:v>42164</c:v>
                </c:pt>
                <c:pt idx="1745">
                  <c:v>42165</c:v>
                </c:pt>
                <c:pt idx="1746">
                  <c:v>42166</c:v>
                </c:pt>
                <c:pt idx="1747">
                  <c:v>42167</c:v>
                </c:pt>
                <c:pt idx="1748">
                  <c:v>42170</c:v>
                </c:pt>
                <c:pt idx="1749">
                  <c:v>42171</c:v>
                </c:pt>
                <c:pt idx="1750">
                  <c:v>42172</c:v>
                </c:pt>
                <c:pt idx="1751">
                  <c:v>42173</c:v>
                </c:pt>
                <c:pt idx="1752">
                  <c:v>42174</c:v>
                </c:pt>
                <c:pt idx="1753">
                  <c:v>42177</c:v>
                </c:pt>
                <c:pt idx="1754">
                  <c:v>42178</c:v>
                </c:pt>
                <c:pt idx="1755">
                  <c:v>42179</c:v>
                </c:pt>
                <c:pt idx="1756">
                  <c:v>42180</c:v>
                </c:pt>
                <c:pt idx="1757">
                  <c:v>42181</c:v>
                </c:pt>
                <c:pt idx="1758">
                  <c:v>42184</c:v>
                </c:pt>
                <c:pt idx="1759">
                  <c:v>42185</c:v>
                </c:pt>
                <c:pt idx="1760">
                  <c:v>42186</c:v>
                </c:pt>
                <c:pt idx="1761">
                  <c:v>42187</c:v>
                </c:pt>
                <c:pt idx="1762">
                  <c:v>42188</c:v>
                </c:pt>
                <c:pt idx="1763">
                  <c:v>42191</c:v>
                </c:pt>
                <c:pt idx="1764">
                  <c:v>42192</c:v>
                </c:pt>
                <c:pt idx="1765">
                  <c:v>42193</c:v>
                </c:pt>
                <c:pt idx="1766">
                  <c:v>42195</c:v>
                </c:pt>
                <c:pt idx="1767">
                  <c:v>42198</c:v>
                </c:pt>
                <c:pt idx="1768">
                  <c:v>42199</c:v>
                </c:pt>
                <c:pt idx="1769">
                  <c:v>42200</c:v>
                </c:pt>
                <c:pt idx="1770">
                  <c:v>42201</c:v>
                </c:pt>
                <c:pt idx="1771">
                  <c:v>42202</c:v>
                </c:pt>
                <c:pt idx="1772">
                  <c:v>42205</c:v>
                </c:pt>
                <c:pt idx="1773">
                  <c:v>42206</c:v>
                </c:pt>
                <c:pt idx="1774">
                  <c:v>42207</c:v>
                </c:pt>
                <c:pt idx="1775">
                  <c:v>42208</c:v>
                </c:pt>
                <c:pt idx="1776">
                  <c:v>42209</c:v>
                </c:pt>
                <c:pt idx="1777">
                  <c:v>42212</c:v>
                </c:pt>
                <c:pt idx="1778">
                  <c:v>42213</c:v>
                </c:pt>
                <c:pt idx="1779">
                  <c:v>42214</c:v>
                </c:pt>
                <c:pt idx="1780">
                  <c:v>42215</c:v>
                </c:pt>
                <c:pt idx="1781">
                  <c:v>42216</c:v>
                </c:pt>
                <c:pt idx="1782">
                  <c:v>42219</c:v>
                </c:pt>
                <c:pt idx="1783">
                  <c:v>42220</c:v>
                </c:pt>
                <c:pt idx="1784">
                  <c:v>42221</c:v>
                </c:pt>
                <c:pt idx="1785">
                  <c:v>42222</c:v>
                </c:pt>
                <c:pt idx="1786">
                  <c:v>42223</c:v>
                </c:pt>
                <c:pt idx="1787">
                  <c:v>42226</c:v>
                </c:pt>
                <c:pt idx="1788">
                  <c:v>42227</c:v>
                </c:pt>
                <c:pt idx="1789">
                  <c:v>42228</c:v>
                </c:pt>
                <c:pt idx="1790">
                  <c:v>42229</c:v>
                </c:pt>
                <c:pt idx="1791">
                  <c:v>42230</c:v>
                </c:pt>
                <c:pt idx="1792">
                  <c:v>42233</c:v>
                </c:pt>
                <c:pt idx="1793">
                  <c:v>42234</c:v>
                </c:pt>
                <c:pt idx="1794">
                  <c:v>42235</c:v>
                </c:pt>
                <c:pt idx="1795">
                  <c:v>42236</c:v>
                </c:pt>
                <c:pt idx="1796">
                  <c:v>42237</c:v>
                </c:pt>
                <c:pt idx="1797">
                  <c:v>42240</c:v>
                </c:pt>
                <c:pt idx="1798">
                  <c:v>42241</c:v>
                </c:pt>
                <c:pt idx="1799">
                  <c:v>42242</c:v>
                </c:pt>
                <c:pt idx="1800">
                  <c:v>42243</c:v>
                </c:pt>
                <c:pt idx="1801">
                  <c:v>42244</c:v>
                </c:pt>
                <c:pt idx="1802">
                  <c:v>42247</c:v>
                </c:pt>
                <c:pt idx="1803">
                  <c:v>42248</c:v>
                </c:pt>
                <c:pt idx="1804">
                  <c:v>42249</c:v>
                </c:pt>
                <c:pt idx="1805">
                  <c:v>42250</c:v>
                </c:pt>
                <c:pt idx="1806">
                  <c:v>42251</c:v>
                </c:pt>
                <c:pt idx="1807">
                  <c:v>42255</c:v>
                </c:pt>
                <c:pt idx="1808">
                  <c:v>42256</c:v>
                </c:pt>
                <c:pt idx="1809">
                  <c:v>42257</c:v>
                </c:pt>
                <c:pt idx="1810">
                  <c:v>42258</c:v>
                </c:pt>
                <c:pt idx="1811">
                  <c:v>42261</c:v>
                </c:pt>
                <c:pt idx="1812">
                  <c:v>42262</c:v>
                </c:pt>
                <c:pt idx="1813">
                  <c:v>42263</c:v>
                </c:pt>
                <c:pt idx="1814">
                  <c:v>42264</c:v>
                </c:pt>
                <c:pt idx="1815">
                  <c:v>42265</c:v>
                </c:pt>
                <c:pt idx="1816">
                  <c:v>42268</c:v>
                </c:pt>
                <c:pt idx="1817">
                  <c:v>42269</c:v>
                </c:pt>
                <c:pt idx="1818">
                  <c:v>42270</c:v>
                </c:pt>
                <c:pt idx="1819">
                  <c:v>42271</c:v>
                </c:pt>
                <c:pt idx="1820">
                  <c:v>42272</c:v>
                </c:pt>
                <c:pt idx="1821">
                  <c:v>42275</c:v>
                </c:pt>
                <c:pt idx="1822">
                  <c:v>42276</c:v>
                </c:pt>
                <c:pt idx="1823">
                  <c:v>42277</c:v>
                </c:pt>
                <c:pt idx="1824">
                  <c:v>42278</c:v>
                </c:pt>
                <c:pt idx="1825">
                  <c:v>42279</c:v>
                </c:pt>
                <c:pt idx="1826">
                  <c:v>42282</c:v>
                </c:pt>
                <c:pt idx="1827">
                  <c:v>42283</c:v>
                </c:pt>
                <c:pt idx="1828">
                  <c:v>42284</c:v>
                </c:pt>
                <c:pt idx="1829">
                  <c:v>42285</c:v>
                </c:pt>
                <c:pt idx="1830">
                  <c:v>42286</c:v>
                </c:pt>
                <c:pt idx="1831">
                  <c:v>42290</c:v>
                </c:pt>
                <c:pt idx="1832">
                  <c:v>42291</c:v>
                </c:pt>
                <c:pt idx="1833">
                  <c:v>42292</c:v>
                </c:pt>
                <c:pt idx="1834">
                  <c:v>42293</c:v>
                </c:pt>
                <c:pt idx="1835">
                  <c:v>42296</c:v>
                </c:pt>
                <c:pt idx="1836">
                  <c:v>42297</c:v>
                </c:pt>
                <c:pt idx="1837">
                  <c:v>42298</c:v>
                </c:pt>
                <c:pt idx="1838">
                  <c:v>42299</c:v>
                </c:pt>
                <c:pt idx="1839">
                  <c:v>42300</c:v>
                </c:pt>
                <c:pt idx="1840">
                  <c:v>42303</c:v>
                </c:pt>
                <c:pt idx="1841">
                  <c:v>42304</c:v>
                </c:pt>
                <c:pt idx="1842">
                  <c:v>42305</c:v>
                </c:pt>
                <c:pt idx="1843">
                  <c:v>42306</c:v>
                </c:pt>
                <c:pt idx="1844">
                  <c:v>42307</c:v>
                </c:pt>
                <c:pt idx="1845">
                  <c:v>42311</c:v>
                </c:pt>
                <c:pt idx="1846">
                  <c:v>42312</c:v>
                </c:pt>
                <c:pt idx="1847">
                  <c:v>42313</c:v>
                </c:pt>
                <c:pt idx="1848">
                  <c:v>42314</c:v>
                </c:pt>
                <c:pt idx="1849">
                  <c:v>42317</c:v>
                </c:pt>
                <c:pt idx="1850">
                  <c:v>42318</c:v>
                </c:pt>
                <c:pt idx="1851">
                  <c:v>42319</c:v>
                </c:pt>
                <c:pt idx="1852">
                  <c:v>42320</c:v>
                </c:pt>
                <c:pt idx="1853">
                  <c:v>42321</c:v>
                </c:pt>
                <c:pt idx="1854">
                  <c:v>42324</c:v>
                </c:pt>
                <c:pt idx="1855">
                  <c:v>42325</c:v>
                </c:pt>
                <c:pt idx="1856">
                  <c:v>42326</c:v>
                </c:pt>
                <c:pt idx="1857">
                  <c:v>42327</c:v>
                </c:pt>
                <c:pt idx="1858">
                  <c:v>42328</c:v>
                </c:pt>
                <c:pt idx="1859">
                  <c:v>42331</c:v>
                </c:pt>
                <c:pt idx="1860">
                  <c:v>42332</c:v>
                </c:pt>
                <c:pt idx="1861">
                  <c:v>42333</c:v>
                </c:pt>
                <c:pt idx="1862">
                  <c:v>42334</c:v>
                </c:pt>
                <c:pt idx="1863">
                  <c:v>42335</c:v>
                </c:pt>
                <c:pt idx="1864">
                  <c:v>42338</c:v>
                </c:pt>
                <c:pt idx="1865">
                  <c:v>42339</c:v>
                </c:pt>
                <c:pt idx="1866">
                  <c:v>42340</c:v>
                </c:pt>
                <c:pt idx="1867">
                  <c:v>42341</c:v>
                </c:pt>
                <c:pt idx="1868">
                  <c:v>42342</c:v>
                </c:pt>
                <c:pt idx="1869">
                  <c:v>42345</c:v>
                </c:pt>
                <c:pt idx="1870">
                  <c:v>42346</c:v>
                </c:pt>
                <c:pt idx="1871">
                  <c:v>42347</c:v>
                </c:pt>
                <c:pt idx="1872">
                  <c:v>42348</c:v>
                </c:pt>
                <c:pt idx="1873">
                  <c:v>42349</c:v>
                </c:pt>
                <c:pt idx="1874">
                  <c:v>42352</c:v>
                </c:pt>
                <c:pt idx="1875">
                  <c:v>42353</c:v>
                </c:pt>
                <c:pt idx="1876">
                  <c:v>42354</c:v>
                </c:pt>
                <c:pt idx="1877">
                  <c:v>42355</c:v>
                </c:pt>
                <c:pt idx="1878">
                  <c:v>42356</c:v>
                </c:pt>
                <c:pt idx="1879">
                  <c:v>42359</c:v>
                </c:pt>
                <c:pt idx="1880">
                  <c:v>42360</c:v>
                </c:pt>
                <c:pt idx="1881">
                  <c:v>42361</c:v>
                </c:pt>
                <c:pt idx="1882">
                  <c:v>42362</c:v>
                </c:pt>
                <c:pt idx="1883">
                  <c:v>42366</c:v>
                </c:pt>
                <c:pt idx="1884">
                  <c:v>42367</c:v>
                </c:pt>
                <c:pt idx="1885">
                  <c:v>42368</c:v>
                </c:pt>
                <c:pt idx="1886">
                  <c:v>42369</c:v>
                </c:pt>
                <c:pt idx="1887">
                  <c:v>42373</c:v>
                </c:pt>
                <c:pt idx="1888">
                  <c:v>42374</c:v>
                </c:pt>
                <c:pt idx="1889">
                  <c:v>42375</c:v>
                </c:pt>
                <c:pt idx="1890">
                  <c:v>42376</c:v>
                </c:pt>
                <c:pt idx="1891">
                  <c:v>42377</c:v>
                </c:pt>
                <c:pt idx="1892">
                  <c:v>42380</c:v>
                </c:pt>
                <c:pt idx="1893">
                  <c:v>42381</c:v>
                </c:pt>
                <c:pt idx="1894">
                  <c:v>42382</c:v>
                </c:pt>
                <c:pt idx="1895">
                  <c:v>42383</c:v>
                </c:pt>
                <c:pt idx="1896">
                  <c:v>42384</c:v>
                </c:pt>
                <c:pt idx="1897">
                  <c:v>42387</c:v>
                </c:pt>
                <c:pt idx="1898">
                  <c:v>42388</c:v>
                </c:pt>
                <c:pt idx="1899">
                  <c:v>42389</c:v>
                </c:pt>
                <c:pt idx="1900">
                  <c:v>42390</c:v>
                </c:pt>
                <c:pt idx="1901">
                  <c:v>42391</c:v>
                </c:pt>
                <c:pt idx="1902">
                  <c:v>42394</c:v>
                </c:pt>
                <c:pt idx="1903">
                  <c:v>42395</c:v>
                </c:pt>
                <c:pt idx="1904">
                  <c:v>42396</c:v>
                </c:pt>
                <c:pt idx="1905">
                  <c:v>42397</c:v>
                </c:pt>
                <c:pt idx="1906">
                  <c:v>42398</c:v>
                </c:pt>
                <c:pt idx="1907">
                  <c:v>42401</c:v>
                </c:pt>
                <c:pt idx="1908">
                  <c:v>42402</c:v>
                </c:pt>
                <c:pt idx="1909">
                  <c:v>42403</c:v>
                </c:pt>
                <c:pt idx="1910">
                  <c:v>42404</c:v>
                </c:pt>
                <c:pt idx="1911">
                  <c:v>42405</c:v>
                </c:pt>
                <c:pt idx="1912">
                  <c:v>42410</c:v>
                </c:pt>
                <c:pt idx="1913">
                  <c:v>42411</c:v>
                </c:pt>
                <c:pt idx="1914">
                  <c:v>42412</c:v>
                </c:pt>
                <c:pt idx="1915">
                  <c:v>42415</c:v>
                </c:pt>
                <c:pt idx="1916">
                  <c:v>42416</c:v>
                </c:pt>
                <c:pt idx="1917">
                  <c:v>42417</c:v>
                </c:pt>
                <c:pt idx="1918">
                  <c:v>42418</c:v>
                </c:pt>
                <c:pt idx="1919">
                  <c:v>42419</c:v>
                </c:pt>
                <c:pt idx="1920">
                  <c:v>42422</c:v>
                </c:pt>
                <c:pt idx="1921">
                  <c:v>42423</c:v>
                </c:pt>
                <c:pt idx="1922">
                  <c:v>42424</c:v>
                </c:pt>
                <c:pt idx="1923">
                  <c:v>42425</c:v>
                </c:pt>
                <c:pt idx="1924">
                  <c:v>42426</c:v>
                </c:pt>
                <c:pt idx="1925">
                  <c:v>42429</c:v>
                </c:pt>
                <c:pt idx="1926">
                  <c:v>42430</c:v>
                </c:pt>
                <c:pt idx="1927">
                  <c:v>42431</c:v>
                </c:pt>
                <c:pt idx="1928">
                  <c:v>42432</c:v>
                </c:pt>
                <c:pt idx="1929">
                  <c:v>42433</c:v>
                </c:pt>
                <c:pt idx="1930">
                  <c:v>42436</c:v>
                </c:pt>
                <c:pt idx="1931">
                  <c:v>42437</c:v>
                </c:pt>
                <c:pt idx="1932">
                  <c:v>42438</c:v>
                </c:pt>
                <c:pt idx="1933">
                  <c:v>42439</c:v>
                </c:pt>
                <c:pt idx="1934">
                  <c:v>42440</c:v>
                </c:pt>
                <c:pt idx="1935">
                  <c:v>42443</c:v>
                </c:pt>
                <c:pt idx="1936">
                  <c:v>42444</c:v>
                </c:pt>
                <c:pt idx="1937">
                  <c:v>42445</c:v>
                </c:pt>
                <c:pt idx="1938">
                  <c:v>42446</c:v>
                </c:pt>
                <c:pt idx="1939">
                  <c:v>42447</c:v>
                </c:pt>
                <c:pt idx="1940">
                  <c:v>42450</c:v>
                </c:pt>
                <c:pt idx="1941">
                  <c:v>42451</c:v>
                </c:pt>
                <c:pt idx="1942">
                  <c:v>42452</c:v>
                </c:pt>
                <c:pt idx="1943">
                  <c:v>42453</c:v>
                </c:pt>
                <c:pt idx="1944">
                  <c:v>42457</c:v>
                </c:pt>
                <c:pt idx="1945">
                  <c:v>42458</c:v>
                </c:pt>
                <c:pt idx="1946">
                  <c:v>42459</c:v>
                </c:pt>
                <c:pt idx="1947">
                  <c:v>42460</c:v>
                </c:pt>
                <c:pt idx="1948">
                  <c:v>42461</c:v>
                </c:pt>
                <c:pt idx="1949">
                  <c:v>42464</c:v>
                </c:pt>
                <c:pt idx="1950">
                  <c:v>42465</c:v>
                </c:pt>
                <c:pt idx="1951">
                  <c:v>42466</c:v>
                </c:pt>
                <c:pt idx="1952">
                  <c:v>42467</c:v>
                </c:pt>
                <c:pt idx="1953">
                  <c:v>42468</c:v>
                </c:pt>
                <c:pt idx="1954">
                  <c:v>42471</c:v>
                </c:pt>
                <c:pt idx="1955">
                  <c:v>42472</c:v>
                </c:pt>
                <c:pt idx="1956">
                  <c:v>42473</c:v>
                </c:pt>
                <c:pt idx="1957">
                  <c:v>42474</c:v>
                </c:pt>
                <c:pt idx="1958">
                  <c:v>42475</c:v>
                </c:pt>
                <c:pt idx="1959">
                  <c:v>42478</c:v>
                </c:pt>
                <c:pt idx="1960">
                  <c:v>42479</c:v>
                </c:pt>
                <c:pt idx="1961">
                  <c:v>42480</c:v>
                </c:pt>
                <c:pt idx="1962">
                  <c:v>42482</c:v>
                </c:pt>
                <c:pt idx="1963">
                  <c:v>42485</c:v>
                </c:pt>
                <c:pt idx="1964">
                  <c:v>42486</c:v>
                </c:pt>
                <c:pt idx="1965">
                  <c:v>42487</c:v>
                </c:pt>
                <c:pt idx="1966">
                  <c:v>42488</c:v>
                </c:pt>
                <c:pt idx="1967">
                  <c:v>42489</c:v>
                </c:pt>
                <c:pt idx="1968">
                  <c:v>42492</c:v>
                </c:pt>
                <c:pt idx="1969">
                  <c:v>42493</c:v>
                </c:pt>
                <c:pt idx="1970">
                  <c:v>42494</c:v>
                </c:pt>
                <c:pt idx="1971">
                  <c:v>42495</c:v>
                </c:pt>
                <c:pt idx="1972">
                  <c:v>42496</c:v>
                </c:pt>
                <c:pt idx="1973">
                  <c:v>42499</c:v>
                </c:pt>
                <c:pt idx="1974">
                  <c:v>42500</c:v>
                </c:pt>
                <c:pt idx="1975">
                  <c:v>42501</c:v>
                </c:pt>
                <c:pt idx="1976">
                  <c:v>42502</c:v>
                </c:pt>
                <c:pt idx="1977">
                  <c:v>42503</c:v>
                </c:pt>
                <c:pt idx="1978">
                  <c:v>42506</c:v>
                </c:pt>
                <c:pt idx="1979">
                  <c:v>42507</c:v>
                </c:pt>
                <c:pt idx="1980">
                  <c:v>42508</c:v>
                </c:pt>
                <c:pt idx="1981">
                  <c:v>42509</c:v>
                </c:pt>
                <c:pt idx="1982">
                  <c:v>42510</c:v>
                </c:pt>
                <c:pt idx="1983">
                  <c:v>42513</c:v>
                </c:pt>
                <c:pt idx="1984">
                  <c:v>42514</c:v>
                </c:pt>
                <c:pt idx="1985">
                  <c:v>42515</c:v>
                </c:pt>
                <c:pt idx="1986">
                  <c:v>42517</c:v>
                </c:pt>
                <c:pt idx="1987">
                  <c:v>42520</c:v>
                </c:pt>
                <c:pt idx="1988">
                  <c:v>42521</c:v>
                </c:pt>
                <c:pt idx="1989">
                  <c:v>42522</c:v>
                </c:pt>
                <c:pt idx="1990">
                  <c:v>42523</c:v>
                </c:pt>
                <c:pt idx="1991">
                  <c:v>42524</c:v>
                </c:pt>
                <c:pt idx="1992">
                  <c:v>42527</c:v>
                </c:pt>
                <c:pt idx="1993">
                  <c:v>42528</c:v>
                </c:pt>
                <c:pt idx="1994">
                  <c:v>42529</c:v>
                </c:pt>
                <c:pt idx="1995">
                  <c:v>42530</c:v>
                </c:pt>
                <c:pt idx="1996">
                  <c:v>42531</c:v>
                </c:pt>
                <c:pt idx="1997">
                  <c:v>42534</c:v>
                </c:pt>
                <c:pt idx="1998">
                  <c:v>42535</c:v>
                </c:pt>
                <c:pt idx="1999">
                  <c:v>42536</c:v>
                </c:pt>
                <c:pt idx="2000">
                  <c:v>42537</c:v>
                </c:pt>
                <c:pt idx="2001">
                  <c:v>42538</c:v>
                </c:pt>
                <c:pt idx="2002">
                  <c:v>42541</c:v>
                </c:pt>
                <c:pt idx="2003">
                  <c:v>42542</c:v>
                </c:pt>
                <c:pt idx="2004">
                  <c:v>42543</c:v>
                </c:pt>
                <c:pt idx="2005">
                  <c:v>42544</c:v>
                </c:pt>
                <c:pt idx="2006">
                  <c:v>42545</c:v>
                </c:pt>
                <c:pt idx="2007">
                  <c:v>42548</c:v>
                </c:pt>
                <c:pt idx="2008">
                  <c:v>42549</c:v>
                </c:pt>
                <c:pt idx="2009">
                  <c:v>42550</c:v>
                </c:pt>
                <c:pt idx="2010">
                  <c:v>42551</c:v>
                </c:pt>
                <c:pt idx="2011">
                  <c:v>42552</c:v>
                </c:pt>
                <c:pt idx="2012">
                  <c:v>42555</c:v>
                </c:pt>
                <c:pt idx="2013">
                  <c:v>42556</c:v>
                </c:pt>
                <c:pt idx="2014">
                  <c:v>42557</c:v>
                </c:pt>
                <c:pt idx="2015">
                  <c:v>42558</c:v>
                </c:pt>
                <c:pt idx="2016">
                  <c:v>42559</c:v>
                </c:pt>
                <c:pt idx="2017">
                  <c:v>42562</c:v>
                </c:pt>
                <c:pt idx="2018">
                  <c:v>42563</c:v>
                </c:pt>
                <c:pt idx="2019">
                  <c:v>42564</c:v>
                </c:pt>
                <c:pt idx="2020">
                  <c:v>42565</c:v>
                </c:pt>
                <c:pt idx="2021">
                  <c:v>42566</c:v>
                </c:pt>
                <c:pt idx="2022">
                  <c:v>42569</c:v>
                </c:pt>
                <c:pt idx="2023">
                  <c:v>42570</c:v>
                </c:pt>
                <c:pt idx="2024">
                  <c:v>42571</c:v>
                </c:pt>
                <c:pt idx="2025">
                  <c:v>42572</c:v>
                </c:pt>
                <c:pt idx="2026">
                  <c:v>42573</c:v>
                </c:pt>
                <c:pt idx="2027">
                  <c:v>42576</c:v>
                </c:pt>
                <c:pt idx="2028">
                  <c:v>42577</c:v>
                </c:pt>
                <c:pt idx="2029">
                  <c:v>42578</c:v>
                </c:pt>
                <c:pt idx="2030">
                  <c:v>42579</c:v>
                </c:pt>
                <c:pt idx="2031">
                  <c:v>42580</c:v>
                </c:pt>
                <c:pt idx="2032">
                  <c:v>42583</c:v>
                </c:pt>
                <c:pt idx="2033">
                  <c:v>42584</c:v>
                </c:pt>
                <c:pt idx="2034">
                  <c:v>42585</c:v>
                </c:pt>
                <c:pt idx="2035">
                  <c:v>42586</c:v>
                </c:pt>
                <c:pt idx="2036">
                  <c:v>42587</c:v>
                </c:pt>
                <c:pt idx="2037">
                  <c:v>42590</c:v>
                </c:pt>
                <c:pt idx="2038">
                  <c:v>42591</c:v>
                </c:pt>
                <c:pt idx="2039">
                  <c:v>42592</c:v>
                </c:pt>
                <c:pt idx="2040">
                  <c:v>42593</c:v>
                </c:pt>
                <c:pt idx="2041">
                  <c:v>42594</c:v>
                </c:pt>
                <c:pt idx="2042">
                  <c:v>42597</c:v>
                </c:pt>
                <c:pt idx="2043">
                  <c:v>42598</c:v>
                </c:pt>
                <c:pt idx="2044">
                  <c:v>42599</c:v>
                </c:pt>
                <c:pt idx="2045">
                  <c:v>42600</c:v>
                </c:pt>
                <c:pt idx="2046">
                  <c:v>42601</c:v>
                </c:pt>
                <c:pt idx="2047">
                  <c:v>42604</c:v>
                </c:pt>
                <c:pt idx="2048">
                  <c:v>42605</c:v>
                </c:pt>
                <c:pt idx="2049">
                  <c:v>42606</c:v>
                </c:pt>
                <c:pt idx="2050">
                  <c:v>42607</c:v>
                </c:pt>
                <c:pt idx="2051">
                  <c:v>42608</c:v>
                </c:pt>
                <c:pt idx="2052">
                  <c:v>42611</c:v>
                </c:pt>
                <c:pt idx="2053">
                  <c:v>42612</c:v>
                </c:pt>
                <c:pt idx="2054">
                  <c:v>42613</c:v>
                </c:pt>
                <c:pt idx="2055">
                  <c:v>42614</c:v>
                </c:pt>
                <c:pt idx="2056">
                  <c:v>42615</c:v>
                </c:pt>
                <c:pt idx="2057">
                  <c:v>42618</c:v>
                </c:pt>
                <c:pt idx="2058">
                  <c:v>42619</c:v>
                </c:pt>
                <c:pt idx="2059">
                  <c:v>42621</c:v>
                </c:pt>
                <c:pt idx="2060">
                  <c:v>42622</c:v>
                </c:pt>
                <c:pt idx="2061">
                  <c:v>42625</c:v>
                </c:pt>
                <c:pt idx="2062">
                  <c:v>42626</c:v>
                </c:pt>
                <c:pt idx="2063">
                  <c:v>42627</c:v>
                </c:pt>
                <c:pt idx="2064">
                  <c:v>42628</c:v>
                </c:pt>
                <c:pt idx="2065">
                  <c:v>42629</c:v>
                </c:pt>
                <c:pt idx="2066">
                  <c:v>42632</c:v>
                </c:pt>
                <c:pt idx="2067">
                  <c:v>42633</c:v>
                </c:pt>
                <c:pt idx="2068">
                  <c:v>42634</c:v>
                </c:pt>
                <c:pt idx="2069">
                  <c:v>42635</c:v>
                </c:pt>
                <c:pt idx="2070">
                  <c:v>42636</c:v>
                </c:pt>
                <c:pt idx="2071">
                  <c:v>42639</c:v>
                </c:pt>
                <c:pt idx="2072">
                  <c:v>42640</c:v>
                </c:pt>
                <c:pt idx="2073">
                  <c:v>42641</c:v>
                </c:pt>
                <c:pt idx="2074">
                  <c:v>42642</c:v>
                </c:pt>
                <c:pt idx="2075">
                  <c:v>42643</c:v>
                </c:pt>
                <c:pt idx="2076">
                  <c:v>42646</c:v>
                </c:pt>
                <c:pt idx="2077">
                  <c:v>42647</c:v>
                </c:pt>
                <c:pt idx="2078">
                  <c:v>42648</c:v>
                </c:pt>
                <c:pt idx="2079">
                  <c:v>42649</c:v>
                </c:pt>
                <c:pt idx="2080">
                  <c:v>42650</c:v>
                </c:pt>
                <c:pt idx="2081">
                  <c:v>42653</c:v>
                </c:pt>
                <c:pt idx="2082">
                  <c:v>42654</c:v>
                </c:pt>
                <c:pt idx="2083">
                  <c:v>42656</c:v>
                </c:pt>
                <c:pt idx="2084">
                  <c:v>42657</c:v>
                </c:pt>
                <c:pt idx="2085">
                  <c:v>42660</c:v>
                </c:pt>
                <c:pt idx="2086">
                  <c:v>42661</c:v>
                </c:pt>
                <c:pt idx="2087">
                  <c:v>42662</c:v>
                </c:pt>
                <c:pt idx="2088">
                  <c:v>42663</c:v>
                </c:pt>
                <c:pt idx="2089">
                  <c:v>42664</c:v>
                </c:pt>
                <c:pt idx="2090">
                  <c:v>42667</c:v>
                </c:pt>
                <c:pt idx="2091">
                  <c:v>42668</c:v>
                </c:pt>
                <c:pt idx="2092">
                  <c:v>42669</c:v>
                </c:pt>
                <c:pt idx="2093">
                  <c:v>42670</c:v>
                </c:pt>
                <c:pt idx="2094">
                  <c:v>42671</c:v>
                </c:pt>
                <c:pt idx="2095">
                  <c:v>42674</c:v>
                </c:pt>
                <c:pt idx="2096">
                  <c:v>42675</c:v>
                </c:pt>
                <c:pt idx="2097">
                  <c:v>42677</c:v>
                </c:pt>
                <c:pt idx="2098">
                  <c:v>42678</c:v>
                </c:pt>
                <c:pt idx="2099">
                  <c:v>42681</c:v>
                </c:pt>
                <c:pt idx="2100">
                  <c:v>42682</c:v>
                </c:pt>
                <c:pt idx="2101">
                  <c:v>42683</c:v>
                </c:pt>
                <c:pt idx="2102">
                  <c:v>42684</c:v>
                </c:pt>
                <c:pt idx="2103">
                  <c:v>42685</c:v>
                </c:pt>
                <c:pt idx="2104">
                  <c:v>42688</c:v>
                </c:pt>
                <c:pt idx="2105">
                  <c:v>42690</c:v>
                </c:pt>
                <c:pt idx="2106">
                  <c:v>42691</c:v>
                </c:pt>
                <c:pt idx="2107">
                  <c:v>42692</c:v>
                </c:pt>
                <c:pt idx="2108">
                  <c:v>42695</c:v>
                </c:pt>
                <c:pt idx="2109">
                  <c:v>42696</c:v>
                </c:pt>
                <c:pt idx="2110">
                  <c:v>42697</c:v>
                </c:pt>
                <c:pt idx="2111">
                  <c:v>42698</c:v>
                </c:pt>
                <c:pt idx="2112">
                  <c:v>42699</c:v>
                </c:pt>
                <c:pt idx="2113">
                  <c:v>42702</c:v>
                </c:pt>
                <c:pt idx="2114">
                  <c:v>42703</c:v>
                </c:pt>
                <c:pt idx="2115">
                  <c:v>42704</c:v>
                </c:pt>
                <c:pt idx="2116">
                  <c:v>42705</c:v>
                </c:pt>
                <c:pt idx="2117">
                  <c:v>42706</c:v>
                </c:pt>
                <c:pt idx="2118">
                  <c:v>42709</c:v>
                </c:pt>
                <c:pt idx="2119">
                  <c:v>42710</c:v>
                </c:pt>
                <c:pt idx="2120">
                  <c:v>42711</c:v>
                </c:pt>
                <c:pt idx="2121">
                  <c:v>42712</c:v>
                </c:pt>
                <c:pt idx="2122">
                  <c:v>42713</c:v>
                </c:pt>
                <c:pt idx="2123">
                  <c:v>42716</c:v>
                </c:pt>
                <c:pt idx="2124">
                  <c:v>42717</c:v>
                </c:pt>
                <c:pt idx="2125">
                  <c:v>42718</c:v>
                </c:pt>
                <c:pt idx="2126">
                  <c:v>42719</c:v>
                </c:pt>
                <c:pt idx="2127">
                  <c:v>42720</c:v>
                </c:pt>
                <c:pt idx="2128">
                  <c:v>42723</c:v>
                </c:pt>
                <c:pt idx="2129">
                  <c:v>42724</c:v>
                </c:pt>
                <c:pt idx="2130">
                  <c:v>42725</c:v>
                </c:pt>
                <c:pt idx="2131">
                  <c:v>42726</c:v>
                </c:pt>
                <c:pt idx="2132">
                  <c:v>42727</c:v>
                </c:pt>
                <c:pt idx="2133">
                  <c:v>42730</c:v>
                </c:pt>
                <c:pt idx="2134">
                  <c:v>42731</c:v>
                </c:pt>
                <c:pt idx="2135">
                  <c:v>42732</c:v>
                </c:pt>
                <c:pt idx="2136">
                  <c:v>42733</c:v>
                </c:pt>
                <c:pt idx="2137">
                  <c:v>42734</c:v>
                </c:pt>
                <c:pt idx="2138">
                  <c:v>42737</c:v>
                </c:pt>
                <c:pt idx="2139">
                  <c:v>42738</c:v>
                </c:pt>
                <c:pt idx="2140">
                  <c:v>42739</c:v>
                </c:pt>
                <c:pt idx="2141">
                  <c:v>42740</c:v>
                </c:pt>
                <c:pt idx="2142">
                  <c:v>42741</c:v>
                </c:pt>
                <c:pt idx="2143">
                  <c:v>42744</c:v>
                </c:pt>
                <c:pt idx="2144">
                  <c:v>42745</c:v>
                </c:pt>
                <c:pt idx="2145">
                  <c:v>42746</c:v>
                </c:pt>
                <c:pt idx="2146">
                  <c:v>42747</c:v>
                </c:pt>
                <c:pt idx="2147">
                  <c:v>42748</c:v>
                </c:pt>
                <c:pt idx="2148">
                  <c:v>42751</c:v>
                </c:pt>
                <c:pt idx="2149">
                  <c:v>42752</c:v>
                </c:pt>
                <c:pt idx="2150">
                  <c:v>42753</c:v>
                </c:pt>
                <c:pt idx="2151">
                  <c:v>42754</c:v>
                </c:pt>
                <c:pt idx="2152">
                  <c:v>42755</c:v>
                </c:pt>
                <c:pt idx="2153">
                  <c:v>42758</c:v>
                </c:pt>
                <c:pt idx="2154">
                  <c:v>42759</c:v>
                </c:pt>
                <c:pt idx="2155">
                  <c:v>42760</c:v>
                </c:pt>
                <c:pt idx="2156">
                  <c:v>42761</c:v>
                </c:pt>
                <c:pt idx="2157">
                  <c:v>42762</c:v>
                </c:pt>
                <c:pt idx="2158">
                  <c:v>42765</c:v>
                </c:pt>
                <c:pt idx="2159">
                  <c:v>42766</c:v>
                </c:pt>
                <c:pt idx="2160">
                  <c:v>42767</c:v>
                </c:pt>
                <c:pt idx="2161">
                  <c:v>42768</c:v>
                </c:pt>
                <c:pt idx="2162">
                  <c:v>42769</c:v>
                </c:pt>
                <c:pt idx="2163">
                  <c:v>42772</c:v>
                </c:pt>
                <c:pt idx="2164">
                  <c:v>42773</c:v>
                </c:pt>
                <c:pt idx="2165">
                  <c:v>42774</c:v>
                </c:pt>
                <c:pt idx="2166">
                  <c:v>42775</c:v>
                </c:pt>
                <c:pt idx="2167">
                  <c:v>42776</c:v>
                </c:pt>
                <c:pt idx="2168">
                  <c:v>42779</c:v>
                </c:pt>
                <c:pt idx="2169">
                  <c:v>42780</c:v>
                </c:pt>
                <c:pt idx="2170">
                  <c:v>42781</c:v>
                </c:pt>
                <c:pt idx="2171">
                  <c:v>42782</c:v>
                </c:pt>
                <c:pt idx="2172">
                  <c:v>42783</c:v>
                </c:pt>
                <c:pt idx="2173">
                  <c:v>42786</c:v>
                </c:pt>
                <c:pt idx="2174">
                  <c:v>42787</c:v>
                </c:pt>
                <c:pt idx="2175">
                  <c:v>42788</c:v>
                </c:pt>
                <c:pt idx="2176">
                  <c:v>42789</c:v>
                </c:pt>
                <c:pt idx="2177">
                  <c:v>42790</c:v>
                </c:pt>
                <c:pt idx="2178">
                  <c:v>42795</c:v>
                </c:pt>
                <c:pt idx="2179">
                  <c:v>42796</c:v>
                </c:pt>
                <c:pt idx="2180">
                  <c:v>42797</c:v>
                </c:pt>
                <c:pt idx="2181">
                  <c:v>42800</c:v>
                </c:pt>
                <c:pt idx="2182">
                  <c:v>42801</c:v>
                </c:pt>
                <c:pt idx="2183">
                  <c:v>42802</c:v>
                </c:pt>
                <c:pt idx="2184">
                  <c:v>42803</c:v>
                </c:pt>
                <c:pt idx="2185">
                  <c:v>42804</c:v>
                </c:pt>
                <c:pt idx="2186">
                  <c:v>42807</c:v>
                </c:pt>
                <c:pt idx="2187">
                  <c:v>42808</c:v>
                </c:pt>
                <c:pt idx="2188">
                  <c:v>42809</c:v>
                </c:pt>
                <c:pt idx="2189">
                  <c:v>42810</c:v>
                </c:pt>
                <c:pt idx="2190">
                  <c:v>42811</c:v>
                </c:pt>
                <c:pt idx="2191">
                  <c:v>42814</c:v>
                </c:pt>
                <c:pt idx="2192">
                  <c:v>42815</c:v>
                </c:pt>
                <c:pt idx="2193">
                  <c:v>42816</c:v>
                </c:pt>
                <c:pt idx="2194">
                  <c:v>42817</c:v>
                </c:pt>
                <c:pt idx="2195">
                  <c:v>42818</c:v>
                </c:pt>
                <c:pt idx="2196">
                  <c:v>42821</c:v>
                </c:pt>
                <c:pt idx="2197">
                  <c:v>42822</c:v>
                </c:pt>
                <c:pt idx="2198">
                  <c:v>42823</c:v>
                </c:pt>
                <c:pt idx="2199">
                  <c:v>42824</c:v>
                </c:pt>
                <c:pt idx="2200">
                  <c:v>42825</c:v>
                </c:pt>
                <c:pt idx="2201">
                  <c:v>42828</c:v>
                </c:pt>
                <c:pt idx="2202">
                  <c:v>42829</c:v>
                </c:pt>
                <c:pt idx="2203">
                  <c:v>42830</c:v>
                </c:pt>
                <c:pt idx="2204">
                  <c:v>42831</c:v>
                </c:pt>
                <c:pt idx="2205">
                  <c:v>42832</c:v>
                </c:pt>
                <c:pt idx="2206">
                  <c:v>42835</c:v>
                </c:pt>
                <c:pt idx="2207">
                  <c:v>42836</c:v>
                </c:pt>
                <c:pt idx="2208">
                  <c:v>42837</c:v>
                </c:pt>
                <c:pt idx="2209">
                  <c:v>42838</c:v>
                </c:pt>
                <c:pt idx="2210">
                  <c:v>42842</c:v>
                </c:pt>
                <c:pt idx="2211">
                  <c:v>42843</c:v>
                </c:pt>
                <c:pt idx="2212">
                  <c:v>42844</c:v>
                </c:pt>
                <c:pt idx="2213">
                  <c:v>42845</c:v>
                </c:pt>
                <c:pt idx="2214">
                  <c:v>42849</c:v>
                </c:pt>
                <c:pt idx="2215">
                  <c:v>42850</c:v>
                </c:pt>
                <c:pt idx="2216">
                  <c:v>42851</c:v>
                </c:pt>
                <c:pt idx="2217">
                  <c:v>42852</c:v>
                </c:pt>
                <c:pt idx="2218">
                  <c:v>42853</c:v>
                </c:pt>
                <c:pt idx="2219">
                  <c:v>42857</c:v>
                </c:pt>
                <c:pt idx="2220">
                  <c:v>42858</c:v>
                </c:pt>
                <c:pt idx="2221">
                  <c:v>42859</c:v>
                </c:pt>
                <c:pt idx="2222">
                  <c:v>42860</c:v>
                </c:pt>
                <c:pt idx="2223">
                  <c:v>42863</c:v>
                </c:pt>
                <c:pt idx="2224">
                  <c:v>42864</c:v>
                </c:pt>
                <c:pt idx="2225">
                  <c:v>42865</c:v>
                </c:pt>
                <c:pt idx="2226">
                  <c:v>42866</c:v>
                </c:pt>
                <c:pt idx="2227">
                  <c:v>42867</c:v>
                </c:pt>
                <c:pt idx="2228">
                  <c:v>42870</c:v>
                </c:pt>
                <c:pt idx="2229">
                  <c:v>42871</c:v>
                </c:pt>
                <c:pt idx="2230">
                  <c:v>42872</c:v>
                </c:pt>
                <c:pt idx="2231">
                  <c:v>42873</c:v>
                </c:pt>
                <c:pt idx="2232">
                  <c:v>42874</c:v>
                </c:pt>
                <c:pt idx="2233">
                  <c:v>42877</c:v>
                </c:pt>
                <c:pt idx="2234">
                  <c:v>42878</c:v>
                </c:pt>
                <c:pt idx="2235">
                  <c:v>42879</c:v>
                </c:pt>
                <c:pt idx="2236">
                  <c:v>42880</c:v>
                </c:pt>
                <c:pt idx="2237">
                  <c:v>42881</c:v>
                </c:pt>
                <c:pt idx="2238">
                  <c:v>42884</c:v>
                </c:pt>
                <c:pt idx="2239">
                  <c:v>42885</c:v>
                </c:pt>
                <c:pt idx="2240">
                  <c:v>42886</c:v>
                </c:pt>
                <c:pt idx="2241">
                  <c:v>42887</c:v>
                </c:pt>
                <c:pt idx="2242">
                  <c:v>42888</c:v>
                </c:pt>
                <c:pt idx="2243">
                  <c:v>42891</c:v>
                </c:pt>
                <c:pt idx="2244">
                  <c:v>42892</c:v>
                </c:pt>
                <c:pt idx="2245">
                  <c:v>42893</c:v>
                </c:pt>
                <c:pt idx="2246">
                  <c:v>42894</c:v>
                </c:pt>
                <c:pt idx="2247">
                  <c:v>42895</c:v>
                </c:pt>
                <c:pt idx="2248">
                  <c:v>42898</c:v>
                </c:pt>
                <c:pt idx="2249">
                  <c:v>42899</c:v>
                </c:pt>
                <c:pt idx="2250">
                  <c:v>42900</c:v>
                </c:pt>
                <c:pt idx="2251">
                  <c:v>42902</c:v>
                </c:pt>
                <c:pt idx="2252">
                  <c:v>42905</c:v>
                </c:pt>
                <c:pt idx="2253">
                  <c:v>42906</c:v>
                </c:pt>
                <c:pt idx="2254">
                  <c:v>42907</c:v>
                </c:pt>
                <c:pt idx="2255">
                  <c:v>42908</c:v>
                </c:pt>
                <c:pt idx="2256">
                  <c:v>42909</c:v>
                </c:pt>
                <c:pt idx="2257">
                  <c:v>42912</c:v>
                </c:pt>
                <c:pt idx="2258">
                  <c:v>42913</c:v>
                </c:pt>
                <c:pt idx="2259">
                  <c:v>42914</c:v>
                </c:pt>
                <c:pt idx="2260">
                  <c:v>42915</c:v>
                </c:pt>
                <c:pt idx="2261">
                  <c:v>42916</c:v>
                </c:pt>
                <c:pt idx="2262">
                  <c:v>42919</c:v>
                </c:pt>
                <c:pt idx="2263">
                  <c:v>42920</c:v>
                </c:pt>
                <c:pt idx="2264">
                  <c:v>42921</c:v>
                </c:pt>
                <c:pt idx="2265">
                  <c:v>42922</c:v>
                </c:pt>
                <c:pt idx="2266">
                  <c:v>42923</c:v>
                </c:pt>
                <c:pt idx="2267">
                  <c:v>42926</c:v>
                </c:pt>
                <c:pt idx="2268">
                  <c:v>42927</c:v>
                </c:pt>
                <c:pt idx="2269">
                  <c:v>42928</c:v>
                </c:pt>
                <c:pt idx="2270">
                  <c:v>42929</c:v>
                </c:pt>
                <c:pt idx="2271">
                  <c:v>42930</c:v>
                </c:pt>
                <c:pt idx="2272">
                  <c:v>42933</c:v>
                </c:pt>
                <c:pt idx="2273">
                  <c:v>42934</c:v>
                </c:pt>
                <c:pt idx="2274">
                  <c:v>42935</c:v>
                </c:pt>
                <c:pt idx="2275">
                  <c:v>42936</c:v>
                </c:pt>
                <c:pt idx="2276">
                  <c:v>42937</c:v>
                </c:pt>
                <c:pt idx="2277">
                  <c:v>42940</c:v>
                </c:pt>
                <c:pt idx="2278">
                  <c:v>42941</c:v>
                </c:pt>
                <c:pt idx="2279">
                  <c:v>42942</c:v>
                </c:pt>
                <c:pt idx="2280">
                  <c:v>42943</c:v>
                </c:pt>
                <c:pt idx="2281">
                  <c:v>42944</c:v>
                </c:pt>
                <c:pt idx="2282">
                  <c:v>42947</c:v>
                </c:pt>
                <c:pt idx="2283">
                  <c:v>42948</c:v>
                </c:pt>
                <c:pt idx="2284">
                  <c:v>42949</c:v>
                </c:pt>
                <c:pt idx="2285">
                  <c:v>42950</c:v>
                </c:pt>
                <c:pt idx="2286">
                  <c:v>42951</c:v>
                </c:pt>
                <c:pt idx="2287">
                  <c:v>42954</c:v>
                </c:pt>
                <c:pt idx="2288">
                  <c:v>42955</c:v>
                </c:pt>
                <c:pt idx="2289">
                  <c:v>42956</c:v>
                </c:pt>
                <c:pt idx="2290">
                  <c:v>42957</c:v>
                </c:pt>
                <c:pt idx="2291">
                  <c:v>42958</c:v>
                </c:pt>
                <c:pt idx="2292">
                  <c:v>42961</c:v>
                </c:pt>
                <c:pt idx="2293">
                  <c:v>42962</c:v>
                </c:pt>
                <c:pt idx="2294">
                  <c:v>42963</c:v>
                </c:pt>
                <c:pt idx="2295">
                  <c:v>42964</c:v>
                </c:pt>
                <c:pt idx="2296">
                  <c:v>42965</c:v>
                </c:pt>
                <c:pt idx="2297">
                  <c:v>42968</c:v>
                </c:pt>
                <c:pt idx="2298">
                  <c:v>42969</c:v>
                </c:pt>
                <c:pt idx="2299">
                  <c:v>42970</c:v>
                </c:pt>
                <c:pt idx="2300">
                  <c:v>42971</c:v>
                </c:pt>
                <c:pt idx="2301">
                  <c:v>42972</c:v>
                </c:pt>
                <c:pt idx="2302">
                  <c:v>42975</c:v>
                </c:pt>
                <c:pt idx="2303">
                  <c:v>42976</c:v>
                </c:pt>
                <c:pt idx="2304">
                  <c:v>42977</c:v>
                </c:pt>
                <c:pt idx="2305">
                  <c:v>42978</c:v>
                </c:pt>
                <c:pt idx="2306">
                  <c:v>42979</c:v>
                </c:pt>
                <c:pt idx="2307">
                  <c:v>42982</c:v>
                </c:pt>
                <c:pt idx="2308">
                  <c:v>42983</c:v>
                </c:pt>
                <c:pt idx="2309">
                  <c:v>42984</c:v>
                </c:pt>
                <c:pt idx="2310">
                  <c:v>42986</c:v>
                </c:pt>
                <c:pt idx="2311">
                  <c:v>42989</c:v>
                </c:pt>
                <c:pt idx="2312">
                  <c:v>42990</c:v>
                </c:pt>
                <c:pt idx="2313">
                  <c:v>42991</c:v>
                </c:pt>
                <c:pt idx="2314">
                  <c:v>42992</c:v>
                </c:pt>
                <c:pt idx="2315">
                  <c:v>42993</c:v>
                </c:pt>
                <c:pt idx="2316">
                  <c:v>42996</c:v>
                </c:pt>
                <c:pt idx="2317">
                  <c:v>42997</c:v>
                </c:pt>
                <c:pt idx="2318">
                  <c:v>42998</c:v>
                </c:pt>
                <c:pt idx="2319">
                  <c:v>42999</c:v>
                </c:pt>
                <c:pt idx="2320">
                  <c:v>43000</c:v>
                </c:pt>
                <c:pt idx="2321">
                  <c:v>43003</c:v>
                </c:pt>
                <c:pt idx="2322">
                  <c:v>43004</c:v>
                </c:pt>
                <c:pt idx="2323">
                  <c:v>43005</c:v>
                </c:pt>
                <c:pt idx="2324">
                  <c:v>43006</c:v>
                </c:pt>
                <c:pt idx="2325">
                  <c:v>43007</c:v>
                </c:pt>
                <c:pt idx="2326">
                  <c:v>43010</c:v>
                </c:pt>
                <c:pt idx="2327">
                  <c:v>43011</c:v>
                </c:pt>
                <c:pt idx="2328">
                  <c:v>43012</c:v>
                </c:pt>
                <c:pt idx="2329">
                  <c:v>43013</c:v>
                </c:pt>
                <c:pt idx="2330">
                  <c:v>43014</c:v>
                </c:pt>
                <c:pt idx="2331">
                  <c:v>43017</c:v>
                </c:pt>
                <c:pt idx="2332">
                  <c:v>43018</c:v>
                </c:pt>
                <c:pt idx="2333">
                  <c:v>43019</c:v>
                </c:pt>
                <c:pt idx="2334">
                  <c:v>43021</c:v>
                </c:pt>
                <c:pt idx="2335">
                  <c:v>43024</c:v>
                </c:pt>
                <c:pt idx="2336">
                  <c:v>43025</c:v>
                </c:pt>
                <c:pt idx="2337">
                  <c:v>43026</c:v>
                </c:pt>
                <c:pt idx="2338">
                  <c:v>43027</c:v>
                </c:pt>
                <c:pt idx="2339">
                  <c:v>43028</c:v>
                </c:pt>
                <c:pt idx="2340">
                  <c:v>43031</c:v>
                </c:pt>
                <c:pt idx="2341">
                  <c:v>43032</c:v>
                </c:pt>
                <c:pt idx="2342">
                  <c:v>43033</c:v>
                </c:pt>
                <c:pt idx="2343">
                  <c:v>43034</c:v>
                </c:pt>
                <c:pt idx="2344">
                  <c:v>43035</c:v>
                </c:pt>
                <c:pt idx="2345">
                  <c:v>43038</c:v>
                </c:pt>
                <c:pt idx="2346">
                  <c:v>43039</c:v>
                </c:pt>
                <c:pt idx="2347">
                  <c:v>43040</c:v>
                </c:pt>
                <c:pt idx="2348">
                  <c:v>43042</c:v>
                </c:pt>
                <c:pt idx="2349">
                  <c:v>43045</c:v>
                </c:pt>
                <c:pt idx="2350">
                  <c:v>43046</c:v>
                </c:pt>
                <c:pt idx="2351">
                  <c:v>43047</c:v>
                </c:pt>
                <c:pt idx="2352">
                  <c:v>43048</c:v>
                </c:pt>
                <c:pt idx="2353">
                  <c:v>43049</c:v>
                </c:pt>
                <c:pt idx="2354">
                  <c:v>43052</c:v>
                </c:pt>
                <c:pt idx="2355">
                  <c:v>43053</c:v>
                </c:pt>
                <c:pt idx="2356">
                  <c:v>43055</c:v>
                </c:pt>
                <c:pt idx="2357">
                  <c:v>43056</c:v>
                </c:pt>
                <c:pt idx="2358">
                  <c:v>43059</c:v>
                </c:pt>
                <c:pt idx="2359">
                  <c:v>43060</c:v>
                </c:pt>
                <c:pt idx="2360">
                  <c:v>43061</c:v>
                </c:pt>
                <c:pt idx="2361">
                  <c:v>43062</c:v>
                </c:pt>
                <c:pt idx="2362">
                  <c:v>43063</c:v>
                </c:pt>
                <c:pt idx="2363">
                  <c:v>43066</c:v>
                </c:pt>
                <c:pt idx="2364">
                  <c:v>43067</c:v>
                </c:pt>
                <c:pt idx="2365">
                  <c:v>43068</c:v>
                </c:pt>
                <c:pt idx="2366">
                  <c:v>43069</c:v>
                </c:pt>
                <c:pt idx="2367">
                  <c:v>43070</c:v>
                </c:pt>
                <c:pt idx="2368">
                  <c:v>43073</c:v>
                </c:pt>
                <c:pt idx="2369">
                  <c:v>43074</c:v>
                </c:pt>
                <c:pt idx="2370">
                  <c:v>43075</c:v>
                </c:pt>
                <c:pt idx="2371">
                  <c:v>43076</c:v>
                </c:pt>
                <c:pt idx="2372">
                  <c:v>43077</c:v>
                </c:pt>
                <c:pt idx="2373">
                  <c:v>43080</c:v>
                </c:pt>
                <c:pt idx="2374">
                  <c:v>43081</c:v>
                </c:pt>
                <c:pt idx="2375">
                  <c:v>43082</c:v>
                </c:pt>
                <c:pt idx="2376">
                  <c:v>43083</c:v>
                </c:pt>
                <c:pt idx="2377">
                  <c:v>43084</c:v>
                </c:pt>
                <c:pt idx="2378">
                  <c:v>43087</c:v>
                </c:pt>
                <c:pt idx="2379">
                  <c:v>43088</c:v>
                </c:pt>
                <c:pt idx="2380">
                  <c:v>43089</c:v>
                </c:pt>
                <c:pt idx="2381">
                  <c:v>43090</c:v>
                </c:pt>
                <c:pt idx="2382">
                  <c:v>43091</c:v>
                </c:pt>
                <c:pt idx="2383">
                  <c:v>43095</c:v>
                </c:pt>
                <c:pt idx="2384">
                  <c:v>43096</c:v>
                </c:pt>
                <c:pt idx="2385">
                  <c:v>43097</c:v>
                </c:pt>
                <c:pt idx="2386">
                  <c:v>43098</c:v>
                </c:pt>
                <c:pt idx="2387">
                  <c:v>43102</c:v>
                </c:pt>
                <c:pt idx="2388">
                  <c:v>43103</c:v>
                </c:pt>
                <c:pt idx="2389">
                  <c:v>43104</c:v>
                </c:pt>
                <c:pt idx="2390">
                  <c:v>43105</c:v>
                </c:pt>
                <c:pt idx="2391">
                  <c:v>43108</c:v>
                </c:pt>
                <c:pt idx="2392">
                  <c:v>43109</c:v>
                </c:pt>
                <c:pt idx="2393">
                  <c:v>43110</c:v>
                </c:pt>
                <c:pt idx="2394">
                  <c:v>43111</c:v>
                </c:pt>
                <c:pt idx="2395">
                  <c:v>43112</c:v>
                </c:pt>
                <c:pt idx="2396">
                  <c:v>43115</c:v>
                </c:pt>
                <c:pt idx="2397">
                  <c:v>43116</c:v>
                </c:pt>
                <c:pt idx="2398">
                  <c:v>43117</c:v>
                </c:pt>
                <c:pt idx="2399">
                  <c:v>43118</c:v>
                </c:pt>
                <c:pt idx="2400">
                  <c:v>43119</c:v>
                </c:pt>
                <c:pt idx="2401">
                  <c:v>43122</c:v>
                </c:pt>
                <c:pt idx="2402">
                  <c:v>43123</c:v>
                </c:pt>
                <c:pt idx="2403">
                  <c:v>43124</c:v>
                </c:pt>
                <c:pt idx="2404">
                  <c:v>43125</c:v>
                </c:pt>
                <c:pt idx="2405">
                  <c:v>43126</c:v>
                </c:pt>
                <c:pt idx="2406">
                  <c:v>43129</c:v>
                </c:pt>
                <c:pt idx="2407">
                  <c:v>43130</c:v>
                </c:pt>
                <c:pt idx="2408">
                  <c:v>43131</c:v>
                </c:pt>
                <c:pt idx="2409">
                  <c:v>43132</c:v>
                </c:pt>
                <c:pt idx="2410">
                  <c:v>43133</c:v>
                </c:pt>
                <c:pt idx="2411">
                  <c:v>43136</c:v>
                </c:pt>
                <c:pt idx="2412">
                  <c:v>43137</c:v>
                </c:pt>
                <c:pt idx="2413">
                  <c:v>43138</c:v>
                </c:pt>
                <c:pt idx="2414">
                  <c:v>43139</c:v>
                </c:pt>
                <c:pt idx="2415">
                  <c:v>43140</c:v>
                </c:pt>
                <c:pt idx="2416">
                  <c:v>43145</c:v>
                </c:pt>
                <c:pt idx="2417">
                  <c:v>43146</c:v>
                </c:pt>
                <c:pt idx="2418">
                  <c:v>43147</c:v>
                </c:pt>
                <c:pt idx="2419">
                  <c:v>43150</c:v>
                </c:pt>
                <c:pt idx="2420">
                  <c:v>43151</c:v>
                </c:pt>
                <c:pt idx="2421">
                  <c:v>43152</c:v>
                </c:pt>
                <c:pt idx="2422">
                  <c:v>43153</c:v>
                </c:pt>
                <c:pt idx="2423">
                  <c:v>43154</c:v>
                </c:pt>
                <c:pt idx="2424">
                  <c:v>43157</c:v>
                </c:pt>
                <c:pt idx="2425">
                  <c:v>43158</c:v>
                </c:pt>
                <c:pt idx="2426">
                  <c:v>43159</c:v>
                </c:pt>
                <c:pt idx="2427">
                  <c:v>43160</c:v>
                </c:pt>
                <c:pt idx="2428">
                  <c:v>43161</c:v>
                </c:pt>
                <c:pt idx="2429">
                  <c:v>43164</c:v>
                </c:pt>
                <c:pt idx="2430">
                  <c:v>43165</c:v>
                </c:pt>
                <c:pt idx="2431">
                  <c:v>43166</c:v>
                </c:pt>
                <c:pt idx="2432">
                  <c:v>43167</c:v>
                </c:pt>
                <c:pt idx="2433">
                  <c:v>43168</c:v>
                </c:pt>
                <c:pt idx="2434">
                  <c:v>43171</c:v>
                </c:pt>
                <c:pt idx="2435">
                  <c:v>43172</c:v>
                </c:pt>
                <c:pt idx="2436">
                  <c:v>43173</c:v>
                </c:pt>
                <c:pt idx="2437">
                  <c:v>43174</c:v>
                </c:pt>
                <c:pt idx="2438">
                  <c:v>43175</c:v>
                </c:pt>
                <c:pt idx="2439">
                  <c:v>43178</c:v>
                </c:pt>
                <c:pt idx="2440">
                  <c:v>43179</c:v>
                </c:pt>
                <c:pt idx="2441">
                  <c:v>43180</c:v>
                </c:pt>
                <c:pt idx="2442">
                  <c:v>43181</c:v>
                </c:pt>
                <c:pt idx="2443">
                  <c:v>43182</c:v>
                </c:pt>
                <c:pt idx="2444">
                  <c:v>43185</c:v>
                </c:pt>
                <c:pt idx="2445">
                  <c:v>43186</c:v>
                </c:pt>
                <c:pt idx="2446">
                  <c:v>43187</c:v>
                </c:pt>
                <c:pt idx="2447">
                  <c:v>43188</c:v>
                </c:pt>
                <c:pt idx="2448">
                  <c:v>43192</c:v>
                </c:pt>
                <c:pt idx="2449">
                  <c:v>43193</c:v>
                </c:pt>
                <c:pt idx="2450">
                  <c:v>43194</c:v>
                </c:pt>
                <c:pt idx="2451">
                  <c:v>43195</c:v>
                </c:pt>
                <c:pt idx="2452">
                  <c:v>43196</c:v>
                </c:pt>
                <c:pt idx="2453">
                  <c:v>43199</c:v>
                </c:pt>
                <c:pt idx="2454">
                  <c:v>43200</c:v>
                </c:pt>
                <c:pt idx="2455">
                  <c:v>43201</c:v>
                </c:pt>
                <c:pt idx="2456">
                  <c:v>43202</c:v>
                </c:pt>
                <c:pt idx="2457">
                  <c:v>43203</c:v>
                </c:pt>
                <c:pt idx="2458">
                  <c:v>43206</c:v>
                </c:pt>
                <c:pt idx="2459">
                  <c:v>43207</c:v>
                </c:pt>
                <c:pt idx="2460">
                  <c:v>43208</c:v>
                </c:pt>
                <c:pt idx="2461">
                  <c:v>43209</c:v>
                </c:pt>
                <c:pt idx="2462">
                  <c:v>43210</c:v>
                </c:pt>
                <c:pt idx="2463">
                  <c:v>43213</c:v>
                </c:pt>
                <c:pt idx="2464">
                  <c:v>43214</c:v>
                </c:pt>
                <c:pt idx="2465">
                  <c:v>43215</c:v>
                </c:pt>
                <c:pt idx="2466">
                  <c:v>43216</c:v>
                </c:pt>
                <c:pt idx="2467">
                  <c:v>43217</c:v>
                </c:pt>
                <c:pt idx="2468">
                  <c:v>43220</c:v>
                </c:pt>
                <c:pt idx="2469">
                  <c:v>43222</c:v>
                </c:pt>
                <c:pt idx="2470">
                  <c:v>43223</c:v>
                </c:pt>
                <c:pt idx="2471">
                  <c:v>43224</c:v>
                </c:pt>
                <c:pt idx="2472">
                  <c:v>43227</c:v>
                </c:pt>
                <c:pt idx="2473">
                  <c:v>43228</c:v>
                </c:pt>
                <c:pt idx="2474">
                  <c:v>43229</c:v>
                </c:pt>
                <c:pt idx="2475">
                  <c:v>43230</c:v>
                </c:pt>
                <c:pt idx="2476">
                  <c:v>43231</c:v>
                </c:pt>
                <c:pt idx="2477">
                  <c:v>43234</c:v>
                </c:pt>
                <c:pt idx="2478">
                  <c:v>43235</c:v>
                </c:pt>
                <c:pt idx="2479">
                  <c:v>43236</c:v>
                </c:pt>
                <c:pt idx="2480">
                  <c:v>43237</c:v>
                </c:pt>
                <c:pt idx="2481">
                  <c:v>43238</c:v>
                </c:pt>
                <c:pt idx="2482">
                  <c:v>43241</c:v>
                </c:pt>
                <c:pt idx="2483">
                  <c:v>43242</c:v>
                </c:pt>
                <c:pt idx="2484">
                  <c:v>43243</c:v>
                </c:pt>
                <c:pt idx="2485">
                  <c:v>43244</c:v>
                </c:pt>
                <c:pt idx="2486">
                  <c:v>43245</c:v>
                </c:pt>
                <c:pt idx="2487">
                  <c:v>43248</c:v>
                </c:pt>
                <c:pt idx="2488">
                  <c:v>43249</c:v>
                </c:pt>
                <c:pt idx="2489">
                  <c:v>43250</c:v>
                </c:pt>
                <c:pt idx="2490">
                  <c:v>43252</c:v>
                </c:pt>
                <c:pt idx="2491">
                  <c:v>43255</c:v>
                </c:pt>
                <c:pt idx="2492">
                  <c:v>43256</c:v>
                </c:pt>
                <c:pt idx="2493">
                  <c:v>43257</c:v>
                </c:pt>
                <c:pt idx="2494">
                  <c:v>43258</c:v>
                </c:pt>
                <c:pt idx="2495">
                  <c:v>43259</c:v>
                </c:pt>
                <c:pt idx="2496">
                  <c:v>43262</c:v>
                </c:pt>
                <c:pt idx="2497">
                  <c:v>43263</c:v>
                </c:pt>
                <c:pt idx="2498">
                  <c:v>43264</c:v>
                </c:pt>
                <c:pt idx="2499">
                  <c:v>43265</c:v>
                </c:pt>
                <c:pt idx="2500">
                  <c:v>43266</c:v>
                </c:pt>
                <c:pt idx="2501">
                  <c:v>43269</c:v>
                </c:pt>
                <c:pt idx="2502">
                  <c:v>43270</c:v>
                </c:pt>
                <c:pt idx="2503">
                  <c:v>43271</c:v>
                </c:pt>
                <c:pt idx="2504">
                  <c:v>43272</c:v>
                </c:pt>
                <c:pt idx="2505">
                  <c:v>43273</c:v>
                </c:pt>
                <c:pt idx="2506">
                  <c:v>43276</c:v>
                </c:pt>
                <c:pt idx="2507">
                  <c:v>43277</c:v>
                </c:pt>
                <c:pt idx="2508">
                  <c:v>43278</c:v>
                </c:pt>
                <c:pt idx="2509">
                  <c:v>43279</c:v>
                </c:pt>
                <c:pt idx="2510">
                  <c:v>43280</c:v>
                </c:pt>
                <c:pt idx="2511">
                  <c:v>43283</c:v>
                </c:pt>
                <c:pt idx="2512">
                  <c:v>43284</c:v>
                </c:pt>
                <c:pt idx="2513">
                  <c:v>43285</c:v>
                </c:pt>
                <c:pt idx="2514">
                  <c:v>43286</c:v>
                </c:pt>
                <c:pt idx="2515">
                  <c:v>43287</c:v>
                </c:pt>
                <c:pt idx="2516">
                  <c:v>43291</c:v>
                </c:pt>
                <c:pt idx="2517">
                  <c:v>43292</c:v>
                </c:pt>
                <c:pt idx="2518">
                  <c:v>43293</c:v>
                </c:pt>
                <c:pt idx="2519">
                  <c:v>43294</c:v>
                </c:pt>
                <c:pt idx="2520">
                  <c:v>43297</c:v>
                </c:pt>
                <c:pt idx="2521">
                  <c:v>43298</c:v>
                </c:pt>
                <c:pt idx="2522">
                  <c:v>43299</c:v>
                </c:pt>
                <c:pt idx="2523">
                  <c:v>43300</c:v>
                </c:pt>
                <c:pt idx="2524">
                  <c:v>43301</c:v>
                </c:pt>
                <c:pt idx="2525">
                  <c:v>43304</c:v>
                </c:pt>
                <c:pt idx="2526">
                  <c:v>43305</c:v>
                </c:pt>
                <c:pt idx="2527">
                  <c:v>43306</c:v>
                </c:pt>
                <c:pt idx="2528">
                  <c:v>43307</c:v>
                </c:pt>
                <c:pt idx="2529">
                  <c:v>43308</c:v>
                </c:pt>
                <c:pt idx="2530">
                  <c:v>43311</c:v>
                </c:pt>
                <c:pt idx="2531">
                  <c:v>43312</c:v>
                </c:pt>
                <c:pt idx="2532">
                  <c:v>43313</c:v>
                </c:pt>
                <c:pt idx="2533">
                  <c:v>43314</c:v>
                </c:pt>
                <c:pt idx="2534">
                  <c:v>43315</c:v>
                </c:pt>
                <c:pt idx="2535">
                  <c:v>43318</c:v>
                </c:pt>
                <c:pt idx="2536">
                  <c:v>43319</c:v>
                </c:pt>
                <c:pt idx="2537">
                  <c:v>43320</c:v>
                </c:pt>
                <c:pt idx="2538">
                  <c:v>43321</c:v>
                </c:pt>
                <c:pt idx="2539">
                  <c:v>43322</c:v>
                </c:pt>
                <c:pt idx="2540">
                  <c:v>43325</c:v>
                </c:pt>
                <c:pt idx="2541">
                  <c:v>43326</c:v>
                </c:pt>
                <c:pt idx="2542">
                  <c:v>43327</c:v>
                </c:pt>
                <c:pt idx="2543">
                  <c:v>43328</c:v>
                </c:pt>
                <c:pt idx="2544">
                  <c:v>43329</c:v>
                </c:pt>
                <c:pt idx="2545">
                  <c:v>43332</c:v>
                </c:pt>
                <c:pt idx="2546">
                  <c:v>43333</c:v>
                </c:pt>
                <c:pt idx="2547">
                  <c:v>43334</c:v>
                </c:pt>
                <c:pt idx="2548">
                  <c:v>43335</c:v>
                </c:pt>
                <c:pt idx="2549">
                  <c:v>43336</c:v>
                </c:pt>
                <c:pt idx="2550">
                  <c:v>43339</c:v>
                </c:pt>
                <c:pt idx="2551">
                  <c:v>43340</c:v>
                </c:pt>
                <c:pt idx="2552">
                  <c:v>43341</c:v>
                </c:pt>
                <c:pt idx="2553">
                  <c:v>43342</c:v>
                </c:pt>
                <c:pt idx="2554">
                  <c:v>43343</c:v>
                </c:pt>
                <c:pt idx="2555">
                  <c:v>43346</c:v>
                </c:pt>
                <c:pt idx="2556">
                  <c:v>43347</c:v>
                </c:pt>
                <c:pt idx="2557">
                  <c:v>43348</c:v>
                </c:pt>
                <c:pt idx="2558">
                  <c:v>43349</c:v>
                </c:pt>
                <c:pt idx="2559">
                  <c:v>43353</c:v>
                </c:pt>
                <c:pt idx="2560">
                  <c:v>43354</c:v>
                </c:pt>
                <c:pt idx="2561">
                  <c:v>43355</c:v>
                </c:pt>
                <c:pt idx="2562">
                  <c:v>43356</c:v>
                </c:pt>
                <c:pt idx="2563">
                  <c:v>43357</c:v>
                </c:pt>
                <c:pt idx="2564">
                  <c:v>43360</c:v>
                </c:pt>
                <c:pt idx="2565">
                  <c:v>43361</c:v>
                </c:pt>
                <c:pt idx="2566">
                  <c:v>43362</c:v>
                </c:pt>
                <c:pt idx="2567">
                  <c:v>43363</c:v>
                </c:pt>
                <c:pt idx="2568">
                  <c:v>43364</c:v>
                </c:pt>
                <c:pt idx="2569">
                  <c:v>43367</c:v>
                </c:pt>
                <c:pt idx="2570">
                  <c:v>43368</c:v>
                </c:pt>
                <c:pt idx="2571">
                  <c:v>43369</c:v>
                </c:pt>
                <c:pt idx="2572">
                  <c:v>43370</c:v>
                </c:pt>
                <c:pt idx="2573">
                  <c:v>43371</c:v>
                </c:pt>
                <c:pt idx="2574">
                  <c:v>43374</c:v>
                </c:pt>
                <c:pt idx="2575">
                  <c:v>43375</c:v>
                </c:pt>
                <c:pt idx="2576">
                  <c:v>43376</c:v>
                </c:pt>
                <c:pt idx="2577">
                  <c:v>43377</c:v>
                </c:pt>
                <c:pt idx="2578">
                  <c:v>43378</c:v>
                </c:pt>
                <c:pt idx="2579">
                  <c:v>43381</c:v>
                </c:pt>
                <c:pt idx="2580">
                  <c:v>43382</c:v>
                </c:pt>
                <c:pt idx="2581">
                  <c:v>43383</c:v>
                </c:pt>
                <c:pt idx="2582">
                  <c:v>43384</c:v>
                </c:pt>
                <c:pt idx="2583">
                  <c:v>43388</c:v>
                </c:pt>
                <c:pt idx="2584">
                  <c:v>43389</c:v>
                </c:pt>
                <c:pt idx="2585">
                  <c:v>43390</c:v>
                </c:pt>
                <c:pt idx="2586">
                  <c:v>43391</c:v>
                </c:pt>
                <c:pt idx="2587">
                  <c:v>43392</c:v>
                </c:pt>
                <c:pt idx="2588">
                  <c:v>43395</c:v>
                </c:pt>
                <c:pt idx="2589">
                  <c:v>43396</c:v>
                </c:pt>
                <c:pt idx="2590">
                  <c:v>43397</c:v>
                </c:pt>
                <c:pt idx="2591">
                  <c:v>43398</c:v>
                </c:pt>
                <c:pt idx="2592">
                  <c:v>43399</c:v>
                </c:pt>
                <c:pt idx="2593">
                  <c:v>43402</c:v>
                </c:pt>
                <c:pt idx="2594">
                  <c:v>43403</c:v>
                </c:pt>
                <c:pt idx="2595">
                  <c:v>43404</c:v>
                </c:pt>
                <c:pt idx="2596">
                  <c:v>43405</c:v>
                </c:pt>
                <c:pt idx="2597">
                  <c:v>43409</c:v>
                </c:pt>
                <c:pt idx="2598">
                  <c:v>43410</c:v>
                </c:pt>
                <c:pt idx="2599">
                  <c:v>43411</c:v>
                </c:pt>
                <c:pt idx="2600">
                  <c:v>43412</c:v>
                </c:pt>
                <c:pt idx="2601">
                  <c:v>43413</c:v>
                </c:pt>
                <c:pt idx="2602">
                  <c:v>43416</c:v>
                </c:pt>
                <c:pt idx="2603">
                  <c:v>43417</c:v>
                </c:pt>
                <c:pt idx="2604">
                  <c:v>43418</c:v>
                </c:pt>
                <c:pt idx="2605">
                  <c:v>43420</c:v>
                </c:pt>
                <c:pt idx="2606">
                  <c:v>43423</c:v>
                </c:pt>
                <c:pt idx="2607">
                  <c:v>43424</c:v>
                </c:pt>
                <c:pt idx="2608">
                  <c:v>43425</c:v>
                </c:pt>
                <c:pt idx="2609">
                  <c:v>43426</c:v>
                </c:pt>
                <c:pt idx="2610">
                  <c:v>43427</c:v>
                </c:pt>
                <c:pt idx="2611">
                  <c:v>43430</c:v>
                </c:pt>
                <c:pt idx="2612">
                  <c:v>43431</c:v>
                </c:pt>
                <c:pt idx="2613">
                  <c:v>43432</c:v>
                </c:pt>
                <c:pt idx="2614">
                  <c:v>43433</c:v>
                </c:pt>
                <c:pt idx="2615">
                  <c:v>43434</c:v>
                </c:pt>
                <c:pt idx="2616">
                  <c:v>43437</c:v>
                </c:pt>
                <c:pt idx="2617">
                  <c:v>43438</c:v>
                </c:pt>
                <c:pt idx="2618">
                  <c:v>43439</c:v>
                </c:pt>
                <c:pt idx="2619">
                  <c:v>43440</c:v>
                </c:pt>
                <c:pt idx="2620">
                  <c:v>43441</c:v>
                </c:pt>
                <c:pt idx="2621">
                  <c:v>43444</c:v>
                </c:pt>
                <c:pt idx="2622">
                  <c:v>43445</c:v>
                </c:pt>
                <c:pt idx="2623">
                  <c:v>43446</c:v>
                </c:pt>
                <c:pt idx="2624">
                  <c:v>43447</c:v>
                </c:pt>
                <c:pt idx="2625">
                  <c:v>43448</c:v>
                </c:pt>
                <c:pt idx="2626">
                  <c:v>43451</c:v>
                </c:pt>
                <c:pt idx="2627">
                  <c:v>43452</c:v>
                </c:pt>
                <c:pt idx="2628">
                  <c:v>43453</c:v>
                </c:pt>
                <c:pt idx="2629">
                  <c:v>43454</c:v>
                </c:pt>
                <c:pt idx="2630">
                  <c:v>43455</c:v>
                </c:pt>
                <c:pt idx="2631">
                  <c:v>43458</c:v>
                </c:pt>
                <c:pt idx="2632">
                  <c:v>43460</c:v>
                </c:pt>
                <c:pt idx="2633">
                  <c:v>43461</c:v>
                </c:pt>
                <c:pt idx="2634">
                  <c:v>43462</c:v>
                </c:pt>
                <c:pt idx="2635">
                  <c:v>43465</c:v>
                </c:pt>
                <c:pt idx="2636">
                  <c:v>43467</c:v>
                </c:pt>
                <c:pt idx="2637">
                  <c:v>43468</c:v>
                </c:pt>
                <c:pt idx="2638">
                  <c:v>43469</c:v>
                </c:pt>
                <c:pt idx="2639">
                  <c:v>43472</c:v>
                </c:pt>
                <c:pt idx="2640">
                  <c:v>43473</c:v>
                </c:pt>
                <c:pt idx="2641">
                  <c:v>43474</c:v>
                </c:pt>
                <c:pt idx="2642">
                  <c:v>43475</c:v>
                </c:pt>
                <c:pt idx="2643">
                  <c:v>43476</c:v>
                </c:pt>
                <c:pt idx="2644">
                  <c:v>43479</c:v>
                </c:pt>
                <c:pt idx="2645">
                  <c:v>43480</c:v>
                </c:pt>
                <c:pt idx="2646">
                  <c:v>43481</c:v>
                </c:pt>
                <c:pt idx="2647">
                  <c:v>43482</c:v>
                </c:pt>
                <c:pt idx="2648">
                  <c:v>43483</c:v>
                </c:pt>
                <c:pt idx="2649">
                  <c:v>43486</c:v>
                </c:pt>
                <c:pt idx="2650">
                  <c:v>43487</c:v>
                </c:pt>
                <c:pt idx="2651">
                  <c:v>43488</c:v>
                </c:pt>
                <c:pt idx="2652">
                  <c:v>43489</c:v>
                </c:pt>
                <c:pt idx="2653">
                  <c:v>43490</c:v>
                </c:pt>
                <c:pt idx="2654">
                  <c:v>43493</c:v>
                </c:pt>
                <c:pt idx="2655">
                  <c:v>43494</c:v>
                </c:pt>
                <c:pt idx="2656">
                  <c:v>43495</c:v>
                </c:pt>
                <c:pt idx="2657">
                  <c:v>43496</c:v>
                </c:pt>
                <c:pt idx="2658">
                  <c:v>43497</c:v>
                </c:pt>
                <c:pt idx="2659">
                  <c:v>43500</c:v>
                </c:pt>
                <c:pt idx="2660">
                  <c:v>43501</c:v>
                </c:pt>
                <c:pt idx="2661">
                  <c:v>43502</c:v>
                </c:pt>
                <c:pt idx="2662">
                  <c:v>43503</c:v>
                </c:pt>
                <c:pt idx="2663">
                  <c:v>43504</c:v>
                </c:pt>
                <c:pt idx="2664">
                  <c:v>43507</c:v>
                </c:pt>
                <c:pt idx="2665">
                  <c:v>43508</c:v>
                </c:pt>
                <c:pt idx="2666">
                  <c:v>43509</c:v>
                </c:pt>
                <c:pt idx="2667">
                  <c:v>43510</c:v>
                </c:pt>
                <c:pt idx="2668">
                  <c:v>43511</c:v>
                </c:pt>
                <c:pt idx="2669">
                  <c:v>43514</c:v>
                </c:pt>
                <c:pt idx="2670">
                  <c:v>43515</c:v>
                </c:pt>
                <c:pt idx="2671">
                  <c:v>43516</c:v>
                </c:pt>
                <c:pt idx="2672">
                  <c:v>43517</c:v>
                </c:pt>
                <c:pt idx="2673">
                  <c:v>43518</c:v>
                </c:pt>
                <c:pt idx="2674">
                  <c:v>43521</c:v>
                </c:pt>
                <c:pt idx="2675">
                  <c:v>43522</c:v>
                </c:pt>
                <c:pt idx="2676">
                  <c:v>43523</c:v>
                </c:pt>
                <c:pt idx="2677">
                  <c:v>43524</c:v>
                </c:pt>
                <c:pt idx="2678">
                  <c:v>43525</c:v>
                </c:pt>
                <c:pt idx="2679">
                  <c:v>43530</c:v>
                </c:pt>
                <c:pt idx="2680">
                  <c:v>43531</c:v>
                </c:pt>
                <c:pt idx="2681">
                  <c:v>43532</c:v>
                </c:pt>
                <c:pt idx="2682">
                  <c:v>43535</c:v>
                </c:pt>
              </c:numCache>
            </c:numRef>
          </c:cat>
          <c:val>
            <c:numRef>
              <c:f>Sheet1!$O$1592:$O$4274</c:f>
              <c:numCache>
                <c:formatCode>0%</c:formatCode>
                <c:ptCount val="2683"/>
                <c:pt idx="0">
                  <c:v>1.0127683370576164</c:v>
                </c:pt>
                <c:pt idx="1">
                  <c:v>1.0127683370576164</c:v>
                </c:pt>
                <c:pt idx="2">
                  <c:v>1.0127683370576164</c:v>
                </c:pt>
                <c:pt idx="3">
                  <c:v>1.0127683370576164</c:v>
                </c:pt>
                <c:pt idx="4">
                  <c:v>1.0127683370576164</c:v>
                </c:pt>
                <c:pt idx="5">
                  <c:v>1.0127683370576164</c:v>
                </c:pt>
                <c:pt idx="6">
                  <c:v>1.0127683370576164</c:v>
                </c:pt>
                <c:pt idx="7">
                  <c:v>1.0127683370576164</c:v>
                </c:pt>
                <c:pt idx="8">
                  <c:v>1.0127683370576164</c:v>
                </c:pt>
                <c:pt idx="9">
                  <c:v>1.0127683370576164</c:v>
                </c:pt>
                <c:pt idx="10">
                  <c:v>1.0127683370576164</c:v>
                </c:pt>
                <c:pt idx="11">
                  <c:v>1.0127683370576164</c:v>
                </c:pt>
                <c:pt idx="12">
                  <c:v>1.0127683370576164</c:v>
                </c:pt>
                <c:pt idx="13">
                  <c:v>1.0127683370576164</c:v>
                </c:pt>
                <c:pt idx="14">
                  <c:v>1.0127683370576164</c:v>
                </c:pt>
                <c:pt idx="15">
                  <c:v>1.0127683370576164</c:v>
                </c:pt>
                <c:pt idx="16">
                  <c:v>1.0127683370576164</c:v>
                </c:pt>
                <c:pt idx="17">
                  <c:v>1.0127683370576164</c:v>
                </c:pt>
                <c:pt idx="18">
                  <c:v>1.0127683370576164</c:v>
                </c:pt>
                <c:pt idx="19">
                  <c:v>1.0127683370576164</c:v>
                </c:pt>
                <c:pt idx="20">
                  <c:v>1.0251937260364679</c:v>
                </c:pt>
                <c:pt idx="21">
                  <c:v>1.0251937260364679</c:v>
                </c:pt>
                <c:pt idx="22">
                  <c:v>1.0251937260364679</c:v>
                </c:pt>
                <c:pt idx="23">
                  <c:v>1.0251937260364679</c:v>
                </c:pt>
                <c:pt idx="24">
                  <c:v>1.0251937260364679</c:v>
                </c:pt>
                <c:pt idx="25">
                  <c:v>1.0251937260364679</c:v>
                </c:pt>
                <c:pt idx="26">
                  <c:v>1.0251937260364679</c:v>
                </c:pt>
                <c:pt idx="27">
                  <c:v>1.0251937260364679</c:v>
                </c:pt>
                <c:pt idx="28">
                  <c:v>1.0251937260364679</c:v>
                </c:pt>
                <c:pt idx="29">
                  <c:v>1.0251937260364679</c:v>
                </c:pt>
                <c:pt idx="30">
                  <c:v>1.0251937260364679</c:v>
                </c:pt>
                <c:pt idx="31">
                  <c:v>1.0251937260364679</c:v>
                </c:pt>
                <c:pt idx="32">
                  <c:v>1.0251937260364679</c:v>
                </c:pt>
                <c:pt idx="33">
                  <c:v>1.0251937260364679</c:v>
                </c:pt>
                <c:pt idx="34">
                  <c:v>1.0251937260364679</c:v>
                </c:pt>
                <c:pt idx="35">
                  <c:v>1.0251937260364679</c:v>
                </c:pt>
                <c:pt idx="36">
                  <c:v>1.0251937260364679</c:v>
                </c:pt>
                <c:pt idx="37">
                  <c:v>1.0251937260364679</c:v>
                </c:pt>
                <c:pt idx="38">
                  <c:v>1.0251937260364679</c:v>
                </c:pt>
                <c:pt idx="39">
                  <c:v>1.0251937260364679</c:v>
                </c:pt>
                <c:pt idx="40">
                  <c:v>1.0251937260364679</c:v>
                </c:pt>
                <c:pt idx="41">
                  <c:v>1.0251937260364679</c:v>
                </c:pt>
                <c:pt idx="42">
                  <c:v>1.0356155709386112</c:v>
                </c:pt>
                <c:pt idx="43">
                  <c:v>1.0356155709386112</c:v>
                </c:pt>
                <c:pt idx="44">
                  <c:v>1.0356155709386112</c:v>
                </c:pt>
                <c:pt idx="45">
                  <c:v>1.0356155709386112</c:v>
                </c:pt>
                <c:pt idx="46">
                  <c:v>1.0356155709386112</c:v>
                </c:pt>
                <c:pt idx="47">
                  <c:v>1.0356155709386112</c:v>
                </c:pt>
                <c:pt idx="48">
                  <c:v>1.0356155709386112</c:v>
                </c:pt>
                <c:pt idx="49">
                  <c:v>1.0356155709386112</c:v>
                </c:pt>
                <c:pt idx="50">
                  <c:v>1.0356155709386112</c:v>
                </c:pt>
                <c:pt idx="51">
                  <c:v>1.0356155709386112</c:v>
                </c:pt>
                <c:pt idx="52">
                  <c:v>1.0356155709386112</c:v>
                </c:pt>
                <c:pt idx="53">
                  <c:v>1.0356155709386112</c:v>
                </c:pt>
                <c:pt idx="54">
                  <c:v>1.0356155709386112</c:v>
                </c:pt>
                <c:pt idx="55">
                  <c:v>1.0356155709386112</c:v>
                </c:pt>
                <c:pt idx="56">
                  <c:v>1.0356155709386112</c:v>
                </c:pt>
                <c:pt idx="57">
                  <c:v>1.0356155709386112</c:v>
                </c:pt>
                <c:pt idx="58">
                  <c:v>1.0356155709386112</c:v>
                </c:pt>
                <c:pt idx="59">
                  <c:v>1.0356155709386112</c:v>
                </c:pt>
                <c:pt idx="60">
                  <c:v>1.0356155709386112</c:v>
                </c:pt>
                <c:pt idx="61">
                  <c:v>1.0356155709386112</c:v>
                </c:pt>
                <c:pt idx="62">
                  <c:v>1.0356155709386112</c:v>
                </c:pt>
                <c:pt idx="63">
                  <c:v>1.0356155709386112</c:v>
                </c:pt>
                <c:pt idx="64">
                  <c:v>1.0435564793208758</c:v>
                </c:pt>
                <c:pt idx="65">
                  <c:v>1.0435564793208758</c:v>
                </c:pt>
                <c:pt idx="66">
                  <c:v>1.0435564793208758</c:v>
                </c:pt>
                <c:pt idx="67">
                  <c:v>1.0435564793208758</c:v>
                </c:pt>
                <c:pt idx="68">
                  <c:v>1.0435564793208758</c:v>
                </c:pt>
                <c:pt idx="69">
                  <c:v>1.0435564793208758</c:v>
                </c:pt>
                <c:pt idx="70">
                  <c:v>1.0435564793208758</c:v>
                </c:pt>
                <c:pt idx="71">
                  <c:v>1.0435564793208758</c:v>
                </c:pt>
                <c:pt idx="72">
                  <c:v>1.0435564793208758</c:v>
                </c:pt>
                <c:pt idx="73">
                  <c:v>1.0435564793208758</c:v>
                </c:pt>
                <c:pt idx="74">
                  <c:v>1.0435564793208758</c:v>
                </c:pt>
                <c:pt idx="75">
                  <c:v>1.0435564793208758</c:v>
                </c:pt>
                <c:pt idx="76">
                  <c:v>1.0435564793208758</c:v>
                </c:pt>
                <c:pt idx="77">
                  <c:v>1.0435564793208758</c:v>
                </c:pt>
                <c:pt idx="78">
                  <c:v>1.0435564793208758</c:v>
                </c:pt>
                <c:pt idx="79">
                  <c:v>1.0435564793208758</c:v>
                </c:pt>
                <c:pt idx="80">
                  <c:v>1.0435564793208758</c:v>
                </c:pt>
                <c:pt idx="81">
                  <c:v>1.0435564793208758</c:v>
                </c:pt>
                <c:pt idx="82">
                  <c:v>1.0435564793208758</c:v>
                </c:pt>
                <c:pt idx="83">
                  <c:v>1.0435564793208758</c:v>
                </c:pt>
                <c:pt idx="84">
                  <c:v>1.0435564793208758</c:v>
                </c:pt>
                <c:pt idx="85">
                  <c:v>1.051349020262816</c:v>
                </c:pt>
                <c:pt idx="86">
                  <c:v>1.051349020262816</c:v>
                </c:pt>
                <c:pt idx="87">
                  <c:v>1.051349020262816</c:v>
                </c:pt>
                <c:pt idx="88">
                  <c:v>1.051349020262816</c:v>
                </c:pt>
                <c:pt idx="89">
                  <c:v>1.051349020262816</c:v>
                </c:pt>
                <c:pt idx="90">
                  <c:v>1.051349020262816</c:v>
                </c:pt>
                <c:pt idx="91">
                  <c:v>1.051349020262816</c:v>
                </c:pt>
                <c:pt idx="92">
                  <c:v>1.051349020262816</c:v>
                </c:pt>
                <c:pt idx="93">
                  <c:v>1.051349020262816</c:v>
                </c:pt>
                <c:pt idx="94">
                  <c:v>1.051349020262816</c:v>
                </c:pt>
                <c:pt idx="95">
                  <c:v>1.051349020262816</c:v>
                </c:pt>
                <c:pt idx="96">
                  <c:v>1.051349020262816</c:v>
                </c:pt>
                <c:pt idx="97">
                  <c:v>1.051349020262816</c:v>
                </c:pt>
                <c:pt idx="98">
                  <c:v>1.051349020262816</c:v>
                </c:pt>
                <c:pt idx="99">
                  <c:v>1.051349020262816</c:v>
                </c:pt>
                <c:pt idx="100">
                  <c:v>1.051349020262816</c:v>
                </c:pt>
                <c:pt idx="101">
                  <c:v>1.051349020262816</c:v>
                </c:pt>
                <c:pt idx="102">
                  <c:v>1.051349020262816</c:v>
                </c:pt>
                <c:pt idx="103">
                  <c:v>1.051349020262816</c:v>
                </c:pt>
                <c:pt idx="104">
                  <c:v>1.051349020262816</c:v>
                </c:pt>
                <c:pt idx="105">
                  <c:v>1.051349020262816</c:v>
                </c:pt>
                <c:pt idx="106">
                  <c:v>1.051349020262816</c:v>
                </c:pt>
                <c:pt idx="107">
                  <c:v>1.051349020262816</c:v>
                </c:pt>
                <c:pt idx="108">
                  <c:v>1.0611986967733902</c:v>
                </c:pt>
                <c:pt idx="109">
                  <c:v>1.0611986967733902</c:v>
                </c:pt>
                <c:pt idx="110">
                  <c:v>1.0611986967733902</c:v>
                </c:pt>
                <c:pt idx="111">
                  <c:v>1.0611986967733902</c:v>
                </c:pt>
                <c:pt idx="112">
                  <c:v>1.0611986967733902</c:v>
                </c:pt>
                <c:pt idx="113">
                  <c:v>1.0611986967733902</c:v>
                </c:pt>
                <c:pt idx="114">
                  <c:v>1.0611986967733902</c:v>
                </c:pt>
                <c:pt idx="115">
                  <c:v>1.0611986967733902</c:v>
                </c:pt>
                <c:pt idx="116">
                  <c:v>1.0611986967733902</c:v>
                </c:pt>
                <c:pt idx="117">
                  <c:v>1.0611986967733902</c:v>
                </c:pt>
                <c:pt idx="118">
                  <c:v>1.0611986967733902</c:v>
                </c:pt>
                <c:pt idx="119">
                  <c:v>1.0611986967733902</c:v>
                </c:pt>
                <c:pt idx="120">
                  <c:v>1.0611986967733902</c:v>
                </c:pt>
                <c:pt idx="121">
                  <c:v>1.0611986967733902</c:v>
                </c:pt>
                <c:pt idx="122">
                  <c:v>1.0611986967733902</c:v>
                </c:pt>
                <c:pt idx="123">
                  <c:v>1.0611986967733902</c:v>
                </c:pt>
                <c:pt idx="124">
                  <c:v>1.0611986967733902</c:v>
                </c:pt>
                <c:pt idx="125">
                  <c:v>1.0611986967733902</c:v>
                </c:pt>
                <c:pt idx="126">
                  <c:v>1.0611986967733902</c:v>
                </c:pt>
                <c:pt idx="127">
                  <c:v>1.0611986967733902</c:v>
                </c:pt>
                <c:pt idx="128">
                  <c:v>1.0701852079674263</c:v>
                </c:pt>
                <c:pt idx="129">
                  <c:v>1.0701852079674263</c:v>
                </c:pt>
                <c:pt idx="130">
                  <c:v>1.0701852079674263</c:v>
                </c:pt>
                <c:pt idx="131">
                  <c:v>1.0701852079674263</c:v>
                </c:pt>
                <c:pt idx="132">
                  <c:v>1.0701852079674263</c:v>
                </c:pt>
                <c:pt idx="133">
                  <c:v>1.0701852079674263</c:v>
                </c:pt>
                <c:pt idx="134">
                  <c:v>1.0701852079674263</c:v>
                </c:pt>
                <c:pt idx="135">
                  <c:v>1.0701852079674263</c:v>
                </c:pt>
                <c:pt idx="136">
                  <c:v>1.0701852079674263</c:v>
                </c:pt>
                <c:pt idx="137">
                  <c:v>1.0701852079674263</c:v>
                </c:pt>
                <c:pt idx="138">
                  <c:v>1.0701852079674263</c:v>
                </c:pt>
                <c:pt idx="139">
                  <c:v>1.0701852079674263</c:v>
                </c:pt>
                <c:pt idx="140">
                  <c:v>1.0701852079674263</c:v>
                </c:pt>
                <c:pt idx="141">
                  <c:v>1.0701852079674263</c:v>
                </c:pt>
                <c:pt idx="142">
                  <c:v>1.0701852079674263</c:v>
                </c:pt>
                <c:pt idx="143">
                  <c:v>1.0701852079674263</c:v>
                </c:pt>
                <c:pt idx="144">
                  <c:v>1.0701852079674263</c:v>
                </c:pt>
                <c:pt idx="145">
                  <c:v>1.0701852079674263</c:v>
                </c:pt>
                <c:pt idx="146">
                  <c:v>1.0701852079674263</c:v>
                </c:pt>
                <c:pt idx="147">
                  <c:v>1.0701852079674263</c:v>
                </c:pt>
                <c:pt idx="148">
                  <c:v>1.0783918776379784</c:v>
                </c:pt>
                <c:pt idx="149">
                  <c:v>1.0783918776379784</c:v>
                </c:pt>
                <c:pt idx="150">
                  <c:v>1.0783918776379784</c:v>
                </c:pt>
                <c:pt idx="151">
                  <c:v>1.0783918776379784</c:v>
                </c:pt>
                <c:pt idx="152">
                  <c:v>1.0783918776379784</c:v>
                </c:pt>
                <c:pt idx="153">
                  <c:v>1.0783918776379784</c:v>
                </c:pt>
                <c:pt idx="154">
                  <c:v>1.0783918776379784</c:v>
                </c:pt>
                <c:pt idx="155">
                  <c:v>1.0783918776379784</c:v>
                </c:pt>
                <c:pt idx="156">
                  <c:v>1.0783918776379784</c:v>
                </c:pt>
                <c:pt idx="157">
                  <c:v>1.0783918776379784</c:v>
                </c:pt>
                <c:pt idx="158">
                  <c:v>1.0783918776379784</c:v>
                </c:pt>
                <c:pt idx="159">
                  <c:v>1.0783918776379784</c:v>
                </c:pt>
                <c:pt idx="160">
                  <c:v>1.0783918776379784</c:v>
                </c:pt>
                <c:pt idx="161">
                  <c:v>1.0783918776379784</c:v>
                </c:pt>
                <c:pt idx="162">
                  <c:v>1.0783918776379784</c:v>
                </c:pt>
                <c:pt idx="163">
                  <c:v>1.0783918776379784</c:v>
                </c:pt>
                <c:pt idx="164">
                  <c:v>1.0783918776379784</c:v>
                </c:pt>
                <c:pt idx="165">
                  <c:v>1.0783918776379784</c:v>
                </c:pt>
                <c:pt idx="166">
                  <c:v>1.0783918776379784</c:v>
                </c:pt>
                <c:pt idx="167">
                  <c:v>1.0783918776379784</c:v>
                </c:pt>
                <c:pt idx="168">
                  <c:v>1.0783918776379784</c:v>
                </c:pt>
                <c:pt idx="169">
                  <c:v>1.0888151503772359</c:v>
                </c:pt>
                <c:pt idx="170">
                  <c:v>1.0888151503772359</c:v>
                </c:pt>
                <c:pt idx="171">
                  <c:v>1.0888151503772359</c:v>
                </c:pt>
                <c:pt idx="172">
                  <c:v>1.0888151503772359</c:v>
                </c:pt>
                <c:pt idx="173">
                  <c:v>1.0888151503772359</c:v>
                </c:pt>
                <c:pt idx="174">
                  <c:v>1.0888151503772359</c:v>
                </c:pt>
                <c:pt idx="175">
                  <c:v>1.0888151503772359</c:v>
                </c:pt>
                <c:pt idx="176">
                  <c:v>1.0888151503772359</c:v>
                </c:pt>
                <c:pt idx="177">
                  <c:v>1.0888151503772359</c:v>
                </c:pt>
                <c:pt idx="178">
                  <c:v>1.0888151503772359</c:v>
                </c:pt>
                <c:pt idx="179">
                  <c:v>1.0888151503772359</c:v>
                </c:pt>
                <c:pt idx="180">
                  <c:v>1.0888151503772359</c:v>
                </c:pt>
                <c:pt idx="181">
                  <c:v>1.0888151503772359</c:v>
                </c:pt>
                <c:pt idx="182">
                  <c:v>1.0888151503772359</c:v>
                </c:pt>
                <c:pt idx="183">
                  <c:v>1.0888151503772359</c:v>
                </c:pt>
                <c:pt idx="184">
                  <c:v>1.0888151503772359</c:v>
                </c:pt>
                <c:pt idx="185">
                  <c:v>1.0888151503772359</c:v>
                </c:pt>
                <c:pt idx="186">
                  <c:v>1.0888151503772359</c:v>
                </c:pt>
                <c:pt idx="187">
                  <c:v>1.1001045940330327</c:v>
                </c:pt>
                <c:pt idx="188">
                  <c:v>1.1001045940330327</c:v>
                </c:pt>
                <c:pt idx="189">
                  <c:v>1.1001045940330327</c:v>
                </c:pt>
                <c:pt idx="190">
                  <c:v>1.1001045940330327</c:v>
                </c:pt>
                <c:pt idx="191">
                  <c:v>1.1001045940330327</c:v>
                </c:pt>
                <c:pt idx="192">
                  <c:v>1.1001045940330327</c:v>
                </c:pt>
                <c:pt idx="193">
                  <c:v>1.1001045940330327</c:v>
                </c:pt>
                <c:pt idx="194">
                  <c:v>1.1001045940330327</c:v>
                </c:pt>
                <c:pt idx="195">
                  <c:v>1.1001045940330327</c:v>
                </c:pt>
                <c:pt idx="196">
                  <c:v>1.1001045940330327</c:v>
                </c:pt>
                <c:pt idx="197">
                  <c:v>1.1001045940330327</c:v>
                </c:pt>
                <c:pt idx="198">
                  <c:v>1.1001045940330327</c:v>
                </c:pt>
                <c:pt idx="199">
                  <c:v>1.1001045940330327</c:v>
                </c:pt>
                <c:pt idx="200">
                  <c:v>1.1001045940330327</c:v>
                </c:pt>
                <c:pt idx="201">
                  <c:v>1.1001045940330327</c:v>
                </c:pt>
                <c:pt idx="202">
                  <c:v>1.1001045940330327</c:v>
                </c:pt>
                <c:pt idx="203">
                  <c:v>1.1001045940330327</c:v>
                </c:pt>
                <c:pt idx="204">
                  <c:v>1.1001045940330327</c:v>
                </c:pt>
                <c:pt idx="205">
                  <c:v>1.1001045940330327</c:v>
                </c:pt>
                <c:pt idx="206">
                  <c:v>1.1001045940330327</c:v>
                </c:pt>
                <c:pt idx="207">
                  <c:v>1.1001045940330327</c:v>
                </c:pt>
                <c:pt idx="208">
                  <c:v>1.1076575628362291</c:v>
                </c:pt>
                <c:pt idx="209">
                  <c:v>1.1076575628362291</c:v>
                </c:pt>
                <c:pt idx="210">
                  <c:v>1.1076575628362291</c:v>
                </c:pt>
                <c:pt idx="211">
                  <c:v>1.1076575628362291</c:v>
                </c:pt>
                <c:pt idx="212">
                  <c:v>1.1076575628362291</c:v>
                </c:pt>
                <c:pt idx="213">
                  <c:v>1.1076575628362291</c:v>
                </c:pt>
                <c:pt idx="214">
                  <c:v>1.1076575628362291</c:v>
                </c:pt>
                <c:pt idx="215">
                  <c:v>1.1076575628362291</c:v>
                </c:pt>
                <c:pt idx="216">
                  <c:v>1.1076575628362291</c:v>
                </c:pt>
                <c:pt idx="217">
                  <c:v>1.1076575628362291</c:v>
                </c:pt>
                <c:pt idx="218">
                  <c:v>1.1076575628362291</c:v>
                </c:pt>
                <c:pt idx="219">
                  <c:v>1.1076575628362291</c:v>
                </c:pt>
                <c:pt idx="220">
                  <c:v>1.1076575628362291</c:v>
                </c:pt>
                <c:pt idx="221">
                  <c:v>1.1076575628362291</c:v>
                </c:pt>
                <c:pt idx="222">
                  <c:v>1.1076575628362291</c:v>
                </c:pt>
                <c:pt idx="223">
                  <c:v>1.1076575628362291</c:v>
                </c:pt>
                <c:pt idx="224">
                  <c:v>1.1076575628362291</c:v>
                </c:pt>
                <c:pt idx="225">
                  <c:v>1.1076575628362291</c:v>
                </c:pt>
                <c:pt idx="226">
                  <c:v>1.1076575628362291</c:v>
                </c:pt>
                <c:pt idx="227">
                  <c:v>1.1076575628362291</c:v>
                </c:pt>
                <c:pt idx="228">
                  <c:v>1.1183669815696258</c:v>
                </c:pt>
                <c:pt idx="229">
                  <c:v>1.1183669815696258</c:v>
                </c:pt>
                <c:pt idx="230">
                  <c:v>1.1183669815696258</c:v>
                </c:pt>
                <c:pt idx="231">
                  <c:v>1.1183669815696258</c:v>
                </c:pt>
                <c:pt idx="232">
                  <c:v>1.1183669815696258</c:v>
                </c:pt>
                <c:pt idx="233">
                  <c:v>1.1183669815696258</c:v>
                </c:pt>
                <c:pt idx="234">
                  <c:v>1.1183669815696258</c:v>
                </c:pt>
                <c:pt idx="235">
                  <c:v>1.1183669815696258</c:v>
                </c:pt>
                <c:pt idx="236">
                  <c:v>1.1183669815696258</c:v>
                </c:pt>
                <c:pt idx="237">
                  <c:v>1.1183669815696258</c:v>
                </c:pt>
                <c:pt idx="238">
                  <c:v>1.1183669815696258</c:v>
                </c:pt>
                <c:pt idx="239">
                  <c:v>1.1183669815696258</c:v>
                </c:pt>
                <c:pt idx="240">
                  <c:v>1.1183669815696258</c:v>
                </c:pt>
                <c:pt idx="241">
                  <c:v>1.1183669815696258</c:v>
                </c:pt>
                <c:pt idx="242">
                  <c:v>1.1183669815696258</c:v>
                </c:pt>
                <c:pt idx="243">
                  <c:v>1.1183669815696258</c:v>
                </c:pt>
                <c:pt idx="244">
                  <c:v>1.1183669815696258</c:v>
                </c:pt>
                <c:pt idx="245">
                  <c:v>1.1183669815696258</c:v>
                </c:pt>
                <c:pt idx="246">
                  <c:v>1.1183669815696258</c:v>
                </c:pt>
                <c:pt idx="247">
                  <c:v>1.1183669815696258</c:v>
                </c:pt>
                <c:pt idx="248">
                  <c:v>1.1183669815696258</c:v>
                </c:pt>
                <c:pt idx="249">
                  <c:v>1.1290668770158445</c:v>
                </c:pt>
                <c:pt idx="250">
                  <c:v>1.1290668770158445</c:v>
                </c:pt>
                <c:pt idx="251">
                  <c:v>1.1290668770158445</c:v>
                </c:pt>
                <c:pt idx="252">
                  <c:v>1.1290668770158445</c:v>
                </c:pt>
                <c:pt idx="253">
                  <c:v>1.1290668770158445</c:v>
                </c:pt>
                <c:pt idx="254">
                  <c:v>1.1290668770158445</c:v>
                </c:pt>
                <c:pt idx="255">
                  <c:v>1.1290668770158445</c:v>
                </c:pt>
                <c:pt idx="256">
                  <c:v>1.1290668770158445</c:v>
                </c:pt>
                <c:pt idx="257">
                  <c:v>1.1290668770158445</c:v>
                </c:pt>
                <c:pt idx="258">
                  <c:v>1.1290668770158445</c:v>
                </c:pt>
                <c:pt idx="259">
                  <c:v>1.1290668770158445</c:v>
                </c:pt>
                <c:pt idx="260">
                  <c:v>1.1290668770158445</c:v>
                </c:pt>
                <c:pt idx="261">
                  <c:v>1.1290668770158445</c:v>
                </c:pt>
                <c:pt idx="262">
                  <c:v>1.1290668770158445</c:v>
                </c:pt>
                <c:pt idx="263">
                  <c:v>1.1290668770158445</c:v>
                </c:pt>
                <c:pt idx="264">
                  <c:v>1.1290668770158445</c:v>
                </c:pt>
                <c:pt idx="265">
                  <c:v>1.1290668770158445</c:v>
                </c:pt>
                <c:pt idx="266">
                  <c:v>1.1290668770158445</c:v>
                </c:pt>
                <c:pt idx="267">
                  <c:v>1.1290668770158445</c:v>
                </c:pt>
                <c:pt idx="268">
                  <c:v>1.1290668770158445</c:v>
                </c:pt>
                <c:pt idx="269">
                  <c:v>1.1386260644279538</c:v>
                </c:pt>
                <c:pt idx="270">
                  <c:v>1.1386260644279538</c:v>
                </c:pt>
                <c:pt idx="271">
                  <c:v>1.1386260644279538</c:v>
                </c:pt>
                <c:pt idx="272">
                  <c:v>1.1386260644279538</c:v>
                </c:pt>
                <c:pt idx="273">
                  <c:v>1.1386260644279538</c:v>
                </c:pt>
                <c:pt idx="274">
                  <c:v>1.1386260644279538</c:v>
                </c:pt>
                <c:pt idx="275">
                  <c:v>1.1386260644279538</c:v>
                </c:pt>
                <c:pt idx="276">
                  <c:v>1.1386260644279538</c:v>
                </c:pt>
                <c:pt idx="277">
                  <c:v>1.1386260644279538</c:v>
                </c:pt>
                <c:pt idx="278">
                  <c:v>1.1386260644279538</c:v>
                </c:pt>
                <c:pt idx="279">
                  <c:v>1.1386260644279538</c:v>
                </c:pt>
                <c:pt idx="280">
                  <c:v>1.1386260644279538</c:v>
                </c:pt>
                <c:pt idx="281">
                  <c:v>1.1386260644279538</c:v>
                </c:pt>
                <c:pt idx="282">
                  <c:v>1.1386260644279538</c:v>
                </c:pt>
                <c:pt idx="283">
                  <c:v>1.1386260644279538</c:v>
                </c:pt>
                <c:pt idx="284">
                  <c:v>1.1386260644279538</c:v>
                </c:pt>
                <c:pt idx="285">
                  <c:v>1.1386260644279538</c:v>
                </c:pt>
                <c:pt idx="286">
                  <c:v>1.1386260644279538</c:v>
                </c:pt>
                <c:pt idx="287">
                  <c:v>1.1386260644279538</c:v>
                </c:pt>
                <c:pt idx="288">
                  <c:v>1.1386260644279538</c:v>
                </c:pt>
                <c:pt idx="289">
                  <c:v>1.1386260644279538</c:v>
                </c:pt>
                <c:pt idx="290">
                  <c:v>1.1386260644279538</c:v>
                </c:pt>
                <c:pt idx="291">
                  <c:v>1.1469006878256969</c:v>
                </c:pt>
                <c:pt idx="292">
                  <c:v>1.1469006878256969</c:v>
                </c:pt>
                <c:pt idx="293">
                  <c:v>1.1469006878256969</c:v>
                </c:pt>
                <c:pt idx="294">
                  <c:v>1.1469006878256969</c:v>
                </c:pt>
                <c:pt idx="295">
                  <c:v>1.1469006878256969</c:v>
                </c:pt>
                <c:pt idx="296">
                  <c:v>1.1469006878256969</c:v>
                </c:pt>
                <c:pt idx="297">
                  <c:v>1.1469006878256969</c:v>
                </c:pt>
                <c:pt idx="298">
                  <c:v>1.1469006878256969</c:v>
                </c:pt>
                <c:pt idx="299">
                  <c:v>1.1469006878256969</c:v>
                </c:pt>
                <c:pt idx="300">
                  <c:v>1.1469006878256969</c:v>
                </c:pt>
                <c:pt idx="301">
                  <c:v>1.1469006878256969</c:v>
                </c:pt>
                <c:pt idx="302">
                  <c:v>1.1469006878256969</c:v>
                </c:pt>
                <c:pt idx="303">
                  <c:v>1.1469006878256969</c:v>
                </c:pt>
                <c:pt idx="304">
                  <c:v>1.1469006878256969</c:v>
                </c:pt>
                <c:pt idx="305">
                  <c:v>1.1469006878256969</c:v>
                </c:pt>
                <c:pt idx="306">
                  <c:v>1.1469006878256969</c:v>
                </c:pt>
                <c:pt idx="307">
                  <c:v>1.1469006878256969</c:v>
                </c:pt>
                <c:pt idx="308">
                  <c:v>1.1469006878256969</c:v>
                </c:pt>
                <c:pt idx="309">
                  <c:v>1.1469006878256969</c:v>
                </c:pt>
                <c:pt idx="310">
                  <c:v>1.1469006878256969</c:v>
                </c:pt>
                <c:pt idx="311">
                  <c:v>1.1469006878256969</c:v>
                </c:pt>
                <c:pt idx="312">
                  <c:v>1.1542031230823158</c:v>
                </c:pt>
                <c:pt idx="313">
                  <c:v>1.1542031230823158</c:v>
                </c:pt>
                <c:pt idx="314">
                  <c:v>1.1542031230823158</c:v>
                </c:pt>
                <c:pt idx="315">
                  <c:v>1.1542031230823158</c:v>
                </c:pt>
                <c:pt idx="316">
                  <c:v>1.1542031230823158</c:v>
                </c:pt>
                <c:pt idx="317">
                  <c:v>1.1542031230823158</c:v>
                </c:pt>
                <c:pt idx="318">
                  <c:v>1.1542031230823158</c:v>
                </c:pt>
                <c:pt idx="319">
                  <c:v>1.1542031230823158</c:v>
                </c:pt>
                <c:pt idx="320">
                  <c:v>1.1542031230823158</c:v>
                </c:pt>
                <c:pt idx="321">
                  <c:v>1.1542031230823158</c:v>
                </c:pt>
                <c:pt idx="322">
                  <c:v>1.1542031230823158</c:v>
                </c:pt>
                <c:pt idx="323">
                  <c:v>1.1542031230823158</c:v>
                </c:pt>
                <c:pt idx="324">
                  <c:v>1.1542031230823158</c:v>
                </c:pt>
                <c:pt idx="325">
                  <c:v>1.1542031230823158</c:v>
                </c:pt>
                <c:pt idx="326">
                  <c:v>1.1542031230823158</c:v>
                </c:pt>
                <c:pt idx="327">
                  <c:v>1.1542031230823158</c:v>
                </c:pt>
                <c:pt idx="328">
                  <c:v>1.1542031230823158</c:v>
                </c:pt>
                <c:pt idx="329">
                  <c:v>1.1542031230823158</c:v>
                </c:pt>
                <c:pt idx="330">
                  <c:v>1.1542031230823158</c:v>
                </c:pt>
                <c:pt idx="331">
                  <c:v>1.1542031230823158</c:v>
                </c:pt>
                <c:pt idx="332">
                  <c:v>1.1542031230823158</c:v>
                </c:pt>
                <c:pt idx="333">
                  <c:v>1.1625918052281214</c:v>
                </c:pt>
                <c:pt idx="334">
                  <c:v>1.1625918052281214</c:v>
                </c:pt>
                <c:pt idx="335">
                  <c:v>1.1625918052281214</c:v>
                </c:pt>
                <c:pt idx="336">
                  <c:v>1.1625918052281214</c:v>
                </c:pt>
                <c:pt idx="337">
                  <c:v>1.1625918052281214</c:v>
                </c:pt>
                <c:pt idx="338">
                  <c:v>1.1625918052281214</c:v>
                </c:pt>
                <c:pt idx="339">
                  <c:v>1.1625918052281214</c:v>
                </c:pt>
                <c:pt idx="340">
                  <c:v>1.1625918052281214</c:v>
                </c:pt>
                <c:pt idx="341">
                  <c:v>1.1625918052281214</c:v>
                </c:pt>
                <c:pt idx="342">
                  <c:v>1.1625918052281214</c:v>
                </c:pt>
                <c:pt idx="343">
                  <c:v>1.1625918052281214</c:v>
                </c:pt>
                <c:pt idx="344">
                  <c:v>1.1625918052281214</c:v>
                </c:pt>
                <c:pt idx="345">
                  <c:v>1.1625918052281214</c:v>
                </c:pt>
                <c:pt idx="346">
                  <c:v>1.1625918052281214</c:v>
                </c:pt>
                <c:pt idx="347">
                  <c:v>1.1625918052281214</c:v>
                </c:pt>
                <c:pt idx="348">
                  <c:v>1.1625918052281214</c:v>
                </c:pt>
                <c:pt idx="349">
                  <c:v>1.1625918052281214</c:v>
                </c:pt>
                <c:pt idx="350">
                  <c:v>1.1625918052281214</c:v>
                </c:pt>
                <c:pt idx="351">
                  <c:v>1.1625918052281214</c:v>
                </c:pt>
                <c:pt idx="352">
                  <c:v>1.1625918052281214</c:v>
                </c:pt>
                <c:pt idx="353">
                  <c:v>1.1625918052281214</c:v>
                </c:pt>
                <c:pt idx="354">
                  <c:v>1.1625918052281214</c:v>
                </c:pt>
                <c:pt idx="355">
                  <c:v>1.1715059105257708</c:v>
                </c:pt>
                <c:pt idx="356">
                  <c:v>1.1715059105257708</c:v>
                </c:pt>
                <c:pt idx="357">
                  <c:v>1.1715059105257708</c:v>
                </c:pt>
                <c:pt idx="358">
                  <c:v>1.1715059105257708</c:v>
                </c:pt>
                <c:pt idx="359">
                  <c:v>1.1715059105257708</c:v>
                </c:pt>
                <c:pt idx="360">
                  <c:v>1.1715059105257708</c:v>
                </c:pt>
                <c:pt idx="361">
                  <c:v>1.1715059105257708</c:v>
                </c:pt>
                <c:pt idx="362">
                  <c:v>1.1715059105257708</c:v>
                </c:pt>
                <c:pt idx="363">
                  <c:v>1.1715059105257708</c:v>
                </c:pt>
                <c:pt idx="364">
                  <c:v>1.1715059105257708</c:v>
                </c:pt>
                <c:pt idx="365">
                  <c:v>1.1715059105257708</c:v>
                </c:pt>
                <c:pt idx="366">
                  <c:v>1.1715059105257708</c:v>
                </c:pt>
                <c:pt idx="367">
                  <c:v>1.1715059105257708</c:v>
                </c:pt>
                <c:pt idx="368">
                  <c:v>1.1715059105257708</c:v>
                </c:pt>
                <c:pt idx="369">
                  <c:v>1.1715059105257708</c:v>
                </c:pt>
                <c:pt idx="370">
                  <c:v>1.1715059105257708</c:v>
                </c:pt>
                <c:pt idx="371">
                  <c:v>1.1715059105257708</c:v>
                </c:pt>
                <c:pt idx="372">
                  <c:v>1.1715059105257708</c:v>
                </c:pt>
                <c:pt idx="373">
                  <c:v>1.1820129440193601</c:v>
                </c:pt>
                <c:pt idx="374">
                  <c:v>1.1820129440193601</c:v>
                </c:pt>
                <c:pt idx="375">
                  <c:v>1.1820129440193601</c:v>
                </c:pt>
                <c:pt idx="376">
                  <c:v>1.1820129440193601</c:v>
                </c:pt>
                <c:pt idx="377">
                  <c:v>1.1820129440193601</c:v>
                </c:pt>
                <c:pt idx="378">
                  <c:v>1.1820129440193601</c:v>
                </c:pt>
                <c:pt idx="379">
                  <c:v>1.1820129440193601</c:v>
                </c:pt>
                <c:pt idx="380">
                  <c:v>1.1820129440193601</c:v>
                </c:pt>
                <c:pt idx="381">
                  <c:v>1.1820129440193601</c:v>
                </c:pt>
                <c:pt idx="382">
                  <c:v>1.1820129440193601</c:v>
                </c:pt>
                <c:pt idx="383">
                  <c:v>1.1820129440193601</c:v>
                </c:pt>
                <c:pt idx="384">
                  <c:v>1.1820129440193601</c:v>
                </c:pt>
                <c:pt idx="385">
                  <c:v>1.1820129440193601</c:v>
                </c:pt>
                <c:pt idx="386">
                  <c:v>1.1820129440193601</c:v>
                </c:pt>
                <c:pt idx="387">
                  <c:v>1.1820129440193601</c:v>
                </c:pt>
                <c:pt idx="388">
                  <c:v>1.1820129440193601</c:v>
                </c:pt>
                <c:pt idx="389">
                  <c:v>1.1820129440193601</c:v>
                </c:pt>
                <c:pt idx="390">
                  <c:v>1.1820129440193601</c:v>
                </c:pt>
                <c:pt idx="391">
                  <c:v>1.1820129440193601</c:v>
                </c:pt>
                <c:pt idx="392">
                  <c:v>1.1820129440193601</c:v>
                </c:pt>
                <c:pt idx="393">
                  <c:v>1.1820129440193601</c:v>
                </c:pt>
                <c:pt idx="394">
                  <c:v>1.1921383510430474</c:v>
                </c:pt>
                <c:pt idx="395">
                  <c:v>1.1921383510430474</c:v>
                </c:pt>
                <c:pt idx="396">
                  <c:v>1.1921383510430474</c:v>
                </c:pt>
                <c:pt idx="397">
                  <c:v>1.1921383510430474</c:v>
                </c:pt>
                <c:pt idx="398">
                  <c:v>1.1921383510430474</c:v>
                </c:pt>
                <c:pt idx="399">
                  <c:v>1.1921383510430474</c:v>
                </c:pt>
                <c:pt idx="400">
                  <c:v>1.1921383510430474</c:v>
                </c:pt>
                <c:pt idx="401">
                  <c:v>1.1921383510430474</c:v>
                </c:pt>
                <c:pt idx="402">
                  <c:v>1.1921383510430474</c:v>
                </c:pt>
                <c:pt idx="403">
                  <c:v>1.1921383510430474</c:v>
                </c:pt>
                <c:pt idx="404">
                  <c:v>1.1921383510430474</c:v>
                </c:pt>
                <c:pt idx="405">
                  <c:v>1.1921383510430474</c:v>
                </c:pt>
                <c:pt idx="406">
                  <c:v>1.1921383510430474</c:v>
                </c:pt>
                <c:pt idx="407">
                  <c:v>1.1921383510430474</c:v>
                </c:pt>
                <c:pt idx="408">
                  <c:v>1.1921383510430474</c:v>
                </c:pt>
                <c:pt idx="409">
                  <c:v>1.1921383510430474</c:v>
                </c:pt>
                <c:pt idx="410">
                  <c:v>1.1921383510430474</c:v>
                </c:pt>
                <c:pt idx="411">
                  <c:v>1.1921383510430474</c:v>
                </c:pt>
                <c:pt idx="412">
                  <c:v>1.1921383510430474</c:v>
                </c:pt>
                <c:pt idx="413">
                  <c:v>1.2068814218840587</c:v>
                </c:pt>
                <c:pt idx="414">
                  <c:v>1.2068814218840587</c:v>
                </c:pt>
                <c:pt idx="415">
                  <c:v>1.2068814218840587</c:v>
                </c:pt>
                <c:pt idx="416">
                  <c:v>1.2068814218840587</c:v>
                </c:pt>
                <c:pt idx="417">
                  <c:v>1.2068814218840587</c:v>
                </c:pt>
                <c:pt idx="418">
                  <c:v>1.2068814218840587</c:v>
                </c:pt>
                <c:pt idx="419">
                  <c:v>1.2068814218840587</c:v>
                </c:pt>
                <c:pt idx="420">
                  <c:v>1.2068814218840587</c:v>
                </c:pt>
                <c:pt idx="421">
                  <c:v>1.2068814218840587</c:v>
                </c:pt>
                <c:pt idx="422">
                  <c:v>1.2068814218840587</c:v>
                </c:pt>
                <c:pt idx="423">
                  <c:v>1.2068814218840587</c:v>
                </c:pt>
                <c:pt idx="424">
                  <c:v>1.2068814218840587</c:v>
                </c:pt>
                <c:pt idx="425">
                  <c:v>1.2068814218840587</c:v>
                </c:pt>
                <c:pt idx="426">
                  <c:v>1.2068814218840587</c:v>
                </c:pt>
                <c:pt idx="427">
                  <c:v>1.2068814218840587</c:v>
                </c:pt>
                <c:pt idx="428">
                  <c:v>1.2068814218840587</c:v>
                </c:pt>
                <c:pt idx="429">
                  <c:v>1.2068814218840587</c:v>
                </c:pt>
                <c:pt idx="430">
                  <c:v>1.2068814218840587</c:v>
                </c:pt>
                <c:pt idx="431">
                  <c:v>1.2221681781751641</c:v>
                </c:pt>
                <c:pt idx="432">
                  <c:v>1.2221681781751641</c:v>
                </c:pt>
                <c:pt idx="433">
                  <c:v>1.2221681781751641</c:v>
                </c:pt>
                <c:pt idx="434">
                  <c:v>1.2221681781751641</c:v>
                </c:pt>
                <c:pt idx="435">
                  <c:v>1.2221681781751641</c:v>
                </c:pt>
                <c:pt idx="436">
                  <c:v>1.2221681781751641</c:v>
                </c:pt>
                <c:pt idx="437">
                  <c:v>1.2221681781751641</c:v>
                </c:pt>
                <c:pt idx="438">
                  <c:v>1.2221681781751641</c:v>
                </c:pt>
                <c:pt idx="439">
                  <c:v>1.2221681781751641</c:v>
                </c:pt>
                <c:pt idx="440">
                  <c:v>1.2221681781751641</c:v>
                </c:pt>
                <c:pt idx="441">
                  <c:v>1.2221681781751641</c:v>
                </c:pt>
                <c:pt idx="442">
                  <c:v>1.2221681781751641</c:v>
                </c:pt>
                <c:pt idx="443">
                  <c:v>1.2221681781751641</c:v>
                </c:pt>
                <c:pt idx="444">
                  <c:v>1.2221681781751641</c:v>
                </c:pt>
                <c:pt idx="445">
                  <c:v>1.2221681781751641</c:v>
                </c:pt>
                <c:pt idx="446">
                  <c:v>1.2221681781751641</c:v>
                </c:pt>
                <c:pt idx="447">
                  <c:v>1.2221681781751641</c:v>
                </c:pt>
                <c:pt idx="448">
                  <c:v>1.2221681781751641</c:v>
                </c:pt>
                <c:pt idx="449">
                  <c:v>1.2221681781751641</c:v>
                </c:pt>
                <c:pt idx="450">
                  <c:v>1.2221681781751641</c:v>
                </c:pt>
                <c:pt idx="451">
                  <c:v>1.2221681781751641</c:v>
                </c:pt>
                <c:pt idx="452">
                  <c:v>1.2221681781751641</c:v>
                </c:pt>
                <c:pt idx="453">
                  <c:v>1.2344714464145292</c:v>
                </c:pt>
                <c:pt idx="454">
                  <c:v>1.2344714464145292</c:v>
                </c:pt>
                <c:pt idx="455">
                  <c:v>1.2344714464145292</c:v>
                </c:pt>
                <c:pt idx="456">
                  <c:v>1.2344714464145292</c:v>
                </c:pt>
                <c:pt idx="457">
                  <c:v>1.2344714464145292</c:v>
                </c:pt>
                <c:pt idx="458">
                  <c:v>1.2344714464145292</c:v>
                </c:pt>
                <c:pt idx="459">
                  <c:v>1.2344714464145292</c:v>
                </c:pt>
                <c:pt idx="460">
                  <c:v>1.2344714464145292</c:v>
                </c:pt>
                <c:pt idx="461">
                  <c:v>1.2344714464145292</c:v>
                </c:pt>
                <c:pt idx="462">
                  <c:v>1.2344714464145292</c:v>
                </c:pt>
                <c:pt idx="463">
                  <c:v>1.2344714464145292</c:v>
                </c:pt>
                <c:pt idx="464">
                  <c:v>1.2344714464145292</c:v>
                </c:pt>
                <c:pt idx="465">
                  <c:v>1.2344714464145292</c:v>
                </c:pt>
                <c:pt idx="466">
                  <c:v>1.2344714464145292</c:v>
                </c:pt>
                <c:pt idx="467">
                  <c:v>1.2344714464145292</c:v>
                </c:pt>
                <c:pt idx="468">
                  <c:v>1.2344714464145292</c:v>
                </c:pt>
                <c:pt idx="469">
                  <c:v>1.2344714464145292</c:v>
                </c:pt>
                <c:pt idx="470">
                  <c:v>1.2344714464145292</c:v>
                </c:pt>
                <c:pt idx="471">
                  <c:v>1.2344714464145292</c:v>
                </c:pt>
                <c:pt idx="472">
                  <c:v>1.2344714464145292</c:v>
                </c:pt>
                <c:pt idx="473">
                  <c:v>1.2475187089834021</c:v>
                </c:pt>
                <c:pt idx="474">
                  <c:v>1.2475187089834021</c:v>
                </c:pt>
                <c:pt idx="475">
                  <c:v>1.2475187089834021</c:v>
                </c:pt>
                <c:pt idx="476">
                  <c:v>1.2475187089834021</c:v>
                </c:pt>
                <c:pt idx="477">
                  <c:v>1.2475187089834021</c:v>
                </c:pt>
                <c:pt idx="478">
                  <c:v>1.2475187089834021</c:v>
                </c:pt>
                <c:pt idx="479">
                  <c:v>1.2475187089834021</c:v>
                </c:pt>
                <c:pt idx="480">
                  <c:v>1.2475187089834021</c:v>
                </c:pt>
                <c:pt idx="481">
                  <c:v>1.2475187089834021</c:v>
                </c:pt>
                <c:pt idx="482">
                  <c:v>1.2475187089834021</c:v>
                </c:pt>
                <c:pt idx="483">
                  <c:v>1.2475187089834021</c:v>
                </c:pt>
                <c:pt idx="484">
                  <c:v>1.2475187089834021</c:v>
                </c:pt>
                <c:pt idx="485">
                  <c:v>1.2475187089834021</c:v>
                </c:pt>
                <c:pt idx="486">
                  <c:v>1.2475187089834021</c:v>
                </c:pt>
                <c:pt idx="487">
                  <c:v>1.2475187089834021</c:v>
                </c:pt>
                <c:pt idx="488">
                  <c:v>1.2475187089834021</c:v>
                </c:pt>
                <c:pt idx="489">
                  <c:v>1.2475187089834021</c:v>
                </c:pt>
                <c:pt idx="490">
                  <c:v>1.2475187089834021</c:v>
                </c:pt>
                <c:pt idx="491">
                  <c:v>1.2475187089834021</c:v>
                </c:pt>
                <c:pt idx="492">
                  <c:v>1.2475187089834021</c:v>
                </c:pt>
                <c:pt idx="493">
                  <c:v>1.2475187089834021</c:v>
                </c:pt>
                <c:pt idx="494">
                  <c:v>1.2589558404493049</c:v>
                </c:pt>
                <c:pt idx="495">
                  <c:v>1.2589558404493049</c:v>
                </c:pt>
                <c:pt idx="496">
                  <c:v>1.2589558404493049</c:v>
                </c:pt>
                <c:pt idx="497">
                  <c:v>1.2589558404493049</c:v>
                </c:pt>
                <c:pt idx="498">
                  <c:v>1.2589558404493049</c:v>
                </c:pt>
                <c:pt idx="499">
                  <c:v>1.2589558404493049</c:v>
                </c:pt>
                <c:pt idx="500">
                  <c:v>1.2589558404493049</c:v>
                </c:pt>
                <c:pt idx="501">
                  <c:v>1.2589558404493049</c:v>
                </c:pt>
                <c:pt idx="502">
                  <c:v>1.2589558404493049</c:v>
                </c:pt>
                <c:pt idx="503">
                  <c:v>1.2589558404493049</c:v>
                </c:pt>
                <c:pt idx="504">
                  <c:v>1.2589558404493049</c:v>
                </c:pt>
                <c:pt idx="505">
                  <c:v>1.2589558404493049</c:v>
                </c:pt>
                <c:pt idx="506">
                  <c:v>1.2589558404493049</c:v>
                </c:pt>
                <c:pt idx="507">
                  <c:v>1.2589558404493049</c:v>
                </c:pt>
                <c:pt idx="508">
                  <c:v>1.2589558404493049</c:v>
                </c:pt>
                <c:pt idx="509">
                  <c:v>1.2589558404493049</c:v>
                </c:pt>
                <c:pt idx="510">
                  <c:v>1.2589558404493049</c:v>
                </c:pt>
                <c:pt idx="511">
                  <c:v>1.2589558404493049</c:v>
                </c:pt>
                <c:pt idx="512">
                  <c:v>1.2589558404493049</c:v>
                </c:pt>
                <c:pt idx="513">
                  <c:v>1.2589558404493049</c:v>
                </c:pt>
                <c:pt idx="514">
                  <c:v>1.2589558404493049</c:v>
                </c:pt>
                <c:pt idx="515">
                  <c:v>1.2589558404493049</c:v>
                </c:pt>
                <c:pt idx="516">
                  <c:v>1.2589558404493049</c:v>
                </c:pt>
                <c:pt idx="517">
                  <c:v>1.2589558404493049</c:v>
                </c:pt>
                <c:pt idx="518">
                  <c:v>1.2589558404493049</c:v>
                </c:pt>
                <c:pt idx="519">
                  <c:v>1.2589558404493049</c:v>
                </c:pt>
                <c:pt idx="520">
                  <c:v>1.2589558404493049</c:v>
                </c:pt>
                <c:pt idx="521">
                  <c:v>1.2589558404493049</c:v>
                </c:pt>
                <c:pt idx="522">
                  <c:v>1.2589558404493049</c:v>
                </c:pt>
                <c:pt idx="523">
                  <c:v>1.2589558404493049</c:v>
                </c:pt>
                <c:pt idx="524">
                  <c:v>1.2589558404493049</c:v>
                </c:pt>
                <c:pt idx="525">
                  <c:v>1.2589558404493049</c:v>
                </c:pt>
                <c:pt idx="526">
                  <c:v>1.2589558404493049</c:v>
                </c:pt>
                <c:pt idx="527">
                  <c:v>1.2589558404493049</c:v>
                </c:pt>
                <c:pt idx="528">
                  <c:v>1.2589558404493049</c:v>
                </c:pt>
                <c:pt idx="529">
                  <c:v>1.2589558404493049</c:v>
                </c:pt>
                <c:pt idx="530">
                  <c:v>1.2589558404493049</c:v>
                </c:pt>
                <c:pt idx="531">
                  <c:v>1.2589558404493049</c:v>
                </c:pt>
                <c:pt idx="532">
                  <c:v>1.2589558404493049</c:v>
                </c:pt>
                <c:pt idx="533">
                  <c:v>1.2589558404493049</c:v>
                </c:pt>
                <c:pt idx="534">
                  <c:v>1.2589558404493049</c:v>
                </c:pt>
                <c:pt idx="535">
                  <c:v>1.2589558404493049</c:v>
                </c:pt>
                <c:pt idx="536">
                  <c:v>1.2589558404493049</c:v>
                </c:pt>
                <c:pt idx="537">
                  <c:v>1.265209332584881</c:v>
                </c:pt>
                <c:pt idx="538">
                  <c:v>1.265209332584881</c:v>
                </c:pt>
                <c:pt idx="539">
                  <c:v>1.265209332584881</c:v>
                </c:pt>
                <c:pt idx="540">
                  <c:v>1.265209332584881</c:v>
                </c:pt>
                <c:pt idx="541">
                  <c:v>1.265209332584881</c:v>
                </c:pt>
                <c:pt idx="542">
                  <c:v>1.265209332584881</c:v>
                </c:pt>
                <c:pt idx="543">
                  <c:v>1.265209332584881</c:v>
                </c:pt>
                <c:pt idx="544">
                  <c:v>1.265209332584881</c:v>
                </c:pt>
                <c:pt idx="545">
                  <c:v>1.265209332584881</c:v>
                </c:pt>
                <c:pt idx="546">
                  <c:v>1.265209332584881</c:v>
                </c:pt>
                <c:pt idx="547">
                  <c:v>1.265209332584881</c:v>
                </c:pt>
                <c:pt idx="548">
                  <c:v>1.265209332584881</c:v>
                </c:pt>
                <c:pt idx="549">
                  <c:v>1.265209332584881</c:v>
                </c:pt>
                <c:pt idx="550">
                  <c:v>1.265209332584881</c:v>
                </c:pt>
                <c:pt idx="551">
                  <c:v>1.265209332584881</c:v>
                </c:pt>
                <c:pt idx="552">
                  <c:v>1.265209332584881</c:v>
                </c:pt>
                <c:pt idx="553">
                  <c:v>1.265209332584881</c:v>
                </c:pt>
                <c:pt idx="554">
                  <c:v>1.265209332584881</c:v>
                </c:pt>
                <c:pt idx="555">
                  <c:v>1.265209332584881</c:v>
                </c:pt>
                <c:pt idx="556">
                  <c:v>1.265209332584881</c:v>
                </c:pt>
                <c:pt idx="557">
                  <c:v>1.265209332584881</c:v>
                </c:pt>
                <c:pt idx="558">
                  <c:v>1.2718720891837336</c:v>
                </c:pt>
                <c:pt idx="559">
                  <c:v>1.2718720891837336</c:v>
                </c:pt>
                <c:pt idx="560">
                  <c:v>1.2718720891837336</c:v>
                </c:pt>
                <c:pt idx="561">
                  <c:v>1.2718720891837336</c:v>
                </c:pt>
                <c:pt idx="562">
                  <c:v>1.2718720891837336</c:v>
                </c:pt>
                <c:pt idx="563">
                  <c:v>1.2718720891837336</c:v>
                </c:pt>
                <c:pt idx="564">
                  <c:v>1.2718720891837336</c:v>
                </c:pt>
                <c:pt idx="565">
                  <c:v>1.2718720891837336</c:v>
                </c:pt>
                <c:pt idx="566">
                  <c:v>1.2718720891837336</c:v>
                </c:pt>
                <c:pt idx="567">
                  <c:v>1.2718720891837336</c:v>
                </c:pt>
                <c:pt idx="568">
                  <c:v>1.2718720891837336</c:v>
                </c:pt>
                <c:pt idx="569">
                  <c:v>1.2718720891837336</c:v>
                </c:pt>
                <c:pt idx="570">
                  <c:v>1.2718720891837336</c:v>
                </c:pt>
                <c:pt idx="571">
                  <c:v>1.2718720891837336</c:v>
                </c:pt>
                <c:pt idx="572">
                  <c:v>1.2718720891837336</c:v>
                </c:pt>
                <c:pt idx="573">
                  <c:v>1.2718720891837336</c:v>
                </c:pt>
                <c:pt idx="574">
                  <c:v>1.2718720891837336</c:v>
                </c:pt>
                <c:pt idx="575">
                  <c:v>1.2718720891837336</c:v>
                </c:pt>
                <c:pt idx="576">
                  <c:v>1.2718720891837336</c:v>
                </c:pt>
                <c:pt idx="577">
                  <c:v>1.2718720891837336</c:v>
                </c:pt>
                <c:pt idx="578">
                  <c:v>1.2718720891837336</c:v>
                </c:pt>
                <c:pt idx="579">
                  <c:v>1.283784247344276</c:v>
                </c:pt>
                <c:pt idx="580">
                  <c:v>1.283784247344276</c:v>
                </c:pt>
                <c:pt idx="581">
                  <c:v>1.283784247344276</c:v>
                </c:pt>
                <c:pt idx="582">
                  <c:v>1.283784247344276</c:v>
                </c:pt>
                <c:pt idx="583">
                  <c:v>1.283784247344276</c:v>
                </c:pt>
                <c:pt idx="584">
                  <c:v>1.283784247344276</c:v>
                </c:pt>
                <c:pt idx="585">
                  <c:v>1.283784247344276</c:v>
                </c:pt>
                <c:pt idx="586">
                  <c:v>1.283784247344276</c:v>
                </c:pt>
                <c:pt idx="587">
                  <c:v>1.283784247344276</c:v>
                </c:pt>
                <c:pt idx="588">
                  <c:v>1.283784247344276</c:v>
                </c:pt>
                <c:pt idx="589">
                  <c:v>1.283784247344276</c:v>
                </c:pt>
                <c:pt idx="590">
                  <c:v>1.283784247344276</c:v>
                </c:pt>
                <c:pt idx="591">
                  <c:v>1.283784247344276</c:v>
                </c:pt>
                <c:pt idx="592">
                  <c:v>1.283784247344276</c:v>
                </c:pt>
                <c:pt idx="593">
                  <c:v>1.283784247344276</c:v>
                </c:pt>
                <c:pt idx="594">
                  <c:v>1.283784247344276</c:v>
                </c:pt>
                <c:pt idx="595">
                  <c:v>1.283784247344276</c:v>
                </c:pt>
                <c:pt idx="596">
                  <c:v>1.283784247344276</c:v>
                </c:pt>
                <c:pt idx="597">
                  <c:v>1.283784247344276</c:v>
                </c:pt>
                <c:pt idx="598">
                  <c:v>1.283784247344276</c:v>
                </c:pt>
                <c:pt idx="599">
                  <c:v>1.283784247344276</c:v>
                </c:pt>
                <c:pt idx="600">
                  <c:v>1.2996626740003829</c:v>
                </c:pt>
                <c:pt idx="601">
                  <c:v>1.2996626740003829</c:v>
                </c:pt>
                <c:pt idx="602">
                  <c:v>1.2996626740003829</c:v>
                </c:pt>
                <c:pt idx="603">
                  <c:v>1.2996626740003829</c:v>
                </c:pt>
                <c:pt idx="604">
                  <c:v>1.2996626740003829</c:v>
                </c:pt>
                <c:pt idx="605">
                  <c:v>1.2996626740003829</c:v>
                </c:pt>
                <c:pt idx="606">
                  <c:v>1.2996626740003829</c:v>
                </c:pt>
                <c:pt idx="607">
                  <c:v>1.2996626740003829</c:v>
                </c:pt>
                <c:pt idx="608">
                  <c:v>1.2996626740003829</c:v>
                </c:pt>
                <c:pt idx="609">
                  <c:v>1.2996626740003829</c:v>
                </c:pt>
                <c:pt idx="610">
                  <c:v>1.2996626740003829</c:v>
                </c:pt>
                <c:pt idx="611">
                  <c:v>1.2996626740003829</c:v>
                </c:pt>
                <c:pt idx="612">
                  <c:v>1.2996626740003829</c:v>
                </c:pt>
                <c:pt idx="613">
                  <c:v>1.2996626740003829</c:v>
                </c:pt>
                <c:pt idx="614">
                  <c:v>1.2996626740003829</c:v>
                </c:pt>
                <c:pt idx="615">
                  <c:v>1.2996626740003829</c:v>
                </c:pt>
                <c:pt idx="616">
                  <c:v>1.2996626740003829</c:v>
                </c:pt>
                <c:pt idx="617">
                  <c:v>1.2996626740003829</c:v>
                </c:pt>
                <c:pt idx="618">
                  <c:v>1.2996626740003829</c:v>
                </c:pt>
                <c:pt idx="619">
                  <c:v>1.3167748752968336</c:v>
                </c:pt>
                <c:pt idx="620">
                  <c:v>1.3167748752968336</c:v>
                </c:pt>
                <c:pt idx="621">
                  <c:v>1.3167748752968336</c:v>
                </c:pt>
                <c:pt idx="622">
                  <c:v>1.3167748752968336</c:v>
                </c:pt>
                <c:pt idx="623">
                  <c:v>1.3167748752968336</c:v>
                </c:pt>
                <c:pt idx="624">
                  <c:v>1.3167748752968336</c:v>
                </c:pt>
                <c:pt idx="625">
                  <c:v>1.3167748752968336</c:v>
                </c:pt>
                <c:pt idx="626">
                  <c:v>1.3167748752968336</c:v>
                </c:pt>
                <c:pt idx="627">
                  <c:v>1.3167748752968336</c:v>
                </c:pt>
                <c:pt idx="628">
                  <c:v>1.3167748752968336</c:v>
                </c:pt>
                <c:pt idx="629">
                  <c:v>1.3167748752968336</c:v>
                </c:pt>
                <c:pt idx="630">
                  <c:v>1.3167748752968336</c:v>
                </c:pt>
                <c:pt idx="631">
                  <c:v>1.3167748752968336</c:v>
                </c:pt>
                <c:pt idx="632">
                  <c:v>1.3167748752968336</c:v>
                </c:pt>
                <c:pt idx="633">
                  <c:v>1.3167748752968336</c:v>
                </c:pt>
                <c:pt idx="634">
                  <c:v>1.3167748752968336</c:v>
                </c:pt>
                <c:pt idx="635">
                  <c:v>1.3167748752968336</c:v>
                </c:pt>
                <c:pt idx="636">
                  <c:v>1.3167748752968336</c:v>
                </c:pt>
                <c:pt idx="637">
                  <c:v>1.3167748752968336</c:v>
                </c:pt>
                <c:pt idx="638">
                  <c:v>1.3167748752968336</c:v>
                </c:pt>
                <c:pt idx="639">
                  <c:v>1.3167748752968336</c:v>
                </c:pt>
                <c:pt idx="640">
                  <c:v>1.3167748752968336</c:v>
                </c:pt>
                <c:pt idx="641">
                  <c:v>1.331480836291375</c:v>
                </c:pt>
                <c:pt idx="642">
                  <c:v>1.331480836291375</c:v>
                </c:pt>
                <c:pt idx="643">
                  <c:v>1.331480836291375</c:v>
                </c:pt>
                <c:pt idx="644">
                  <c:v>1.331480836291375</c:v>
                </c:pt>
                <c:pt idx="645">
                  <c:v>1.331480836291375</c:v>
                </c:pt>
                <c:pt idx="646">
                  <c:v>1.331480836291375</c:v>
                </c:pt>
                <c:pt idx="647">
                  <c:v>1.331480836291375</c:v>
                </c:pt>
                <c:pt idx="648">
                  <c:v>1.331480836291375</c:v>
                </c:pt>
                <c:pt idx="649">
                  <c:v>1.331480836291375</c:v>
                </c:pt>
                <c:pt idx="650">
                  <c:v>1.331480836291375</c:v>
                </c:pt>
                <c:pt idx="651">
                  <c:v>1.331480836291375</c:v>
                </c:pt>
                <c:pt idx="652">
                  <c:v>1.331480836291375</c:v>
                </c:pt>
                <c:pt idx="653">
                  <c:v>1.331480836291375</c:v>
                </c:pt>
                <c:pt idx="654">
                  <c:v>1.331480836291375</c:v>
                </c:pt>
                <c:pt idx="655">
                  <c:v>1.331480836291375</c:v>
                </c:pt>
                <c:pt idx="656">
                  <c:v>1.331480836291375</c:v>
                </c:pt>
                <c:pt idx="657">
                  <c:v>1.331480836291375</c:v>
                </c:pt>
                <c:pt idx="658">
                  <c:v>1.331480836291375</c:v>
                </c:pt>
                <c:pt idx="659">
                  <c:v>1.331480836291375</c:v>
                </c:pt>
                <c:pt idx="660">
                  <c:v>1.3490148910998558</c:v>
                </c:pt>
                <c:pt idx="661">
                  <c:v>1.3490148910998558</c:v>
                </c:pt>
                <c:pt idx="662">
                  <c:v>1.3490148910998558</c:v>
                </c:pt>
                <c:pt idx="663">
                  <c:v>1.3490148910998558</c:v>
                </c:pt>
                <c:pt idx="664">
                  <c:v>1.3490148910998558</c:v>
                </c:pt>
                <c:pt idx="665">
                  <c:v>1.3490148910998558</c:v>
                </c:pt>
                <c:pt idx="666">
                  <c:v>1.3490148910998558</c:v>
                </c:pt>
                <c:pt idx="667">
                  <c:v>1.3490148910998558</c:v>
                </c:pt>
                <c:pt idx="668">
                  <c:v>1.3490148910998558</c:v>
                </c:pt>
                <c:pt idx="669">
                  <c:v>1.3490148910998558</c:v>
                </c:pt>
                <c:pt idx="670">
                  <c:v>1.3490148910998558</c:v>
                </c:pt>
                <c:pt idx="671">
                  <c:v>1.3490148910998558</c:v>
                </c:pt>
                <c:pt idx="672">
                  <c:v>1.3490148910998558</c:v>
                </c:pt>
                <c:pt idx="673">
                  <c:v>1.3490148910998558</c:v>
                </c:pt>
                <c:pt idx="674">
                  <c:v>1.3490148910998558</c:v>
                </c:pt>
                <c:pt idx="675">
                  <c:v>1.3490148910998558</c:v>
                </c:pt>
                <c:pt idx="676">
                  <c:v>1.3490148910998558</c:v>
                </c:pt>
                <c:pt idx="677">
                  <c:v>1.3490148910998558</c:v>
                </c:pt>
                <c:pt idx="678">
                  <c:v>1.3490148910998558</c:v>
                </c:pt>
                <c:pt idx="679">
                  <c:v>1.3490148910998558</c:v>
                </c:pt>
                <c:pt idx="680">
                  <c:v>1.3663736763503069</c:v>
                </c:pt>
                <c:pt idx="681">
                  <c:v>1.3663736763503069</c:v>
                </c:pt>
                <c:pt idx="682">
                  <c:v>1.3663736763503069</c:v>
                </c:pt>
                <c:pt idx="683">
                  <c:v>1.3663736763503069</c:v>
                </c:pt>
                <c:pt idx="684">
                  <c:v>1.3663736763503069</c:v>
                </c:pt>
                <c:pt idx="685">
                  <c:v>1.3663736763503069</c:v>
                </c:pt>
                <c:pt idx="686">
                  <c:v>1.3663736763503069</c:v>
                </c:pt>
                <c:pt idx="687">
                  <c:v>1.3663736763503069</c:v>
                </c:pt>
                <c:pt idx="688">
                  <c:v>1.3663736763503069</c:v>
                </c:pt>
                <c:pt idx="689">
                  <c:v>1.3663736763503069</c:v>
                </c:pt>
                <c:pt idx="690">
                  <c:v>1.3663736763503069</c:v>
                </c:pt>
                <c:pt idx="691">
                  <c:v>1.3663736763503069</c:v>
                </c:pt>
                <c:pt idx="692">
                  <c:v>1.3663736763503069</c:v>
                </c:pt>
                <c:pt idx="693">
                  <c:v>1.3663736763503069</c:v>
                </c:pt>
                <c:pt idx="694">
                  <c:v>1.3663736763503069</c:v>
                </c:pt>
                <c:pt idx="695">
                  <c:v>1.3663736763503069</c:v>
                </c:pt>
                <c:pt idx="696">
                  <c:v>1.3663736763503069</c:v>
                </c:pt>
                <c:pt idx="697">
                  <c:v>1.3663736763503069</c:v>
                </c:pt>
                <c:pt idx="698">
                  <c:v>1.3663736763503069</c:v>
                </c:pt>
                <c:pt idx="699">
                  <c:v>1.3663736763503069</c:v>
                </c:pt>
                <c:pt idx="700">
                  <c:v>1.3663736763503069</c:v>
                </c:pt>
                <c:pt idx="701">
                  <c:v>1.3838185932428577</c:v>
                </c:pt>
                <c:pt idx="702">
                  <c:v>1.3838185932428577</c:v>
                </c:pt>
                <c:pt idx="703">
                  <c:v>1.3838185932428577</c:v>
                </c:pt>
                <c:pt idx="704">
                  <c:v>1.3838185932428577</c:v>
                </c:pt>
                <c:pt idx="705">
                  <c:v>1.3838185932428577</c:v>
                </c:pt>
                <c:pt idx="706">
                  <c:v>1.3838185932428577</c:v>
                </c:pt>
                <c:pt idx="707">
                  <c:v>1.3838185932428577</c:v>
                </c:pt>
                <c:pt idx="708">
                  <c:v>1.3838185932428577</c:v>
                </c:pt>
                <c:pt idx="709">
                  <c:v>1.3838185932428577</c:v>
                </c:pt>
                <c:pt idx="710">
                  <c:v>1.3838185932428577</c:v>
                </c:pt>
                <c:pt idx="711">
                  <c:v>1.3838185932428577</c:v>
                </c:pt>
                <c:pt idx="712">
                  <c:v>1.3838185932428577</c:v>
                </c:pt>
                <c:pt idx="713">
                  <c:v>1.3838185932428577</c:v>
                </c:pt>
                <c:pt idx="714">
                  <c:v>1.3838185932428577</c:v>
                </c:pt>
                <c:pt idx="715">
                  <c:v>1.3838185932428577</c:v>
                </c:pt>
                <c:pt idx="716">
                  <c:v>1.3838185932428577</c:v>
                </c:pt>
                <c:pt idx="717">
                  <c:v>1.3838185932428577</c:v>
                </c:pt>
                <c:pt idx="718">
                  <c:v>1.3838185932428577</c:v>
                </c:pt>
                <c:pt idx="719">
                  <c:v>1.3838185932428577</c:v>
                </c:pt>
                <c:pt idx="720">
                  <c:v>1.3838185932428577</c:v>
                </c:pt>
                <c:pt idx="721">
                  <c:v>1.4012103435808927</c:v>
                </c:pt>
                <c:pt idx="722">
                  <c:v>1.4012103435808927</c:v>
                </c:pt>
                <c:pt idx="723">
                  <c:v>1.4012103435808927</c:v>
                </c:pt>
                <c:pt idx="724">
                  <c:v>1.4012103435808927</c:v>
                </c:pt>
                <c:pt idx="725">
                  <c:v>1.4012103435808927</c:v>
                </c:pt>
                <c:pt idx="726">
                  <c:v>1.4012103435808927</c:v>
                </c:pt>
                <c:pt idx="727">
                  <c:v>1.4012103435808927</c:v>
                </c:pt>
                <c:pt idx="728">
                  <c:v>1.4012103435808927</c:v>
                </c:pt>
                <c:pt idx="729">
                  <c:v>1.4012103435808927</c:v>
                </c:pt>
                <c:pt idx="730">
                  <c:v>1.4012103435808927</c:v>
                </c:pt>
                <c:pt idx="731">
                  <c:v>1.4012103435808927</c:v>
                </c:pt>
                <c:pt idx="732">
                  <c:v>1.4012103435808927</c:v>
                </c:pt>
                <c:pt idx="733">
                  <c:v>1.4012103435808927</c:v>
                </c:pt>
                <c:pt idx="734">
                  <c:v>1.4012103435808927</c:v>
                </c:pt>
                <c:pt idx="735">
                  <c:v>1.4012103435808927</c:v>
                </c:pt>
                <c:pt idx="736">
                  <c:v>1.4012103435808927</c:v>
                </c:pt>
                <c:pt idx="737">
                  <c:v>1.4012103435808927</c:v>
                </c:pt>
                <c:pt idx="738">
                  <c:v>1.4012103435808927</c:v>
                </c:pt>
                <c:pt idx="739">
                  <c:v>1.4012103435808927</c:v>
                </c:pt>
                <c:pt idx="740">
                  <c:v>1.4012103435808927</c:v>
                </c:pt>
                <c:pt idx="741">
                  <c:v>1.4012103435808927</c:v>
                </c:pt>
                <c:pt idx="742">
                  <c:v>1.4146183508857688</c:v>
                </c:pt>
                <c:pt idx="743">
                  <c:v>1.4146183508857688</c:v>
                </c:pt>
                <c:pt idx="744">
                  <c:v>1.4146183508857688</c:v>
                </c:pt>
                <c:pt idx="745">
                  <c:v>1.4146183508857688</c:v>
                </c:pt>
                <c:pt idx="746">
                  <c:v>1.4146183508857688</c:v>
                </c:pt>
                <c:pt idx="747">
                  <c:v>1.4146183508857688</c:v>
                </c:pt>
                <c:pt idx="748">
                  <c:v>1.4146183508857688</c:v>
                </c:pt>
                <c:pt idx="749">
                  <c:v>1.4146183508857688</c:v>
                </c:pt>
                <c:pt idx="750">
                  <c:v>1.4146183508857688</c:v>
                </c:pt>
                <c:pt idx="751">
                  <c:v>1.4146183508857688</c:v>
                </c:pt>
                <c:pt idx="752">
                  <c:v>1.4146183508857688</c:v>
                </c:pt>
                <c:pt idx="753">
                  <c:v>1.4146183508857688</c:v>
                </c:pt>
                <c:pt idx="754">
                  <c:v>1.4146183508857688</c:v>
                </c:pt>
                <c:pt idx="755">
                  <c:v>1.4146183508857688</c:v>
                </c:pt>
                <c:pt idx="756">
                  <c:v>1.4146183508857688</c:v>
                </c:pt>
                <c:pt idx="757">
                  <c:v>1.4146183508857688</c:v>
                </c:pt>
                <c:pt idx="758">
                  <c:v>1.4146183508857688</c:v>
                </c:pt>
                <c:pt idx="759">
                  <c:v>1.4146183508857688</c:v>
                </c:pt>
                <c:pt idx="760">
                  <c:v>1.4146183508857688</c:v>
                </c:pt>
                <c:pt idx="761">
                  <c:v>1.4146183508857688</c:v>
                </c:pt>
                <c:pt idx="762">
                  <c:v>1.4146183508857688</c:v>
                </c:pt>
                <c:pt idx="763">
                  <c:v>1.4236252066747419</c:v>
                </c:pt>
                <c:pt idx="764">
                  <c:v>1.4236252066747419</c:v>
                </c:pt>
                <c:pt idx="765">
                  <c:v>1.4236252066747419</c:v>
                </c:pt>
                <c:pt idx="766">
                  <c:v>1.4236252066747419</c:v>
                </c:pt>
                <c:pt idx="767">
                  <c:v>1.4236252066747419</c:v>
                </c:pt>
                <c:pt idx="768">
                  <c:v>1.4236252066747419</c:v>
                </c:pt>
                <c:pt idx="769">
                  <c:v>1.4236252066747419</c:v>
                </c:pt>
                <c:pt idx="770">
                  <c:v>1.4236252066747419</c:v>
                </c:pt>
                <c:pt idx="771">
                  <c:v>1.4236252066747419</c:v>
                </c:pt>
                <c:pt idx="772">
                  <c:v>1.4236252066747419</c:v>
                </c:pt>
                <c:pt idx="773">
                  <c:v>1.4236252066747419</c:v>
                </c:pt>
                <c:pt idx="774">
                  <c:v>1.4236252066747419</c:v>
                </c:pt>
                <c:pt idx="775">
                  <c:v>1.4236252066747419</c:v>
                </c:pt>
                <c:pt idx="776">
                  <c:v>1.4236252066747419</c:v>
                </c:pt>
                <c:pt idx="777">
                  <c:v>1.4236252066747419</c:v>
                </c:pt>
                <c:pt idx="778">
                  <c:v>1.4236252066747419</c:v>
                </c:pt>
                <c:pt idx="779">
                  <c:v>1.4236252066747419</c:v>
                </c:pt>
                <c:pt idx="780">
                  <c:v>1.4236252066747419</c:v>
                </c:pt>
                <c:pt idx="781">
                  <c:v>1.4236252066747419</c:v>
                </c:pt>
                <c:pt idx="782">
                  <c:v>1.4236252066747419</c:v>
                </c:pt>
                <c:pt idx="783">
                  <c:v>1.4236252066747419</c:v>
                </c:pt>
                <c:pt idx="784">
                  <c:v>1.4236252066747419</c:v>
                </c:pt>
                <c:pt idx="785">
                  <c:v>1.4328320257430534</c:v>
                </c:pt>
                <c:pt idx="786">
                  <c:v>1.4328320257430534</c:v>
                </c:pt>
                <c:pt idx="787">
                  <c:v>1.4328320257430534</c:v>
                </c:pt>
                <c:pt idx="788">
                  <c:v>1.4328320257430534</c:v>
                </c:pt>
                <c:pt idx="789">
                  <c:v>1.4328320257430534</c:v>
                </c:pt>
                <c:pt idx="790">
                  <c:v>1.4328320257430534</c:v>
                </c:pt>
                <c:pt idx="791">
                  <c:v>1.4328320257430534</c:v>
                </c:pt>
                <c:pt idx="792">
                  <c:v>1.4328320257430534</c:v>
                </c:pt>
                <c:pt idx="793">
                  <c:v>1.4328320257430534</c:v>
                </c:pt>
                <c:pt idx="794">
                  <c:v>1.4328320257430534</c:v>
                </c:pt>
                <c:pt idx="795">
                  <c:v>1.4328320257430534</c:v>
                </c:pt>
                <c:pt idx="796">
                  <c:v>1.4328320257430534</c:v>
                </c:pt>
                <c:pt idx="797">
                  <c:v>1.4328320257430534</c:v>
                </c:pt>
                <c:pt idx="798">
                  <c:v>1.4328320257430534</c:v>
                </c:pt>
                <c:pt idx="799">
                  <c:v>1.4328320257430534</c:v>
                </c:pt>
                <c:pt idx="800">
                  <c:v>1.4328320257430534</c:v>
                </c:pt>
                <c:pt idx="801">
                  <c:v>1.4328320257430534</c:v>
                </c:pt>
                <c:pt idx="802">
                  <c:v>1.4328320257430534</c:v>
                </c:pt>
                <c:pt idx="803">
                  <c:v>1.4328320257430534</c:v>
                </c:pt>
                <c:pt idx="804">
                  <c:v>1.4328320257430534</c:v>
                </c:pt>
                <c:pt idx="805">
                  <c:v>1.4328320257430534</c:v>
                </c:pt>
                <c:pt idx="806">
                  <c:v>1.4328320257430534</c:v>
                </c:pt>
                <c:pt idx="807">
                  <c:v>1.4451070324421207</c:v>
                </c:pt>
                <c:pt idx="808">
                  <c:v>1.4451070324421207</c:v>
                </c:pt>
                <c:pt idx="809">
                  <c:v>1.4451070324421207</c:v>
                </c:pt>
                <c:pt idx="810">
                  <c:v>1.4451070324421207</c:v>
                </c:pt>
                <c:pt idx="811">
                  <c:v>1.4451070324421207</c:v>
                </c:pt>
                <c:pt idx="812">
                  <c:v>1.4451070324421207</c:v>
                </c:pt>
                <c:pt idx="813">
                  <c:v>1.4451070324421207</c:v>
                </c:pt>
                <c:pt idx="814">
                  <c:v>1.4451070324421207</c:v>
                </c:pt>
                <c:pt idx="815">
                  <c:v>1.4451070324421207</c:v>
                </c:pt>
                <c:pt idx="816">
                  <c:v>1.4451070324421207</c:v>
                </c:pt>
                <c:pt idx="817">
                  <c:v>1.4451070324421207</c:v>
                </c:pt>
                <c:pt idx="818">
                  <c:v>1.4451070324421207</c:v>
                </c:pt>
                <c:pt idx="819">
                  <c:v>1.4451070324421207</c:v>
                </c:pt>
                <c:pt idx="820">
                  <c:v>1.4451070324421207</c:v>
                </c:pt>
                <c:pt idx="821">
                  <c:v>1.4451070324421207</c:v>
                </c:pt>
                <c:pt idx="822">
                  <c:v>1.4451070324421207</c:v>
                </c:pt>
                <c:pt idx="823">
                  <c:v>1.4451070324421207</c:v>
                </c:pt>
                <c:pt idx="824">
                  <c:v>1.4451070324421207</c:v>
                </c:pt>
                <c:pt idx="825">
                  <c:v>1.4451070324421207</c:v>
                </c:pt>
                <c:pt idx="826">
                  <c:v>1.4451070324421207</c:v>
                </c:pt>
                <c:pt idx="827">
                  <c:v>1.4451070324421207</c:v>
                </c:pt>
                <c:pt idx="828">
                  <c:v>1.4598015528895847</c:v>
                </c:pt>
                <c:pt idx="829">
                  <c:v>1.4598015528895847</c:v>
                </c:pt>
                <c:pt idx="830">
                  <c:v>1.4598015528895847</c:v>
                </c:pt>
                <c:pt idx="831">
                  <c:v>1.4598015528895847</c:v>
                </c:pt>
                <c:pt idx="832">
                  <c:v>1.4598015528895847</c:v>
                </c:pt>
                <c:pt idx="833">
                  <c:v>1.4598015528895847</c:v>
                </c:pt>
                <c:pt idx="834">
                  <c:v>1.4598015528895847</c:v>
                </c:pt>
                <c:pt idx="835">
                  <c:v>1.4598015528895847</c:v>
                </c:pt>
                <c:pt idx="836">
                  <c:v>1.4598015528895847</c:v>
                </c:pt>
                <c:pt idx="837">
                  <c:v>1.4598015528895847</c:v>
                </c:pt>
                <c:pt idx="838">
                  <c:v>1.4598015528895847</c:v>
                </c:pt>
                <c:pt idx="839">
                  <c:v>1.4598015528895847</c:v>
                </c:pt>
                <c:pt idx="840">
                  <c:v>1.4598015528895847</c:v>
                </c:pt>
                <c:pt idx="841">
                  <c:v>1.4598015528895847</c:v>
                </c:pt>
                <c:pt idx="842">
                  <c:v>1.4598015528895847</c:v>
                </c:pt>
                <c:pt idx="843">
                  <c:v>1.4598015528895847</c:v>
                </c:pt>
                <c:pt idx="844">
                  <c:v>1.4598015528895847</c:v>
                </c:pt>
                <c:pt idx="845">
                  <c:v>1.4598015528895847</c:v>
                </c:pt>
                <c:pt idx="846">
                  <c:v>1.4598015528895847</c:v>
                </c:pt>
                <c:pt idx="847">
                  <c:v>1.4598015528895847</c:v>
                </c:pt>
                <c:pt idx="848">
                  <c:v>1.4731861610619248</c:v>
                </c:pt>
                <c:pt idx="849">
                  <c:v>1.4731861610619248</c:v>
                </c:pt>
                <c:pt idx="850">
                  <c:v>1.4731861610619248</c:v>
                </c:pt>
                <c:pt idx="851">
                  <c:v>1.4731861610619248</c:v>
                </c:pt>
                <c:pt idx="852">
                  <c:v>1.4731861610619248</c:v>
                </c:pt>
                <c:pt idx="853">
                  <c:v>1.4731861610619248</c:v>
                </c:pt>
                <c:pt idx="854">
                  <c:v>1.4731861610619248</c:v>
                </c:pt>
                <c:pt idx="855">
                  <c:v>1.4731861610619248</c:v>
                </c:pt>
                <c:pt idx="856">
                  <c:v>1.4731861610619248</c:v>
                </c:pt>
                <c:pt idx="857">
                  <c:v>1.4731861610619248</c:v>
                </c:pt>
                <c:pt idx="858">
                  <c:v>1.4731861610619248</c:v>
                </c:pt>
                <c:pt idx="859">
                  <c:v>1.4731861610619248</c:v>
                </c:pt>
                <c:pt idx="860">
                  <c:v>1.4731861610619248</c:v>
                </c:pt>
                <c:pt idx="861">
                  <c:v>1.4731861610619248</c:v>
                </c:pt>
                <c:pt idx="862">
                  <c:v>1.4731861610619248</c:v>
                </c:pt>
                <c:pt idx="863">
                  <c:v>1.4731861610619248</c:v>
                </c:pt>
                <c:pt idx="864">
                  <c:v>1.4731861610619248</c:v>
                </c:pt>
                <c:pt idx="865">
                  <c:v>1.4731861610619248</c:v>
                </c:pt>
                <c:pt idx="866">
                  <c:v>1.4731861610619248</c:v>
                </c:pt>
                <c:pt idx="867">
                  <c:v>1.4731861610619248</c:v>
                </c:pt>
                <c:pt idx="868">
                  <c:v>1.488017425296974</c:v>
                </c:pt>
                <c:pt idx="869">
                  <c:v>1.488017425296974</c:v>
                </c:pt>
                <c:pt idx="870">
                  <c:v>1.488017425296974</c:v>
                </c:pt>
                <c:pt idx="871">
                  <c:v>1.488017425296974</c:v>
                </c:pt>
                <c:pt idx="872">
                  <c:v>1.488017425296974</c:v>
                </c:pt>
                <c:pt idx="873">
                  <c:v>1.488017425296974</c:v>
                </c:pt>
                <c:pt idx="874">
                  <c:v>1.488017425296974</c:v>
                </c:pt>
                <c:pt idx="875">
                  <c:v>1.488017425296974</c:v>
                </c:pt>
                <c:pt idx="876">
                  <c:v>1.488017425296974</c:v>
                </c:pt>
                <c:pt idx="877">
                  <c:v>1.488017425296974</c:v>
                </c:pt>
                <c:pt idx="878">
                  <c:v>1.488017425296974</c:v>
                </c:pt>
                <c:pt idx="879">
                  <c:v>1.488017425296974</c:v>
                </c:pt>
                <c:pt idx="880">
                  <c:v>1.488017425296974</c:v>
                </c:pt>
                <c:pt idx="881">
                  <c:v>1.488017425296974</c:v>
                </c:pt>
                <c:pt idx="882">
                  <c:v>1.488017425296974</c:v>
                </c:pt>
                <c:pt idx="883">
                  <c:v>1.488017425296974</c:v>
                </c:pt>
                <c:pt idx="884">
                  <c:v>1.488017425296974</c:v>
                </c:pt>
                <c:pt idx="885">
                  <c:v>1.488017425296974</c:v>
                </c:pt>
                <c:pt idx="886">
                  <c:v>1.488017425296974</c:v>
                </c:pt>
                <c:pt idx="887">
                  <c:v>1.488017425296974</c:v>
                </c:pt>
                <c:pt idx="888">
                  <c:v>1.488017425296974</c:v>
                </c:pt>
                <c:pt idx="889">
                  <c:v>1.488017425296974</c:v>
                </c:pt>
                <c:pt idx="890">
                  <c:v>1.5026987550514979</c:v>
                </c:pt>
                <c:pt idx="891">
                  <c:v>1.5026987550514979</c:v>
                </c:pt>
                <c:pt idx="892">
                  <c:v>1.5026987550514979</c:v>
                </c:pt>
                <c:pt idx="893">
                  <c:v>1.5026987550514979</c:v>
                </c:pt>
                <c:pt idx="894">
                  <c:v>1.5026987550514979</c:v>
                </c:pt>
                <c:pt idx="895">
                  <c:v>1.5026987550514979</c:v>
                </c:pt>
                <c:pt idx="896">
                  <c:v>1.5026987550514979</c:v>
                </c:pt>
                <c:pt idx="897">
                  <c:v>1.5026987550514979</c:v>
                </c:pt>
                <c:pt idx="898">
                  <c:v>1.5026987550514979</c:v>
                </c:pt>
                <c:pt idx="899">
                  <c:v>1.5026987550514979</c:v>
                </c:pt>
                <c:pt idx="900">
                  <c:v>1.5026987550514979</c:v>
                </c:pt>
                <c:pt idx="901">
                  <c:v>1.5026987550514979</c:v>
                </c:pt>
                <c:pt idx="902">
                  <c:v>1.5026987550514979</c:v>
                </c:pt>
                <c:pt idx="903">
                  <c:v>1.5026987550514979</c:v>
                </c:pt>
                <c:pt idx="904">
                  <c:v>1.5026987550514979</c:v>
                </c:pt>
                <c:pt idx="905">
                  <c:v>1.5026987550514979</c:v>
                </c:pt>
                <c:pt idx="906">
                  <c:v>1.5026987550514979</c:v>
                </c:pt>
                <c:pt idx="907">
                  <c:v>1.5026987550514979</c:v>
                </c:pt>
                <c:pt idx="908">
                  <c:v>1.5026987550514979</c:v>
                </c:pt>
                <c:pt idx="909">
                  <c:v>1.5026987550514979</c:v>
                </c:pt>
                <c:pt idx="910">
                  <c:v>1.5184279382150105</c:v>
                </c:pt>
                <c:pt idx="911">
                  <c:v>1.5184279382150105</c:v>
                </c:pt>
                <c:pt idx="912">
                  <c:v>1.5184279382150105</c:v>
                </c:pt>
                <c:pt idx="913">
                  <c:v>1.5184279382150105</c:v>
                </c:pt>
                <c:pt idx="914">
                  <c:v>1.5184279382150105</c:v>
                </c:pt>
                <c:pt idx="915">
                  <c:v>1.5184279382150105</c:v>
                </c:pt>
                <c:pt idx="916">
                  <c:v>1.5184279382150105</c:v>
                </c:pt>
                <c:pt idx="917">
                  <c:v>1.5184279382150105</c:v>
                </c:pt>
                <c:pt idx="918">
                  <c:v>1.5184279382150105</c:v>
                </c:pt>
                <c:pt idx="919">
                  <c:v>1.5184279382150105</c:v>
                </c:pt>
                <c:pt idx="920">
                  <c:v>1.5184279382150105</c:v>
                </c:pt>
                <c:pt idx="921">
                  <c:v>1.5184279382150105</c:v>
                </c:pt>
                <c:pt idx="922">
                  <c:v>1.5184279382150105</c:v>
                </c:pt>
                <c:pt idx="923">
                  <c:v>1.5184279382150105</c:v>
                </c:pt>
                <c:pt idx="924">
                  <c:v>1.5184279382150105</c:v>
                </c:pt>
                <c:pt idx="925">
                  <c:v>1.5184279382150105</c:v>
                </c:pt>
                <c:pt idx="926">
                  <c:v>1.5184279382150105</c:v>
                </c:pt>
                <c:pt idx="927">
                  <c:v>1.5184279382150105</c:v>
                </c:pt>
                <c:pt idx="928">
                  <c:v>1.5184279382150105</c:v>
                </c:pt>
                <c:pt idx="929">
                  <c:v>1.5326507552496254</c:v>
                </c:pt>
                <c:pt idx="930">
                  <c:v>1.5326507552496254</c:v>
                </c:pt>
                <c:pt idx="931">
                  <c:v>1.5326507552496254</c:v>
                </c:pt>
                <c:pt idx="932">
                  <c:v>1.5326507552496254</c:v>
                </c:pt>
                <c:pt idx="933">
                  <c:v>1.5326507552496254</c:v>
                </c:pt>
                <c:pt idx="934">
                  <c:v>1.5326507552496254</c:v>
                </c:pt>
                <c:pt idx="935">
                  <c:v>1.5326507552496254</c:v>
                </c:pt>
                <c:pt idx="936">
                  <c:v>1.5326507552496254</c:v>
                </c:pt>
                <c:pt idx="937">
                  <c:v>1.5326507552496254</c:v>
                </c:pt>
                <c:pt idx="938">
                  <c:v>1.5326507552496254</c:v>
                </c:pt>
                <c:pt idx="939">
                  <c:v>1.5326507552496254</c:v>
                </c:pt>
                <c:pt idx="940">
                  <c:v>1.5326507552496254</c:v>
                </c:pt>
                <c:pt idx="941">
                  <c:v>1.5326507552496254</c:v>
                </c:pt>
                <c:pt idx="942">
                  <c:v>1.5326507552496254</c:v>
                </c:pt>
                <c:pt idx="943">
                  <c:v>1.5326507552496254</c:v>
                </c:pt>
                <c:pt idx="944">
                  <c:v>1.5326507552496254</c:v>
                </c:pt>
                <c:pt idx="945">
                  <c:v>1.5326507552496254</c:v>
                </c:pt>
                <c:pt idx="946">
                  <c:v>1.5326507552496254</c:v>
                </c:pt>
                <c:pt idx="947">
                  <c:v>1.5326507552496254</c:v>
                </c:pt>
                <c:pt idx="948">
                  <c:v>1.5326507552496254</c:v>
                </c:pt>
                <c:pt idx="949">
                  <c:v>1.5326507552496254</c:v>
                </c:pt>
                <c:pt idx="950">
                  <c:v>1.5326507552496254</c:v>
                </c:pt>
                <c:pt idx="951">
                  <c:v>1.5326507552496254</c:v>
                </c:pt>
                <c:pt idx="952">
                  <c:v>1.5433294881770991</c:v>
                </c:pt>
                <c:pt idx="953">
                  <c:v>1.5433294881770991</c:v>
                </c:pt>
                <c:pt idx="954">
                  <c:v>1.5433294881770991</c:v>
                </c:pt>
                <c:pt idx="955">
                  <c:v>1.5433294881770991</c:v>
                </c:pt>
                <c:pt idx="956">
                  <c:v>1.5433294881770991</c:v>
                </c:pt>
                <c:pt idx="957">
                  <c:v>1.5433294881770991</c:v>
                </c:pt>
                <c:pt idx="958">
                  <c:v>1.5433294881770991</c:v>
                </c:pt>
                <c:pt idx="959">
                  <c:v>1.5433294881770991</c:v>
                </c:pt>
                <c:pt idx="960">
                  <c:v>1.5433294881770991</c:v>
                </c:pt>
                <c:pt idx="961">
                  <c:v>1.5433294881770991</c:v>
                </c:pt>
                <c:pt idx="962">
                  <c:v>1.5433294881770991</c:v>
                </c:pt>
                <c:pt idx="963">
                  <c:v>1.5433294881770991</c:v>
                </c:pt>
                <c:pt idx="964">
                  <c:v>1.5433294881770991</c:v>
                </c:pt>
                <c:pt idx="965">
                  <c:v>1.5433294881770991</c:v>
                </c:pt>
                <c:pt idx="966">
                  <c:v>1.5433294881770991</c:v>
                </c:pt>
                <c:pt idx="967">
                  <c:v>1.5433294881770991</c:v>
                </c:pt>
                <c:pt idx="968">
                  <c:v>1.5433294881770991</c:v>
                </c:pt>
                <c:pt idx="969">
                  <c:v>1.5433294881770991</c:v>
                </c:pt>
                <c:pt idx="970">
                  <c:v>1.5433294881770991</c:v>
                </c:pt>
                <c:pt idx="971">
                  <c:v>1.5607187517109122</c:v>
                </c:pt>
                <c:pt idx="972">
                  <c:v>1.5607187517109122</c:v>
                </c:pt>
                <c:pt idx="973">
                  <c:v>1.5607187517109122</c:v>
                </c:pt>
                <c:pt idx="974">
                  <c:v>1.5607187517109122</c:v>
                </c:pt>
                <c:pt idx="975">
                  <c:v>1.5607187517109122</c:v>
                </c:pt>
                <c:pt idx="976">
                  <c:v>1.5607187517109122</c:v>
                </c:pt>
                <c:pt idx="977">
                  <c:v>1.5607187517109122</c:v>
                </c:pt>
                <c:pt idx="978">
                  <c:v>1.5607187517109122</c:v>
                </c:pt>
                <c:pt idx="979">
                  <c:v>1.5607187517109122</c:v>
                </c:pt>
                <c:pt idx="980">
                  <c:v>1.5607187517109122</c:v>
                </c:pt>
                <c:pt idx="981">
                  <c:v>1.5607187517109122</c:v>
                </c:pt>
                <c:pt idx="982">
                  <c:v>1.5607187517109122</c:v>
                </c:pt>
                <c:pt idx="983">
                  <c:v>1.5607187517109122</c:v>
                </c:pt>
                <c:pt idx="984">
                  <c:v>1.5607187517109122</c:v>
                </c:pt>
                <c:pt idx="985">
                  <c:v>1.5607187517109122</c:v>
                </c:pt>
                <c:pt idx="986">
                  <c:v>1.5607187517109122</c:v>
                </c:pt>
                <c:pt idx="987">
                  <c:v>1.5607187517109122</c:v>
                </c:pt>
                <c:pt idx="988">
                  <c:v>1.5607187517109122</c:v>
                </c:pt>
                <c:pt idx="989">
                  <c:v>1.5607187517109122</c:v>
                </c:pt>
                <c:pt idx="990">
                  <c:v>1.5607187517109122</c:v>
                </c:pt>
                <c:pt idx="991">
                  <c:v>1.5607187517109122</c:v>
                </c:pt>
                <c:pt idx="992">
                  <c:v>1.5607187517109122</c:v>
                </c:pt>
                <c:pt idx="993">
                  <c:v>1.5739329311613439</c:v>
                </c:pt>
                <c:pt idx="994">
                  <c:v>1.5739329311613439</c:v>
                </c:pt>
                <c:pt idx="995">
                  <c:v>1.5739329311613439</c:v>
                </c:pt>
                <c:pt idx="996">
                  <c:v>1.5739329311613439</c:v>
                </c:pt>
                <c:pt idx="997">
                  <c:v>1.5739329311613439</c:v>
                </c:pt>
                <c:pt idx="998">
                  <c:v>1.5739329311613439</c:v>
                </c:pt>
                <c:pt idx="999">
                  <c:v>1.5739329311613439</c:v>
                </c:pt>
                <c:pt idx="1000">
                  <c:v>1.5739329311613439</c:v>
                </c:pt>
                <c:pt idx="1001">
                  <c:v>1.5739329311613439</c:v>
                </c:pt>
                <c:pt idx="1002">
                  <c:v>1.5739329311613439</c:v>
                </c:pt>
                <c:pt idx="1003">
                  <c:v>1.5739329311613439</c:v>
                </c:pt>
                <c:pt idx="1004">
                  <c:v>1.5739329311613439</c:v>
                </c:pt>
                <c:pt idx="1005">
                  <c:v>1.5739329311613439</c:v>
                </c:pt>
                <c:pt idx="1006">
                  <c:v>1.5739329311613439</c:v>
                </c:pt>
                <c:pt idx="1007">
                  <c:v>1.5739329311613439</c:v>
                </c:pt>
                <c:pt idx="1008">
                  <c:v>1.5739329311613439</c:v>
                </c:pt>
                <c:pt idx="1009">
                  <c:v>1.5739329311613439</c:v>
                </c:pt>
                <c:pt idx="1010">
                  <c:v>1.5739329311613439</c:v>
                </c:pt>
                <c:pt idx="1011">
                  <c:v>1.5739329311613439</c:v>
                </c:pt>
                <c:pt idx="1012">
                  <c:v>1.5739329311613439</c:v>
                </c:pt>
                <c:pt idx="1013">
                  <c:v>1.5739329311613439</c:v>
                </c:pt>
                <c:pt idx="1014">
                  <c:v>1.5828514881954494</c:v>
                </c:pt>
                <c:pt idx="1015">
                  <c:v>1.5828514881954494</c:v>
                </c:pt>
                <c:pt idx="1016">
                  <c:v>1.5828514881954494</c:v>
                </c:pt>
                <c:pt idx="1017">
                  <c:v>1.5828514881954494</c:v>
                </c:pt>
                <c:pt idx="1018">
                  <c:v>1.5828514881954494</c:v>
                </c:pt>
                <c:pt idx="1019">
                  <c:v>1.5828514881954494</c:v>
                </c:pt>
                <c:pt idx="1020">
                  <c:v>1.5828514881954494</c:v>
                </c:pt>
                <c:pt idx="1021">
                  <c:v>1.5828514881954494</c:v>
                </c:pt>
                <c:pt idx="1022">
                  <c:v>1.5828514881954494</c:v>
                </c:pt>
                <c:pt idx="1023">
                  <c:v>1.5828514881954494</c:v>
                </c:pt>
                <c:pt idx="1024">
                  <c:v>1.5828514881954494</c:v>
                </c:pt>
                <c:pt idx="1025">
                  <c:v>1.5828514881954494</c:v>
                </c:pt>
                <c:pt idx="1026">
                  <c:v>1.5828514881954494</c:v>
                </c:pt>
                <c:pt idx="1027">
                  <c:v>1.5828514881954494</c:v>
                </c:pt>
                <c:pt idx="1028">
                  <c:v>1.5828514881954494</c:v>
                </c:pt>
                <c:pt idx="1029">
                  <c:v>1.5828514881954494</c:v>
                </c:pt>
                <c:pt idx="1030">
                  <c:v>1.5828514881954494</c:v>
                </c:pt>
                <c:pt idx="1031">
                  <c:v>1.5828514881954494</c:v>
                </c:pt>
                <c:pt idx="1032">
                  <c:v>1.5828514881954494</c:v>
                </c:pt>
                <c:pt idx="1033">
                  <c:v>1.5828514881954494</c:v>
                </c:pt>
                <c:pt idx="1034">
                  <c:v>1.5973643153636046</c:v>
                </c:pt>
                <c:pt idx="1035">
                  <c:v>1.5973643153636046</c:v>
                </c:pt>
                <c:pt idx="1036">
                  <c:v>1.5973643153636046</c:v>
                </c:pt>
                <c:pt idx="1037">
                  <c:v>1.5973643153636046</c:v>
                </c:pt>
                <c:pt idx="1038">
                  <c:v>1.5973643153636046</c:v>
                </c:pt>
                <c:pt idx="1039">
                  <c:v>1.5973643153636046</c:v>
                </c:pt>
                <c:pt idx="1040">
                  <c:v>1.5973643153636046</c:v>
                </c:pt>
                <c:pt idx="1041">
                  <c:v>1.5973643153636046</c:v>
                </c:pt>
                <c:pt idx="1042">
                  <c:v>1.5973643153636046</c:v>
                </c:pt>
                <c:pt idx="1043">
                  <c:v>1.5973643153636046</c:v>
                </c:pt>
                <c:pt idx="1044">
                  <c:v>1.5973643153636046</c:v>
                </c:pt>
                <c:pt idx="1045">
                  <c:v>1.5973643153636046</c:v>
                </c:pt>
                <c:pt idx="1046">
                  <c:v>1.5973643153636046</c:v>
                </c:pt>
                <c:pt idx="1047">
                  <c:v>1.5973643153636046</c:v>
                </c:pt>
                <c:pt idx="1048">
                  <c:v>1.5973643153636046</c:v>
                </c:pt>
                <c:pt idx="1049">
                  <c:v>1.5973643153636046</c:v>
                </c:pt>
                <c:pt idx="1050">
                  <c:v>1.5973643153636046</c:v>
                </c:pt>
                <c:pt idx="1051">
                  <c:v>1.5973643153636046</c:v>
                </c:pt>
                <c:pt idx="1052">
                  <c:v>1.5973643153636046</c:v>
                </c:pt>
                <c:pt idx="1053">
                  <c:v>1.5973643153636046</c:v>
                </c:pt>
                <c:pt idx="1054">
                  <c:v>1.5973643153636046</c:v>
                </c:pt>
                <c:pt idx="1055">
                  <c:v>1.5973643153636046</c:v>
                </c:pt>
                <c:pt idx="1056">
                  <c:v>1.5973643153636046</c:v>
                </c:pt>
                <c:pt idx="1057">
                  <c:v>1.6116885003196508</c:v>
                </c:pt>
                <c:pt idx="1058">
                  <c:v>1.6116885003196508</c:v>
                </c:pt>
                <c:pt idx="1059">
                  <c:v>1.6116885003196508</c:v>
                </c:pt>
                <c:pt idx="1060">
                  <c:v>1.6116885003196508</c:v>
                </c:pt>
                <c:pt idx="1061">
                  <c:v>1.6116885003196508</c:v>
                </c:pt>
                <c:pt idx="1062">
                  <c:v>1.6116885003196508</c:v>
                </c:pt>
                <c:pt idx="1063">
                  <c:v>1.6116885003196508</c:v>
                </c:pt>
                <c:pt idx="1064">
                  <c:v>1.6116885003196508</c:v>
                </c:pt>
                <c:pt idx="1065">
                  <c:v>1.6116885003196508</c:v>
                </c:pt>
                <c:pt idx="1066">
                  <c:v>1.6116885003196508</c:v>
                </c:pt>
                <c:pt idx="1067">
                  <c:v>1.6116885003196508</c:v>
                </c:pt>
                <c:pt idx="1068">
                  <c:v>1.6116885003196508</c:v>
                </c:pt>
                <c:pt idx="1069">
                  <c:v>1.6116885003196508</c:v>
                </c:pt>
                <c:pt idx="1070">
                  <c:v>1.6116885003196508</c:v>
                </c:pt>
                <c:pt idx="1071">
                  <c:v>1.6116885003196508</c:v>
                </c:pt>
                <c:pt idx="1072">
                  <c:v>1.6116885003196508</c:v>
                </c:pt>
                <c:pt idx="1073">
                  <c:v>1.6116885003196508</c:v>
                </c:pt>
                <c:pt idx="1074">
                  <c:v>1.6116885003196508</c:v>
                </c:pt>
                <c:pt idx="1075">
                  <c:v>1.6116885003196508</c:v>
                </c:pt>
                <c:pt idx="1076">
                  <c:v>1.6116885003196508</c:v>
                </c:pt>
                <c:pt idx="1077">
                  <c:v>1.6287207296583737</c:v>
                </c:pt>
                <c:pt idx="1078">
                  <c:v>1.6287207296583737</c:v>
                </c:pt>
                <c:pt idx="1079">
                  <c:v>1.6287207296583737</c:v>
                </c:pt>
                <c:pt idx="1080">
                  <c:v>1.6287207296583737</c:v>
                </c:pt>
                <c:pt idx="1081">
                  <c:v>1.6287207296583737</c:v>
                </c:pt>
                <c:pt idx="1082">
                  <c:v>1.6287207296583737</c:v>
                </c:pt>
                <c:pt idx="1083">
                  <c:v>1.6287207296583737</c:v>
                </c:pt>
                <c:pt idx="1084">
                  <c:v>1.6287207296583737</c:v>
                </c:pt>
                <c:pt idx="1085">
                  <c:v>1.6287207296583737</c:v>
                </c:pt>
                <c:pt idx="1086">
                  <c:v>1.6287207296583737</c:v>
                </c:pt>
                <c:pt idx="1087">
                  <c:v>1.6287207296583737</c:v>
                </c:pt>
                <c:pt idx="1088">
                  <c:v>1.6287207296583737</c:v>
                </c:pt>
                <c:pt idx="1089">
                  <c:v>1.6287207296583737</c:v>
                </c:pt>
                <c:pt idx="1090">
                  <c:v>1.6287207296583737</c:v>
                </c:pt>
                <c:pt idx="1091">
                  <c:v>1.6287207296583737</c:v>
                </c:pt>
                <c:pt idx="1092">
                  <c:v>1.6287207296583737</c:v>
                </c:pt>
                <c:pt idx="1093">
                  <c:v>1.6287207296583737</c:v>
                </c:pt>
                <c:pt idx="1094">
                  <c:v>1.6287207296583737</c:v>
                </c:pt>
                <c:pt idx="1095">
                  <c:v>1.6287207296583737</c:v>
                </c:pt>
                <c:pt idx="1096">
                  <c:v>1.6287207296583737</c:v>
                </c:pt>
                <c:pt idx="1097">
                  <c:v>1.6287207296583737</c:v>
                </c:pt>
                <c:pt idx="1098">
                  <c:v>1.6462584525834381</c:v>
                </c:pt>
                <c:pt idx="1099">
                  <c:v>1.6462584525834381</c:v>
                </c:pt>
                <c:pt idx="1100">
                  <c:v>1.6462584525834381</c:v>
                </c:pt>
                <c:pt idx="1101">
                  <c:v>1.6462584525834381</c:v>
                </c:pt>
                <c:pt idx="1102">
                  <c:v>1.6462584525834381</c:v>
                </c:pt>
                <c:pt idx="1103">
                  <c:v>1.6462584525834381</c:v>
                </c:pt>
                <c:pt idx="1104">
                  <c:v>1.6462584525834381</c:v>
                </c:pt>
                <c:pt idx="1105">
                  <c:v>1.6462584525834381</c:v>
                </c:pt>
                <c:pt idx="1106">
                  <c:v>1.6462584525834381</c:v>
                </c:pt>
                <c:pt idx="1107">
                  <c:v>1.6462584525834381</c:v>
                </c:pt>
                <c:pt idx="1108">
                  <c:v>1.6462584525834381</c:v>
                </c:pt>
                <c:pt idx="1109">
                  <c:v>1.6462584525834381</c:v>
                </c:pt>
                <c:pt idx="1110">
                  <c:v>1.6462584525834381</c:v>
                </c:pt>
                <c:pt idx="1111">
                  <c:v>1.6462584525834381</c:v>
                </c:pt>
                <c:pt idx="1112">
                  <c:v>1.6462584525834381</c:v>
                </c:pt>
                <c:pt idx="1113">
                  <c:v>1.6462584525834381</c:v>
                </c:pt>
                <c:pt idx="1114">
                  <c:v>1.6462584525834381</c:v>
                </c:pt>
                <c:pt idx="1115">
                  <c:v>1.6462584525834381</c:v>
                </c:pt>
                <c:pt idx="1116">
                  <c:v>1.6462584525834381</c:v>
                </c:pt>
                <c:pt idx="1117">
                  <c:v>1.6641504542867853</c:v>
                </c:pt>
                <c:pt idx="1118">
                  <c:v>1.6641504542867853</c:v>
                </c:pt>
                <c:pt idx="1119">
                  <c:v>1.6641504542867853</c:v>
                </c:pt>
                <c:pt idx="1120">
                  <c:v>1.6641504542867853</c:v>
                </c:pt>
                <c:pt idx="1121">
                  <c:v>1.6641504542867853</c:v>
                </c:pt>
                <c:pt idx="1122">
                  <c:v>1.6641504542867853</c:v>
                </c:pt>
                <c:pt idx="1123">
                  <c:v>1.6641504542867853</c:v>
                </c:pt>
                <c:pt idx="1124">
                  <c:v>1.6641504542867853</c:v>
                </c:pt>
                <c:pt idx="1125">
                  <c:v>1.6641504542867853</c:v>
                </c:pt>
                <c:pt idx="1126">
                  <c:v>1.6641504542867853</c:v>
                </c:pt>
                <c:pt idx="1127">
                  <c:v>1.6641504542867853</c:v>
                </c:pt>
                <c:pt idx="1128">
                  <c:v>1.6641504542867853</c:v>
                </c:pt>
                <c:pt idx="1129">
                  <c:v>1.6641504542867853</c:v>
                </c:pt>
                <c:pt idx="1130">
                  <c:v>1.6641504542867853</c:v>
                </c:pt>
                <c:pt idx="1131">
                  <c:v>1.6641504542867853</c:v>
                </c:pt>
                <c:pt idx="1132">
                  <c:v>1.6641504542867853</c:v>
                </c:pt>
                <c:pt idx="1133">
                  <c:v>1.6641504542867853</c:v>
                </c:pt>
                <c:pt idx="1134">
                  <c:v>1.6641504542867853</c:v>
                </c:pt>
                <c:pt idx="1135">
                  <c:v>1.6641504542867853</c:v>
                </c:pt>
                <c:pt idx="1136">
                  <c:v>1.6853992843808963</c:v>
                </c:pt>
                <c:pt idx="1137">
                  <c:v>1.6853992843808963</c:v>
                </c:pt>
                <c:pt idx="1138">
                  <c:v>1.6853992843808963</c:v>
                </c:pt>
                <c:pt idx="1139">
                  <c:v>1.6853992843808963</c:v>
                </c:pt>
                <c:pt idx="1140">
                  <c:v>1.6853992843808963</c:v>
                </c:pt>
                <c:pt idx="1141">
                  <c:v>1.6853992843808963</c:v>
                </c:pt>
                <c:pt idx="1142">
                  <c:v>1.6853992843808963</c:v>
                </c:pt>
                <c:pt idx="1143">
                  <c:v>1.6853992843808963</c:v>
                </c:pt>
                <c:pt idx="1144">
                  <c:v>1.6853992843808963</c:v>
                </c:pt>
                <c:pt idx="1145">
                  <c:v>1.6853992843808963</c:v>
                </c:pt>
                <c:pt idx="1146">
                  <c:v>1.6853992843808963</c:v>
                </c:pt>
                <c:pt idx="1147">
                  <c:v>1.6853992843808963</c:v>
                </c:pt>
                <c:pt idx="1148">
                  <c:v>1.6853992843808963</c:v>
                </c:pt>
                <c:pt idx="1149">
                  <c:v>1.6853992843808963</c:v>
                </c:pt>
                <c:pt idx="1150">
                  <c:v>1.6853992843808963</c:v>
                </c:pt>
                <c:pt idx="1151">
                  <c:v>1.6853992843808963</c:v>
                </c:pt>
                <c:pt idx="1152">
                  <c:v>1.6853992843808963</c:v>
                </c:pt>
                <c:pt idx="1153">
                  <c:v>1.6853992843808963</c:v>
                </c:pt>
                <c:pt idx="1154">
                  <c:v>1.6853992843808963</c:v>
                </c:pt>
                <c:pt idx="1155">
                  <c:v>1.6853992843808963</c:v>
                </c:pt>
                <c:pt idx="1156">
                  <c:v>1.70809694363522</c:v>
                </c:pt>
                <c:pt idx="1157">
                  <c:v>1.70809694363522</c:v>
                </c:pt>
                <c:pt idx="1158">
                  <c:v>1.70809694363522</c:v>
                </c:pt>
                <c:pt idx="1159">
                  <c:v>1.70809694363522</c:v>
                </c:pt>
                <c:pt idx="1160">
                  <c:v>1.70809694363522</c:v>
                </c:pt>
                <c:pt idx="1161">
                  <c:v>1.70809694363522</c:v>
                </c:pt>
                <c:pt idx="1162">
                  <c:v>1.70809694363522</c:v>
                </c:pt>
                <c:pt idx="1163">
                  <c:v>1.70809694363522</c:v>
                </c:pt>
                <c:pt idx="1164">
                  <c:v>1.70809694363522</c:v>
                </c:pt>
                <c:pt idx="1165">
                  <c:v>1.70809694363522</c:v>
                </c:pt>
                <c:pt idx="1166">
                  <c:v>1.70809694363522</c:v>
                </c:pt>
                <c:pt idx="1167">
                  <c:v>1.70809694363522</c:v>
                </c:pt>
                <c:pt idx="1168">
                  <c:v>1.70809694363522</c:v>
                </c:pt>
                <c:pt idx="1169">
                  <c:v>1.70809694363522</c:v>
                </c:pt>
                <c:pt idx="1170">
                  <c:v>1.70809694363522</c:v>
                </c:pt>
                <c:pt idx="1171">
                  <c:v>1.70809694363522</c:v>
                </c:pt>
                <c:pt idx="1172">
                  <c:v>1.70809694363522</c:v>
                </c:pt>
                <c:pt idx="1173">
                  <c:v>1.70809694363522</c:v>
                </c:pt>
                <c:pt idx="1174">
                  <c:v>1.7266594726737243</c:v>
                </c:pt>
                <c:pt idx="1175">
                  <c:v>1.7266594726737243</c:v>
                </c:pt>
                <c:pt idx="1176">
                  <c:v>1.7266594726737243</c:v>
                </c:pt>
                <c:pt idx="1177">
                  <c:v>1.7266594726737243</c:v>
                </c:pt>
                <c:pt idx="1178">
                  <c:v>1.7266594726737243</c:v>
                </c:pt>
                <c:pt idx="1179">
                  <c:v>1.7266594726737243</c:v>
                </c:pt>
                <c:pt idx="1180">
                  <c:v>1.7266594726737243</c:v>
                </c:pt>
                <c:pt idx="1181">
                  <c:v>1.7266594726737243</c:v>
                </c:pt>
                <c:pt idx="1182">
                  <c:v>1.7266594726737243</c:v>
                </c:pt>
                <c:pt idx="1183">
                  <c:v>1.7266594726737243</c:v>
                </c:pt>
                <c:pt idx="1184">
                  <c:v>1.7266594726737243</c:v>
                </c:pt>
                <c:pt idx="1185">
                  <c:v>1.7266594726737243</c:v>
                </c:pt>
                <c:pt idx="1186">
                  <c:v>1.7266594726737243</c:v>
                </c:pt>
                <c:pt idx="1187">
                  <c:v>1.7266594726737243</c:v>
                </c:pt>
                <c:pt idx="1188">
                  <c:v>1.7266594726737243</c:v>
                </c:pt>
                <c:pt idx="1189">
                  <c:v>1.7266594726737243</c:v>
                </c:pt>
                <c:pt idx="1190">
                  <c:v>1.7266594726737243</c:v>
                </c:pt>
                <c:pt idx="1191">
                  <c:v>1.7266594726737243</c:v>
                </c:pt>
                <c:pt idx="1192">
                  <c:v>1.7266594726737243</c:v>
                </c:pt>
                <c:pt idx="1193">
                  <c:v>1.7266594726737243</c:v>
                </c:pt>
                <c:pt idx="1194">
                  <c:v>1.7266594726737243</c:v>
                </c:pt>
                <c:pt idx="1195">
                  <c:v>1.7431795502127341</c:v>
                </c:pt>
                <c:pt idx="1196">
                  <c:v>1.7431795502127341</c:v>
                </c:pt>
                <c:pt idx="1197">
                  <c:v>1.7431795502127341</c:v>
                </c:pt>
                <c:pt idx="1198">
                  <c:v>1.7431795502127341</c:v>
                </c:pt>
                <c:pt idx="1199">
                  <c:v>1.7431795502127341</c:v>
                </c:pt>
                <c:pt idx="1200">
                  <c:v>1.7431795502127341</c:v>
                </c:pt>
                <c:pt idx="1201">
                  <c:v>1.7431795502127341</c:v>
                </c:pt>
                <c:pt idx="1202">
                  <c:v>1.7431795502127341</c:v>
                </c:pt>
                <c:pt idx="1203">
                  <c:v>1.7431795502127341</c:v>
                </c:pt>
                <c:pt idx="1204">
                  <c:v>1.7431795502127341</c:v>
                </c:pt>
                <c:pt idx="1205">
                  <c:v>1.7431795502127341</c:v>
                </c:pt>
                <c:pt idx="1206">
                  <c:v>1.7431795502127341</c:v>
                </c:pt>
                <c:pt idx="1207">
                  <c:v>1.7431795502127341</c:v>
                </c:pt>
                <c:pt idx="1208">
                  <c:v>1.7431795502127341</c:v>
                </c:pt>
                <c:pt idx="1209">
                  <c:v>1.7431795502127341</c:v>
                </c:pt>
                <c:pt idx="1210">
                  <c:v>1.7431795502127341</c:v>
                </c:pt>
                <c:pt idx="1211">
                  <c:v>1.7431795502127341</c:v>
                </c:pt>
                <c:pt idx="1212">
                  <c:v>1.7431795502127341</c:v>
                </c:pt>
                <c:pt idx="1213">
                  <c:v>1.7431795502127341</c:v>
                </c:pt>
                <c:pt idx="1214">
                  <c:v>1.7431795502127341</c:v>
                </c:pt>
                <c:pt idx="1215">
                  <c:v>1.7431795502127341</c:v>
                </c:pt>
                <c:pt idx="1216">
                  <c:v>1.7612528545326316</c:v>
                </c:pt>
                <c:pt idx="1217">
                  <c:v>1.7612528545326316</c:v>
                </c:pt>
                <c:pt idx="1218">
                  <c:v>1.7612528545326316</c:v>
                </c:pt>
                <c:pt idx="1219">
                  <c:v>1.7612528545326316</c:v>
                </c:pt>
                <c:pt idx="1220">
                  <c:v>1.7612528545326316</c:v>
                </c:pt>
                <c:pt idx="1221">
                  <c:v>1.7612528545326316</c:v>
                </c:pt>
                <c:pt idx="1222">
                  <c:v>1.7612528545326316</c:v>
                </c:pt>
                <c:pt idx="1223">
                  <c:v>1.7612528545326316</c:v>
                </c:pt>
                <c:pt idx="1224">
                  <c:v>1.7612528545326316</c:v>
                </c:pt>
                <c:pt idx="1225">
                  <c:v>1.7612528545326316</c:v>
                </c:pt>
                <c:pt idx="1226">
                  <c:v>1.7612528545326316</c:v>
                </c:pt>
                <c:pt idx="1227">
                  <c:v>1.7612528545326316</c:v>
                </c:pt>
                <c:pt idx="1228">
                  <c:v>1.7612528545326316</c:v>
                </c:pt>
                <c:pt idx="1229">
                  <c:v>1.7612528545326316</c:v>
                </c:pt>
                <c:pt idx="1230">
                  <c:v>1.7612528545326316</c:v>
                </c:pt>
                <c:pt idx="1231">
                  <c:v>1.7612528545326316</c:v>
                </c:pt>
                <c:pt idx="1232">
                  <c:v>1.7612528545326316</c:v>
                </c:pt>
                <c:pt idx="1233">
                  <c:v>1.7612528545326316</c:v>
                </c:pt>
                <c:pt idx="1234">
                  <c:v>1.7612528545326316</c:v>
                </c:pt>
                <c:pt idx="1235">
                  <c:v>1.7612528545326316</c:v>
                </c:pt>
                <c:pt idx="1236">
                  <c:v>1.7612528545326316</c:v>
                </c:pt>
                <c:pt idx="1237">
                  <c:v>1.7763411924767658</c:v>
                </c:pt>
                <c:pt idx="1238">
                  <c:v>1.7763411924767658</c:v>
                </c:pt>
                <c:pt idx="1239">
                  <c:v>1.7763411924767658</c:v>
                </c:pt>
                <c:pt idx="1240">
                  <c:v>1.7763411924767658</c:v>
                </c:pt>
                <c:pt idx="1241">
                  <c:v>1.7763411924767658</c:v>
                </c:pt>
                <c:pt idx="1242">
                  <c:v>1.7763411924767658</c:v>
                </c:pt>
                <c:pt idx="1243">
                  <c:v>1.7763411924767658</c:v>
                </c:pt>
                <c:pt idx="1244">
                  <c:v>1.7763411924767658</c:v>
                </c:pt>
                <c:pt idx="1245">
                  <c:v>1.7763411924767658</c:v>
                </c:pt>
                <c:pt idx="1246">
                  <c:v>1.7763411924767658</c:v>
                </c:pt>
                <c:pt idx="1247">
                  <c:v>1.7763411924767658</c:v>
                </c:pt>
                <c:pt idx="1248">
                  <c:v>1.7763411924767658</c:v>
                </c:pt>
                <c:pt idx="1249">
                  <c:v>1.7763411924767658</c:v>
                </c:pt>
                <c:pt idx="1250">
                  <c:v>1.7763411924767658</c:v>
                </c:pt>
                <c:pt idx="1251">
                  <c:v>1.7763411924767658</c:v>
                </c:pt>
                <c:pt idx="1252">
                  <c:v>1.7763411924767658</c:v>
                </c:pt>
                <c:pt idx="1253">
                  <c:v>1.7763411924767658</c:v>
                </c:pt>
                <c:pt idx="1254">
                  <c:v>1.7763411924767658</c:v>
                </c:pt>
                <c:pt idx="1255">
                  <c:v>1.7763411924767658</c:v>
                </c:pt>
                <c:pt idx="1256">
                  <c:v>1.7763411924767658</c:v>
                </c:pt>
                <c:pt idx="1257">
                  <c:v>1.7763411924767658</c:v>
                </c:pt>
                <c:pt idx="1258">
                  <c:v>1.7896078700644054</c:v>
                </c:pt>
                <c:pt idx="1259">
                  <c:v>1.7896078700644054</c:v>
                </c:pt>
                <c:pt idx="1260">
                  <c:v>1.7896078700644054</c:v>
                </c:pt>
                <c:pt idx="1261">
                  <c:v>1.7896078700644054</c:v>
                </c:pt>
                <c:pt idx="1262">
                  <c:v>1.7896078700644054</c:v>
                </c:pt>
                <c:pt idx="1263">
                  <c:v>1.7896078700644054</c:v>
                </c:pt>
                <c:pt idx="1264">
                  <c:v>1.7896078700644054</c:v>
                </c:pt>
                <c:pt idx="1265">
                  <c:v>1.7896078700644054</c:v>
                </c:pt>
                <c:pt idx="1266">
                  <c:v>1.7896078700644054</c:v>
                </c:pt>
                <c:pt idx="1267">
                  <c:v>1.7896078700644054</c:v>
                </c:pt>
                <c:pt idx="1268">
                  <c:v>1.7896078700644054</c:v>
                </c:pt>
                <c:pt idx="1269">
                  <c:v>1.7896078700644054</c:v>
                </c:pt>
                <c:pt idx="1270">
                  <c:v>1.7896078700644054</c:v>
                </c:pt>
                <c:pt idx="1271">
                  <c:v>1.7896078700644054</c:v>
                </c:pt>
                <c:pt idx="1272">
                  <c:v>1.7896078700644054</c:v>
                </c:pt>
                <c:pt idx="1273">
                  <c:v>1.7896078700644054</c:v>
                </c:pt>
                <c:pt idx="1274">
                  <c:v>1.7896078700644054</c:v>
                </c:pt>
                <c:pt idx="1275">
                  <c:v>1.7896078700644054</c:v>
                </c:pt>
                <c:pt idx="1276">
                  <c:v>1.7896078700644054</c:v>
                </c:pt>
                <c:pt idx="1277">
                  <c:v>1.7896078700644054</c:v>
                </c:pt>
                <c:pt idx="1278">
                  <c:v>1.7896078700644054</c:v>
                </c:pt>
                <c:pt idx="1279">
                  <c:v>1.7988534590767675</c:v>
                </c:pt>
                <c:pt idx="1280">
                  <c:v>1.7988534590767675</c:v>
                </c:pt>
                <c:pt idx="1281">
                  <c:v>1.7988534590767675</c:v>
                </c:pt>
                <c:pt idx="1282">
                  <c:v>1.7988534590767675</c:v>
                </c:pt>
                <c:pt idx="1283">
                  <c:v>1.7988534590767675</c:v>
                </c:pt>
                <c:pt idx="1284">
                  <c:v>1.7988534590767675</c:v>
                </c:pt>
                <c:pt idx="1285">
                  <c:v>1.7988534590767675</c:v>
                </c:pt>
                <c:pt idx="1286">
                  <c:v>1.7988534590767675</c:v>
                </c:pt>
                <c:pt idx="1287">
                  <c:v>1.7988534590767675</c:v>
                </c:pt>
                <c:pt idx="1288">
                  <c:v>1.7988534590767675</c:v>
                </c:pt>
                <c:pt idx="1289">
                  <c:v>1.7988534590767675</c:v>
                </c:pt>
                <c:pt idx="1290">
                  <c:v>1.7988534590767675</c:v>
                </c:pt>
                <c:pt idx="1291">
                  <c:v>1.7988534590767675</c:v>
                </c:pt>
                <c:pt idx="1292">
                  <c:v>1.7988534590767675</c:v>
                </c:pt>
                <c:pt idx="1293">
                  <c:v>1.7988534590767675</c:v>
                </c:pt>
                <c:pt idx="1294">
                  <c:v>1.7988534590767675</c:v>
                </c:pt>
                <c:pt idx="1295">
                  <c:v>1.7988534590767675</c:v>
                </c:pt>
                <c:pt idx="1296">
                  <c:v>1.7988534590767675</c:v>
                </c:pt>
                <c:pt idx="1297">
                  <c:v>1.7988534590767675</c:v>
                </c:pt>
                <c:pt idx="1298">
                  <c:v>1.7988534590767675</c:v>
                </c:pt>
                <c:pt idx="1299">
                  <c:v>1.7988534590767675</c:v>
                </c:pt>
                <c:pt idx="1300">
                  <c:v>1.7988534590767675</c:v>
                </c:pt>
                <c:pt idx="1301">
                  <c:v>1.7988534590767675</c:v>
                </c:pt>
                <c:pt idx="1302">
                  <c:v>1.8119262955466031</c:v>
                </c:pt>
                <c:pt idx="1303">
                  <c:v>1.8119262955466031</c:v>
                </c:pt>
                <c:pt idx="1304">
                  <c:v>1.8119262955466031</c:v>
                </c:pt>
                <c:pt idx="1305">
                  <c:v>1.8119262955466031</c:v>
                </c:pt>
                <c:pt idx="1306">
                  <c:v>1.8119262955466031</c:v>
                </c:pt>
                <c:pt idx="1307">
                  <c:v>1.8119262955466031</c:v>
                </c:pt>
                <c:pt idx="1308">
                  <c:v>1.8119262955466031</c:v>
                </c:pt>
                <c:pt idx="1309">
                  <c:v>1.8119262955466031</c:v>
                </c:pt>
                <c:pt idx="1310">
                  <c:v>1.8119262955466031</c:v>
                </c:pt>
                <c:pt idx="1311">
                  <c:v>1.8119262955466031</c:v>
                </c:pt>
                <c:pt idx="1312">
                  <c:v>1.8119262955466031</c:v>
                </c:pt>
                <c:pt idx="1313">
                  <c:v>1.8119262955466031</c:v>
                </c:pt>
                <c:pt idx="1314">
                  <c:v>1.8119262955466031</c:v>
                </c:pt>
                <c:pt idx="1315">
                  <c:v>1.8119262955466031</c:v>
                </c:pt>
                <c:pt idx="1316">
                  <c:v>1.8119262955466031</c:v>
                </c:pt>
                <c:pt idx="1317">
                  <c:v>1.8119262955466031</c:v>
                </c:pt>
                <c:pt idx="1318">
                  <c:v>1.8119262955466031</c:v>
                </c:pt>
                <c:pt idx="1319">
                  <c:v>1.8119262955466031</c:v>
                </c:pt>
                <c:pt idx="1320">
                  <c:v>1.8119262955466031</c:v>
                </c:pt>
                <c:pt idx="1321">
                  <c:v>1.8119262955466031</c:v>
                </c:pt>
                <c:pt idx="1322">
                  <c:v>1.8270872792484703</c:v>
                </c:pt>
                <c:pt idx="1323">
                  <c:v>1.8270872792484703</c:v>
                </c:pt>
                <c:pt idx="1324">
                  <c:v>1.8270872792484703</c:v>
                </c:pt>
                <c:pt idx="1325">
                  <c:v>1.8270872792484703</c:v>
                </c:pt>
                <c:pt idx="1326">
                  <c:v>1.8270872792484703</c:v>
                </c:pt>
                <c:pt idx="1327">
                  <c:v>1.8270872792484703</c:v>
                </c:pt>
                <c:pt idx="1328">
                  <c:v>1.8270872792484703</c:v>
                </c:pt>
                <c:pt idx="1329">
                  <c:v>1.8270872792484703</c:v>
                </c:pt>
                <c:pt idx="1330">
                  <c:v>1.8270872792484703</c:v>
                </c:pt>
                <c:pt idx="1331">
                  <c:v>1.8270872792484703</c:v>
                </c:pt>
                <c:pt idx="1332">
                  <c:v>1.8270872792484703</c:v>
                </c:pt>
                <c:pt idx="1333">
                  <c:v>1.8270872792484703</c:v>
                </c:pt>
                <c:pt idx="1334">
                  <c:v>1.8270872792484703</c:v>
                </c:pt>
                <c:pt idx="1335">
                  <c:v>1.8270872792484703</c:v>
                </c:pt>
                <c:pt idx="1336">
                  <c:v>1.8270872792484703</c:v>
                </c:pt>
                <c:pt idx="1337">
                  <c:v>1.8270872792484703</c:v>
                </c:pt>
                <c:pt idx="1338">
                  <c:v>1.8270872792484703</c:v>
                </c:pt>
                <c:pt idx="1339">
                  <c:v>1.8270872792484703</c:v>
                </c:pt>
                <c:pt idx="1340">
                  <c:v>1.8270872792484703</c:v>
                </c:pt>
                <c:pt idx="1341">
                  <c:v>1.8270872792484703</c:v>
                </c:pt>
                <c:pt idx="1342">
                  <c:v>1.8270872792484703</c:v>
                </c:pt>
                <c:pt idx="1343">
                  <c:v>1.8270872792484703</c:v>
                </c:pt>
                <c:pt idx="1344">
                  <c:v>1.8270872792484703</c:v>
                </c:pt>
                <c:pt idx="1345">
                  <c:v>1.8463940203993872</c:v>
                </c:pt>
                <c:pt idx="1346">
                  <c:v>1.8463940203993872</c:v>
                </c:pt>
                <c:pt idx="1347">
                  <c:v>1.8463940203993872</c:v>
                </c:pt>
                <c:pt idx="1348">
                  <c:v>1.8463940203993872</c:v>
                </c:pt>
                <c:pt idx="1349">
                  <c:v>1.8463940203993872</c:v>
                </c:pt>
                <c:pt idx="1350">
                  <c:v>1.8463940203993872</c:v>
                </c:pt>
                <c:pt idx="1351">
                  <c:v>1.8463940203993872</c:v>
                </c:pt>
                <c:pt idx="1352">
                  <c:v>1.8463940203993872</c:v>
                </c:pt>
                <c:pt idx="1353">
                  <c:v>1.8463940203993872</c:v>
                </c:pt>
                <c:pt idx="1354">
                  <c:v>1.8463940203993872</c:v>
                </c:pt>
                <c:pt idx="1355">
                  <c:v>1.8463940203993872</c:v>
                </c:pt>
                <c:pt idx="1356">
                  <c:v>1.8463940203993872</c:v>
                </c:pt>
                <c:pt idx="1357">
                  <c:v>1.8463940203993872</c:v>
                </c:pt>
                <c:pt idx="1358">
                  <c:v>1.8463940203993872</c:v>
                </c:pt>
                <c:pt idx="1359">
                  <c:v>1.8463940203993872</c:v>
                </c:pt>
                <c:pt idx="1360">
                  <c:v>1.8463940203993872</c:v>
                </c:pt>
                <c:pt idx="1361">
                  <c:v>1.8463940203993872</c:v>
                </c:pt>
                <c:pt idx="1362">
                  <c:v>1.8463940203993872</c:v>
                </c:pt>
                <c:pt idx="1363">
                  <c:v>1.8463940203993872</c:v>
                </c:pt>
                <c:pt idx="1364">
                  <c:v>1.8463940203993872</c:v>
                </c:pt>
                <c:pt idx="1365">
                  <c:v>1.8463940203993872</c:v>
                </c:pt>
                <c:pt idx="1366">
                  <c:v>1.865354115048397</c:v>
                </c:pt>
                <c:pt idx="1367">
                  <c:v>1.865354115048397</c:v>
                </c:pt>
                <c:pt idx="1368">
                  <c:v>1.865354115048397</c:v>
                </c:pt>
                <c:pt idx="1369">
                  <c:v>1.865354115048397</c:v>
                </c:pt>
                <c:pt idx="1370">
                  <c:v>1.865354115048397</c:v>
                </c:pt>
                <c:pt idx="1371">
                  <c:v>1.865354115048397</c:v>
                </c:pt>
                <c:pt idx="1372">
                  <c:v>1.865354115048397</c:v>
                </c:pt>
                <c:pt idx="1373">
                  <c:v>1.865354115048397</c:v>
                </c:pt>
                <c:pt idx="1374">
                  <c:v>1.865354115048397</c:v>
                </c:pt>
                <c:pt idx="1375">
                  <c:v>1.865354115048397</c:v>
                </c:pt>
                <c:pt idx="1376">
                  <c:v>1.865354115048397</c:v>
                </c:pt>
                <c:pt idx="1377">
                  <c:v>1.865354115048397</c:v>
                </c:pt>
                <c:pt idx="1378">
                  <c:v>1.865354115048397</c:v>
                </c:pt>
                <c:pt idx="1379">
                  <c:v>1.865354115048397</c:v>
                </c:pt>
                <c:pt idx="1380">
                  <c:v>1.865354115048397</c:v>
                </c:pt>
                <c:pt idx="1381">
                  <c:v>1.865354115048397</c:v>
                </c:pt>
                <c:pt idx="1382">
                  <c:v>1.865354115048397</c:v>
                </c:pt>
                <c:pt idx="1383">
                  <c:v>1.865354115048397</c:v>
                </c:pt>
                <c:pt idx="1384">
                  <c:v>1.865354115048397</c:v>
                </c:pt>
                <c:pt idx="1385">
                  <c:v>1.865354115048397</c:v>
                </c:pt>
                <c:pt idx="1386">
                  <c:v>1.8915942830228243</c:v>
                </c:pt>
                <c:pt idx="1387">
                  <c:v>1.8915942830228243</c:v>
                </c:pt>
                <c:pt idx="1388">
                  <c:v>1.8915942830228243</c:v>
                </c:pt>
                <c:pt idx="1389">
                  <c:v>1.8915942830228243</c:v>
                </c:pt>
                <c:pt idx="1390">
                  <c:v>1.8915942830228243</c:v>
                </c:pt>
                <c:pt idx="1391">
                  <c:v>1.8915942830228243</c:v>
                </c:pt>
                <c:pt idx="1392">
                  <c:v>1.8915942830228243</c:v>
                </c:pt>
                <c:pt idx="1393">
                  <c:v>1.8915942830228243</c:v>
                </c:pt>
                <c:pt idx="1394">
                  <c:v>1.8915942830228243</c:v>
                </c:pt>
                <c:pt idx="1395">
                  <c:v>1.8915942830228243</c:v>
                </c:pt>
                <c:pt idx="1396">
                  <c:v>1.8915942830228243</c:v>
                </c:pt>
                <c:pt idx="1397">
                  <c:v>1.8915942830228243</c:v>
                </c:pt>
                <c:pt idx="1398">
                  <c:v>1.8915942830228243</c:v>
                </c:pt>
                <c:pt idx="1399">
                  <c:v>1.8915942830228243</c:v>
                </c:pt>
                <c:pt idx="1400">
                  <c:v>1.8915942830228243</c:v>
                </c:pt>
                <c:pt idx="1401">
                  <c:v>1.8915942830228243</c:v>
                </c:pt>
                <c:pt idx="1402">
                  <c:v>1.8915942830228243</c:v>
                </c:pt>
                <c:pt idx="1403">
                  <c:v>1.8915942830228243</c:v>
                </c:pt>
                <c:pt idx="1404">
                  <c:v>1.8915942830228243</c:v>
                </c:pt>
                <c:pt idx="1405">
                  <c:v>1.8915942830228243</c:v>
                </c:pt>
                <c:pt idx="1406">
                  <c:v>1.8915942830228243</c:v>
                </c:pt>
                <c:pt idx="1407">
                  <c:v>1.9112031795027984</c:v>
                </c:pt>
                <c:pt idx="1408">
                  <c:v>1.9112031795027984</c:v>
                </c:pt>
                <c:pt idx="1409">
                  <c:v>1.9112031795027984</c:v>
                </c:pt>
                <c:pt idx="1410">
                  <c:v>1.9112031795027984</c:v>
                </c:pt>
                <c:pt idx="1411">
                  <c:v>1.9112031795027984</c:v>
                </c:pt>
                <c:pt idx="1412">
                  <c:v>1.9112031795027984</c:v>
                </c:pt>
                <c:pt idx="1413">
                  <c:v>1.9112031795027984</c:v>
                </c:pt>
                <c:pt idx="1414">
                  <c:v>1.9112031795027984</c:v>
                </c:pt>
                <c:pt idx="1415">
                  <c:v>1.9112031795027984</c:v>
                </c:pt>
                <c:pt idx="1416">
                  <c:v>1.9112031795027984</c:v>
                </c:pt>
                <c:pt idx="1417">
                  <c:v>1.9112031795027984</c:v>
                </c:pt>
                <c:pt idx="1418">
                  <c:v>1.9112031795027984</c:v>
                </c:pt>
                <c:pt idx="1419">
                  <c:v>1.9112031795027984</c:v>
                </c:pt>
                <c:pt idx="1420">
                  <c:v>1.9112031795027984</c:v>
                </c:pt>
                <c:pt idx="1421">
                  <c:v>1.9112031795027984</c:v>
                </c:pt>
                <c:pt idx="1422">
                  <c:v>1.9112031795027984</c:v>
                </c:pt>
                <c:pt idx="1423">
                  <c:v>1.9112031795027984</c:v>
                </c:pt>
                <c:pt idx="1424">
                  <c:v>1.9112031795027984</c:v>
                </c:pt>
                <c:pt idx="1425">
                  <c:v>1.9112031795027984</c:v>
                </c:pt>
                <c:pt idx="1426">
                  <c:v>1.9112031795027984</c:v>
                </c:pt>
                <c:pt idx="1427">
                  <c:v>1.9336928847926094</c:v>
                </c:pt>
                <c:pt idx="1428">
                  <c:v>1.9336928847926094</c:v>
                </c:pt>
                <c:pt idx="1429">
                  <c:v>1.9336928847926094</c:v>
                </c:pt>
                <c:pt idx="1430">
                  <c:v>1.9336928847926094</c:v>
                </c:pt>
                <c:pt idx="1431">
                  <c:v>1.9336928847926094</c:v>
                </c:pt>
                <c:pt idx="1432">
                  <c:v>1.9336928847926094</c:v>
                </c:pt>
                <c:pt idx="1433">
                  <c:v>1.9336928847926094</c:v>
                </c:pt>
                <c:pt idx="1434">
                  <c:v>1.9336928847926094</c:v>
                </c:pt>
                <c:pt idx="1435">
                  <c:v>1.9336928847926094</c:v>
                </c:pt>
                <c:pt idx="1436">
                  <c:v>1.9336928847926094</c:v>
                </c:pt>
                <c:pt idx="1437">
                  <c:v>1.9336928847926094</c:v>
                </c:pt>
                <c:pt idx="1438">
                  <c:v>1.9336928847926094</c:v>
                </c:pt>
                <c:pt idx="1439">
                  <c:v>1.9336928847926094</c:v>
                </c:pt>
                <c:pt idx="1440">
                  <c:v>1.9336928847926094</c:v>
                </c:pt>
                <c:pt idx="1441">
                  <c:v>1.9336928847926094</c:v>
                </c:pt>
                <c:pt idx="1442">
                  <c:v>1.9336928847926094</c:v>
                </c:pt>
                <c:pt idx="1443">
                  <c:v>1.9336928847926094</c:v>
                </c:pt>
                <c:pt idx="1444">
                  <c:v>1.9336928847926094</c:v>
                </c:pt>
                <c:pt idx="1445">
                  <c:v>1.9336928847926094</c:v>
                </c:pt>
                <c:pt idx="1446">
                  <c:v>1.9608961443287534</c:v>
                </c:pt>
                <c:pt idx="1447">
                  <c:v>1.9608961443287534</c:v>
                </c:pt>
                <c:pt idx="1448">
                  <c:v>1.9608961443287534</c:v>
                </c:pt>
                <c:pt idx="1449">
                  <c:v>1.9608961443287534</c:v>
                </c:pt>
                <c:pt idx="1450">
                  <c:v>1.9608961443287534</c:v>
                </c:pt>
                <c:pt idx="1451">
                  <c:v>1.9608961443287534</c:v>
                </c:pt>
                <c:pt idx="1452">
                  <c:v>1.9608961443287534</c:v>
                </c:pt>
                <c:pt idx="1453">
                  <c:v>1.9608961443287534</c:v>
                </c:pt>
                <c:pt idx="1454">
                  <c:v>1.9608961443287534</c:v>
                </c:pt>
                <c:pt idx="1455">
                  <c:v>1.9608961443287534</c:v>
                </c:pt>
                <c:pt idx="1456">
                  <c:v>1.9608961443287534</c:v>
                </c:pt>
                <c:pt idx="1457">
                  <c:v>1.9608961443287534</c:v>
                </c:pt>
                <c:pt idx="1458">
                  <c:v>1.9608961443287534</c:v>
                </c:pt>
                <c:pt idx="1459">
                  <c:v>1.9608961443287534</c:v>
                </c:pt>
                <c:pt idx="1460">
                  <c:v>1.9608961443287534</c:v>
                </c:pt>
                <c:pt idx="1461">
                  <c:v>1.9608961443287534</c:v>
                </c:pt>
                <c:pt idx="1462">
                  <c:v>1.9608961443287534</c:v>
                </c:pt>
                <c:pt idx="1463">
                  <c:v>1.9608961443287534</c:v>
                </c:pt>
                <c:pt idx="1464">
                  <c:v>1.9608961443287534</c:v>
                </c:pt>
                <c:pt idx="1465">
                  <c:v>1.9608961443287534</c:v>
                </c:pt>
                <c:pt idx="1466">
                  <c:v>1.983579339196073</c:v>
                </c:pt>
                <c:pt idx="1467">
                  <c:v>1.983579339196073</c:v>
                </c:pt>
                <c:pt idx="1468">
                  <c:v>1.983579339196073</c:v>
                </c:pt>
                <c:pt idx="1469">
                  <c:v>1.983579339196073</c:v>
                </c:pt>
                <c:pt idx="1470">
                  <c:v>1.983579339196073</c:v>
                </c:pt>
                <c:pt idx="1471">
                  <c:v>1.983579339196073</c:v>
                </c:pt>
                <c:pt idx="1472">
                  <c:v>1.983579339196073</c:v>
                </c:pt>
                <c:pt idx="1473">
                  <c:v>1.983579339196073</c:v>
                </c:pt>
                <c:pt idx="1474">
                  <c:v>1.983579339196073</c:v>
                </c:pt>
                <c:pt idx="1475">
                  <c:v>1.983579339196073</c:v>
                </c:pt>
                <c:pt idx="1476">
                  <c:v>1.983579339196073</c:v>
                </c:pt>
                <c:pt idx="1477">
                  <c:v>1.983579339196073</c:v>
                </c:pt>
                <c:pt idx="1478">
                  <c:v>1.983579339196073</c:v>
                </c:pt>
                <c:pt idx="1479">
                  <c:v>1.983579339196073</c:v>
                </c:pt>
                <c:pt idx="1480">
                  <c:v>1.983579339196073</c:v>
                </c:pt>
                <c:pt idx="1481">
                  <c:v>1.983579339196073</c:v>
                </c:pt>
                <c:pt idx="1482">
                  <c:v>1.983579339196073</c:v>
                </c:pt>
                <c:pt idx="1483">
                  <c:v>1.983579339196073</c:v>
                </c:pt>
                <c:pt idx="1484">
                  <c:v>1.983579339196073</c:v>
                </c:pt>
                <c:pt idx="1485">
                  <c:v>1.983579339196073</c:v>
                </c:pt>
                <c:pt idx="1486">
                  <c:v>1.983579339196073</c:v>
                </c:pt>
                <c:pt idx="1487">
                  <c:v>1.983579339196073</c:v>
                </c:pt>
                <c:pt idx="1488">
                  <c:v>2.0023576122160005</c:v>
                </c:pt>
                <c:pt idx="1489">
                  <c:v>2.0023576122160005</c:v>
                </c:pt>
                <c:pt idx="1490">
                  <c:v>2.0023576122160005</c:v>
                </c:pt>
                <c:pt idx="1491">
                  <c:v>2.0023576122160005</c:v>
                </c:pt>
                <c:pt idx="1492">
                  <c:v>2.0023576122160005</c:v>
                </c:pt>
                <c:pt idx="1493">
                  <c:v>2.0023576122160005</c:v>
                </c:pt>
                <c:pt idx="1494">
                  <c:v>2.0023576122160005</c:v>
                </c:pt>
                <c:pt idx="1495">
                  <c:v>2.0023576122160005</c:v>
                </c:pt>
                <c:pt idx="1496">
                  <c:v>2.0023576122160005</c:v>
                </c:pt>
                <c:pt idx="1497">
                  <c:v>2.0023576122160005</c:v>
                </c:pt>
                <c:pt idx="1498">
                  <c:v>2.0023576122160005</c:v>
                </c:pt>
                <c:pt idx="1499">
                  <c:v>2.0023576122160005</c:v>
                </c:pt>
                <c:pt idx="1500">
                  <c:v>2.0023576122160005</c:v>
                </c:pt>
                <c:pt idx="1501">
                  <c:v>2.0023576122160005</c:v>
                </c:pt>
                <c:pt idx="1502">
                  <c:v>2.0023576122160005</c:v>
                </c:pt>
                <c:pt idx="1503">
                  <c:v>2.0023576122160005</c:v>
                </c:pt>
                <c:pt idx="1504">
                  <c:v>2.0023576122160005</c:v>
                </c:pt>
                <c:pt idx="1505">
                  <c:v>2.0023576122160005</c:v>
                </c:pt>
                <c:pt idx="1506">
                  <c:v>2.0023576122160005</c:v>
                </c:pt>
                <c:pt idx="1507">
                  <c:v>2.0201135180154486</c:v>
                </c:pt>
                <c:pt idx="1508">
                  <c:v>2.0201135180154486</c:v>
                </c:pt>
                <c:pt idx="1509">
                  <c:v>2.0201135180154486</c:v>
                </c:pt>
                <c:pt idx="1510">
                  <c:v>2.0201135180154486</c:v>
                </c:pt>
                <c:pt idx="1511">
                  <c:v>2.0201135180154486</c:v>
                </c:pt>
                <c:pt idx="1512">
                  <c:v>2.0201135180154486</c:v>
                </c:pt>
                <c:pt idx="1513">
                  <c:v>2.0201135180154486</c:v>
                </c:pt>
                <c:pt idx="1514">
                  <c:v>2.0201135180154486</c:v>
                </c:pt>
                <c:pt idx="1515">
                  <c:v>2.0201135180154486</c:v>
                </c:pt>
                <c:pt idx="1516">
                  <c:v>2.0201135180154486</c:v>
                </c:pt>
                <c:pt idx="1517">
                  <c:v>2.0201135180154486</c:v>
                </c:pt>
                <c:pt idx="1518">
                  <c:v>2.0201135180154486</c:v>
                </c:pt>
                <c:pt idx="1519">
                  <c:v>2.0201135180154486</c:v>
                </c:pt>
                <c:pt idx="1520">
                  <c:v>2.0201135180154486</c:v>
                </c:pt>
                <c:pt idx="1521">
                  <c:v>2.0201135180154486</c:v>
                </c:pt>
                <c:pt idx="1522">
                  <c:v>2.0201135180154486</c:v>
                </c:pt>
                <c:pt idx="1523">
                  <c:v>2.0201135180154486</c:v>
                </c:pt>
                <c:pt idx="1524">
                  <c:v>2.0201135180154486</c:v>
                </c:pt>
                <c:pt idx="1525">
                  <c:v>2.0201135180154486</c:v>
                </c:pt>
                <c:pt idx="1526">
                  <c:v>2.0201135180154486</c:v>
                </c:pt>
                <c:pt idx="1527">
                  <c:v>2.0201135180154486</c:v>
                </c:pt>
                <c:pt idx="1528">
                  <c:v>2.0201135180154486</c:v>
                </c:pt>
                <c:pt idx="1529">
                  <c:v>2.0301506611868296</c:v>
                </c:pt>
                <c:pt idx="1530">
                  <c:v>2.0301506611868296</c:v>
                </c:pt>
                <c:pt idx="1531">
                  <c:v>2.0301506611868296</c:v>
                </c:pt>
                <c:pt idx="1532">
                  <c:v>2.0301506611868296</c:v>
                </c:pt>
                <c:pt idx="1533">
                  <c:v>2.0301506611868296</c:v>
                </c:pt>
                <c:pt idx="1534">
                  <c:v>2.0301506611868296</c:v>
                </c:pt>
                <c:pt idx="1535">
                  <c:v>2.0301506611868296</c:v>
                </c:pt>
                <c:pt idx="1536">
                  <c:v>2.0301506611868296</c:v>
                </c:pt>
                <c:pt idx="1537">
                  <c:v>2.0301506611868296</c:v>
                </c:pt>
                <c:pt idx="1538">
                  <c:v>2.0301506611868296</c:v>
                </c:pt>
                <c:pt idx="1539">
                  <c:v>2.0301506611868296</c:v>
                </c:pt>
                <c:pt idx="1540">
                  <c:v>2.0301506611868296</c:v>
                </c:pt>
                <c:pt idx="1541">
                  <c:v>2.0301506611868296</c:v>
                </c:pt>
                <c:pt idx="1542">
                  <c:v>2.0301506611868296</c:v>
                </c:pt>
                <c:pt idx="1543">
                  <c:v>2.0301506611868296</c:v>
                </c:pt>
                <c:pt idx="1544">
                  <c:v>2.0301506611868296</c:v>
                </c:pt>
                <c:pt idx="1545">
                  <c:v>2.0301506611868296</c:v>
                </c:pt>
                <c:pt idx="1546">
                  <c:v>2.0301506611868296</c:v>
                </c:pt>
                <c:pt idx="1547">
                  <c:v>2.0301506611868296</c:v>
                </c:pt>
                <c:pt idx="1548">
                  <c:v>2.0301506611868296</c:v>
                </c:pt>
                <c:pt idx="1549">
                  <c:v>2.0301506611868296</c:v>
                </c:pt>
                <c:pt idx="1550">
                  <c:v>2.0301506611868296</c:v>
                </c:pt>
                <c:pt idx="1551">
                  <c:v>2.0451095398946175</c:v>
                </c:pt>
                <c:pt idx="1552">
                  <c:v>2.0451095398946175</c:v>
                </c:pt>
                <c:pt idx="1553">
                  <c:v>2.0451095398946175</c:v>
                </c:pt>
                <c:pt idx="1554">
                  <c:v>2.0451095398946175</c:v>
                </c:pt>
                <c:pt idx="1555">
                  <c:v>2.0451095398946175</c:v>
                </c:pt>
                <c:pt idx="1556">
                  <c:v>2.0451095398946175</c:v>
                </c:pt>
                <c:pt idx="1557">
                  <c:v>2.0451095398946175</c:v>
                </c:pt>
                <c:pt idx="1558">
                  <c:v>2.0451095398946175</c:v>
                </c:pt>
                <c:pt idx="1559">
                  <c:v>2.0451095398946175</c:v>
                </c:pt>
                <c:pt idx="1560">
                  <c:v>2.0451095398946175</c:v>
                </c:pt>
                <c:pt idx="1561">
                  <c:v>2.0451095398946175</c:v>
                </c:pt>
                <c:pt idx="1562">
                  <c:v>2.0451095398946175</c:v>
                </c:pt>
                <c:pt idx="1563">
                  <c:v>2.0451095398946175</c:v>
                </c:pt>
                <c:pt idx="1564">
                  <c:v>2.0451095398946175</c:v>
                </c:pt>
                <c:pt idx="1565">
                  <c:v>2.0451095398946175</c:v>
                </c:pt>
                <c:pt idx="1566">
                  <c:v>2.0451095398946175</c:v>
                </c:pt>
                <c:pt idx="1567">
                  <c:v>2.0451095398946175</c:v>
                </c:pt>
                <c:pt idx="1568">
                  <c:v>2.0451095398946175</c:v>
                </c:pt>
                <c:pt idx="1569">
                  <c:v>2.0451095398946175</c:v>
                </c:pt>
                <c:pt idx="1570">
                  <c:v>2.0451095398946175</c:v>
                </c:pt>
                <c:pt idx="1571">
                  <c:v>2.0451095398946175</c:v>
                </c:pt>
                <c:pt idx="1572">
                  <c:v>2.066720753996159</c:v>
                </c:pt>
                <c:pt idx="1573">
                  <c:v>2.066720753996159</c:v>
                </c:pt>
                <c:pt idx="1574">
                  <c:v>2.066720753996159</c:v>
                </c:pt>
                <c:pt idx="1575">
                  <c:v>2.066720753996159</c:v>
                </c:pt>
                <c:pt idx="1576">
                  <c:v>2.066720753996159</c:v>
                </c:pt>
                <c:pt idx="1577">
                  <c:v>2.066720753996159</c:v>
                </c:pt>
                <c:pt idx="1578">
                  <c:v>2.066720753996159</c:v>
                </c:pt>
                <c:pt idx="1579">
                  <c:v>2.066720753996159</c:v>
                </c:pt>
                <c:pt idx="1580">
                  <c:v>2.066720753996159</c:v>
                </c:pt>
                <c:pt idx="1581">
                  <c:v>2.066720753996159</c:v>
                </c:pt>
                <c:pt idx="1582">
                  <c:v>2.066720753996159</c:v>
                </c:pt>
                <c:pt idx="1583">
                  <c:v>2.066720753996159</c:v>
                </c:pt>
                <c:pt idx="1584">
                  <c:v>2.066720753996159</c:v>
                </c:pt>
                <c:pt idx="1585">
                  <c:v>2.066720753996159</c:v>
                </c:pt>
                <c:pt idx="1586">
                  <c:v>2.066720753996159</c:v>
                </c:pt>
                <c:pt idx="1587">
                  <c:v>2.066720753996159</c:v>
                </c:pt>
                <c:pt idx="1588">
                  <c:v>2.066720753996159</c:v>
                </c:pt>
                <c:pt idx="1589">
                  <c:v>2.066720753996159</c:v>
                </c:pt>
                <c:pt idx="1590">
                  <c:v>2.066720753996159</c:v>
                </c:pt>
                <c:pt idx="1591">
                  <c:v>2.066720753996159</c:v>
                </c:pt>
                <c:pt idx="1592">
                  <c:v>2.066720753996159</c:v>
                </c:pt>
                <c:pt idx="1593">
                  <c:v>2.066720753996159</c:v>
                </c:pt>
                <c:pt idx="1594">
                  <c:v>2.066720753996159</c:v>
                </c:pt>
                <c:pt idx="1595">
                  <c:v>2.0854591877895046</c:v>
                </c:pt>
                <c:pt idx="1596">
                  <c:v>2.0854591877895046</c:v>
                </c:pt>
                <c:pt idx="1597">
                  <c:v>2.0854591877895046</c:v>
                </c:pt>
                <c:pt idx="1598">
                  <c:v>2.0854591877895046</c:v>
                </c:pt>
                <c:pt idx="1599">
                  <c:v>2.0854591877895046</c:v>
                </c:pt>
                <c:pt idx="1600">
                  <c:v>2.0854591877895046</c:v>
                </c:pt>
                <c:pt idx="1601">
                  <c:v>2.0854591877895046</c:v>
                </c:pt>
                <c:pt idx="1602">
                  <c:v>2.0854591877895046</c:v>
                </c:pt>
                <c:pt idx="1603">
                  <c:v>2.0854591877895046</c:v>
                </c:pt>
                <c:pt idx="1604">
                  <c:v>2.0854591877895046</c:v>
                </c:pt>
                <c:pt idx="1605">
                  <c:v>2.0854591877895046</c:v>
                </c:pt>
                <c:pt idx="1606">
                  <c:v>2.0854591877895046</c:v>
                </c:pt>
                <c:pt idx="1607">
                  <c:v>2.0854591877895046</c:v>
                </c:pt>
                <c:pt idx="1608">
                  <c:v>2.0854591877895046</c:v>
                </c:pt>
                <c:pt idx="1609">
                  <c:v>2.0854591877895046</c:v>
                </c:pt>
                <c:pt idx="1610">
                  <c:v>2.0854591877895046</c:v>
                </c:pt>
                <c:pt idx="1611">
                  <c:v>2.0854591877895046</c:v>
                </c:pt>
                <c:pt idx="1612">
                  <c:v>2.0854591877895046</c:v>
                </c:pt>
                <c:pt idx="1613">
                  <c:v>2.0854591877895046</c:v>
                </c:pt>
                <c:pt idx="1614">
                  <c:v>2.0854591877895046</c:v>
                </c:pt>
                <c:pt idx="1615">
                  <c:v>2.0854591877895046</c:v>
                </c:pt>
                <c:pt idx="1616">
                  <c:v>2.1062456914364365</c:v>
                </c:pt>
                <c:pt idx="1617">
                  <c:v>2.1062456914364365</c:v>
                </c:pt>
                <c:pt idx="1618">
                  <c:v>2.1062456914364365</c:v>
                </c:pt>
                <c:pt idx="1619">
                  <c:v>2.1062456914364365</c:v>
                </c:pt>
                <c:pt idx="1620">
                  <c:v>2.1062456914364365</c:v>
                </c:pt>
                <c:pt idx="1621">
                  <c:v>2.1062456914364365</c:v>
                </c:pt>
                <c:pt idx="1622">
                  <c:v>2.1062456914364365</c:v>
                </c:pt>
                <c:pt idx="1623">
                  <c:v>2.1062456914364365</c:v>
                </c:pt>
                <c:pt idx="1624">
                  <c:v>2.1062456914364365</c:v>
                </c:pt>
                <c:pt idx="1625">
                  <c:v>2.1062456914364365</c:v>
                </c:pt>
                <c:pt idx="1626">
                  <c:v>2.1062456914364365</c:v>
                </c:pt>
                <c:pt idx="1627">
                  <c:v>2.1062456914364365</c:v>
                </c:pt>
                <c:pt idx="1628">
                  <c:v>2.1062456914364365</c:v>
                </c:pt>
                <c:pt idx="1629">
                  <c:v>2.1062456914364365</c:v>
                </c:pt>
                <c:pt idx="1630">
                  <c:v>2.1062456914364365</c:v>
                </c:pt>
                <c:pt idx="1631">
                  <c:v>2.1062456914364365</c:v>
                </c:pt>
                <c:pt idx="1632">
                  <c:v>2.1062456914364365</c:v>
                </c:pt>
                <c:pt idx="1633">
                  <c:v>2.1062456914364365</c:v>
                </c:pt>
                <c:pt idx="1634">
                  <c:v>2.1062456914364365</c:v>
                </c:pt>
                <c:pt idx="1635">
                  <c:v>2.1062456914364365</c:v>
                </c:pt>
                <c:pt idx="1636">
                  <c:v>2.1062456914364365</c:v>
                </c:pt>
                <c:pt idx="1637">
                  <c:v>2.1329257073855317</c:v>
                </c:pt>
                <c:pt idx="1638">
                  <c:v>2.1329257073855317</c:v>
                </c:pt>
                <c:pt idx="1639">
                  <c:v>2.1329257073855317</c:v>
                </c:pt>
                <c:pt idx="1640">
                  <c:v>2.1329257073855317</c:v>
                </c:pt>
                <c:pt idx="1641">
                  <c:v>2.1329257073855317</c:v>
                </c:pt>
                <c:pt idx="1642">
                  <c:v>2.1329257073855317</c:v>
                </c:pt>
                <c:pt idx="1643">
                  <c:v>2.1329257073855317</c:v>
                </c:pt>
                <c:pt idx="1644">
                  <c:v>2.1329257073855317</c:v>
                </c:pt>
                <c:pt idx="1645">
                  <c:v>2.1329257073855317</c:v>
                </c:pt>
                <c:pt idx="1646">
                  <c:v>2.1329257073855317</c:v>
                </c:pt>
                <c:pt idx="1647">
                  <c:v>2.1329257073855317</c:v>
                </c:pt>
                <c:pt idx="1648">
                  <c:v>2.1329257073855317</c:v>
                </c:pt>
                <c:pt idx="1649">
                  <c:v>2.1329257073855317</c:v>
                </c:pt>
                <c:pt idx="1650">
                  <c:v>2.1329257073855317</c:v>
                </c:pt>
                <c:pt idx="1651">
                  <c:v>2.1329257073855317</c:v>
                </c:pt>
                <c:pt idx="1652">
                  <c:v>2.1329257073855317</c:v>
                </c:pt>
                <c:pt idx="1653">
                  <c:v>2.1329257073855317</c:v>
                </c:pt>
                <c:pt idx="1654">
                  <c:v>2.1329257073855317</c:v>
                </c:pt>
                <c:pt idx="1655">
                  <c:v>2.1329257073855317</c:v>
                </c:pt>
                <c:pt idx="1656">
                  <c:v>2.1329257073855317</c:v>
                </c:pt>
                <c:pt idx="1657">
                  <c:v>2.1329257073855317</c:v>
                </c:pt>
                <c:pt idx="1658">
                  <c:v>2.1329257073855317</c:v>
                </c:pt>
                <c:pt idx="1659">
                  <c:v>2.1697549204538911</c:v>
                </c:pt>
                <c:pt idx="1660">
                  <c:v>2.1697549204538911</c:v>
                </c:pt>
                <c:pt idx="1661">
                  <c:v>2.1697549204538911</c:v>
                </c:pt>
                <c:pt idx="1662">
                  <c:v>2.1697549204538911</c:v>
                </c:pt>
                <c:pt idx="1663">
                  <c:v>2.1697549204538911</c:v>
                </c:pt>
                <c:pt idx="1664">
                  <c:v>2.1697549204538911</c:v>
                </c:pt>
                <c:pt idx="1665">
                  <c:v>2.1697549204538911</c:v>
                </c:pt>
                <c:pt idx="1666">
                  <c:v>2.1697549204538911</c:v>
                </c:pt>
                <c:pt idx="1667">
                  <c:v>2.1697549204538911</c:v>
                </c:pt>
                <c:pt idx="1668">
                  <c:v>2.1697549204538911</c:v>
                </c:pt>
                <c:pt idx="1669">
                  <c:v>2.1697549204538911</c:v>
                </c:pt>
                <c:pt idx="1670">
                  <c:v>2.1697549204538911</c:v>
                </c:pt>
                <c:pt idx="1671">
                  <c:v>2.1697549204538911</c:v>
                </c:pt>
                <c:pt idx="1672">
                  <c:v>2.1697549204538911</c:v>
                </c:pt>
                <c:pt idx="1673">
                  <c:v>2.1697549204538911</c:v>
                </c:pt>
                <c:pt idx="1674">
                  <c:v>2.1697549204538911</c:v>
                </c:pt>
                <c:pt idx="1675">
                  <c:v>2.1697549204538911</c:v>
                </c:pt>
                <c:pt idx="1676">
                  <c:v>2.1697549204538911</c:v>
                </c:pt>
                <c:pt idx="1677">
                  <c:v>2.2067849784183768</c:v>
                </c:pt>
                <c:pt idx="1678">
                  <c:v>2.2067849784183768</c:v>
                </c:pt>
                <c:pt idx="1679">
                  <c:v>2.2067849784183768</c:v>
                </c:pt>
                <c:pt idx="1680">
                  <c:v>2.2067849784183768</c:v>
                </c:pt>
                <c:pt idx="1681">
                  <c:v>2.2067849784183768</c:v>
                </c:pt>
                <c:pt idx="1682">
                  <c:v>2.2067849784183768</c:v>
                </c:pt>
                <c:pt idx="1683">
                  <c:v>2.2067849784183768</c:v>
                </c:pt>
                <c:pt idx="1684">
                  <c:v>2.2067849784183768</c:v>
                </c:pt>
                <c:pt idx="1685">
                  <c:v>2.2067849784183768</c:v>
                </c:pt>
                <c:pt idx="1686">
                  <c:v>2.2067849784183768</c:v>
                </c:pt>
                <c:pt idx="1687">
                  <c:v>2.2067849784183768</c:v>
                </c:pt>
                <c:pt idx="1688">
                  <c:v>2.2067849784183768</c:v>
                </c:pt>
                <c:pt idx="1689">
                  <c:v>2.2067849784183768</c:v>
                </c:pt>
                <c:pt idx="1690">
                  <c:v>2.2067849784183768</c:v>
                </c:pt>
                <c:pt idx="1691">
                  <c:v>2.2067849784183768</c:v>
                </c:pt>
                <c:pt idx="1692">
                  <c:v>2.2067849784183768</c:v>
                </c:pt>
                <c:pt idx="1693">
                  <c:v>2.2067849784183768</c:v>
                </c:pt>
                <c:pt idx="1694">
                  <c:v>2.2067849784183768</c:v>
                </c:pt>
                <c:pt idx="1695">
                  <c:v>2.2067849784183768</c:v>
                </c:pt>
                <c:pt idx="1696">
                  <c:v>2.2067849784183768</c:v>
                </c:pt>
                <c:pt idx="1697">
                  <c:v>2.2067849784183768</c:v>
                </c:pt>
                <c:pt idx="1698">
                  <c:v>2.2466580404863152</c:v>
                </c:pt>
                <c:pt idx="1699">
                  <c:v>2.2466580404863152</c:v>
                </c:pt>
                <c:pt idx="1700">
                  <c:v>2.2466580404863152</c:v>
                </c:pt>
                <c:pt idx="1701">
                  <c:v>2.2466580404863152</c:v>
                </c:pt>
                <c:pt idx="1702">
                  <c:v>2.2466580404863152</c:v>
                </c:pt>
                <c:pt idx="1703">
                  <c:v>2.2466580404863152</c:v>
                </c:pt>
                <c:pt idx="1704">
                  <c:v>2.2466580404863152</c:v>
                </c:pt>
                <c:pt idx="1705">
                  <c:v>2.2466580404863152</c:v>
                </c:pt>
                <c:pt idx="1706">
                  <c:v>2.2466580404863152</c:v>
                </c:pt>
                <c:pt idx="1707">
                  <c:v>2.2466580404863152</c:v>
                </c:pt>
                <c:pt idx="1708">
                  <c:v>2.2466580404863152</c:v>
                </c:pt>
                <c:pt idx="1709">
                  <c:v>2.2466580404863152</c:v>
                </c:pt>
                <c:pt idx="1710">
                  <c:v>2.2466580404863152</c:v>
                </c:pt>
                <c:pt idx="1711">
                  <c:v>2.2466580404863152</c:v>
                </c:pt>
                <c:pt idx="1712">
                  <c:v>2.2466580404863152</c:v>
                </c:pt>
                <c:pt idx="1713">
                  <c:v>2.2466580404863152</c:v>
                </c:pt>
                <c:pt idx="1714">
                  <c:v>2.2466580404863152</c:v>
                </c:pt>
                <c:pt idx="1715">
                  <c:v>2.2466580404863152</c:v>
                </c:pt>
                <c:pt idx="1716">
                  <c:v>2.2466580404863152</c:v>
                </c:pt>
                <c:pt idx="1717">
                  <c:v>2.2466580404863152</c:v>
                </c:pt>
                <c:pt idx="1718">
                  <c:v>2.273545915741229</c:v>
                </c:pt>
                <c:pt idx="1719">
                  <c:v>2.273545915741229</c:v>
                </c:pt>
                <c:pt idx="1720">
                  <c:v>2.273545915741229</c:v>
                </c:pt>
                <c:pt idx="1721">
                  <c:v>2.273545915741229</c:v>
                </c:pt>
                <c:pt idx="1722">
                  <c:v>2.273545915741229</c:v>
                </c:pt>
                <c:pt idx="1723">
                  <c:v>2.273545915741229</c:v>
                </c:pt>
                <c:pt idx="1724">
                  <c:v>2.273545915741229</c:v>
                </c:pt>
                <c:pt idx="1725">
                  <c:v>2.273545915741229</c:v>
                </c:pt>
                <c:pt idx="1726">
                  <c:v>2.273545915741229</c:v>
                </c:pt>
                <c:pt idx="1727">
                  <c:v>2.273545915741229</c:v>
                </c:pt>
                <c:pt idx="1728">
                  <c:v>2.273545915741229</c:v>
                </c:pt>
                <c:pt idx="1729">
                  <c:v>2.273545915741229</c:v>
                </c:pt>
                <c:pt idx="1730">
                  <c:v>2.273545915741229</c:v>
                </c:pt>
                <c:pt idx="1731">
                  <c:v>2.273545915741229</c:v>
                </c:pt>
                <c:pt idx="1732">
                  <c:v>2.273545915741229</c:v>
                </c:pt>
                <c:pt idx="1733">
                  <c:v>2.273545915741229</c:v>
                </c:pt>
                <c:pt idx="1734">
                  <c:v>2.273545915741229</c:v>
                </c:pt>
                <c:pt idx="1735">
                  <c:v>2.273545915741229</c:v>
                </c:pt>
                <c:pt idx="1736">
                  <c:v>2.273545915741229</c:v>
                </c:pt>
                <c:pt idx="1737">
                  <c:v>2.273545915741229</c:v>
                </c:pt>
                <c:pt idx="1738">
                  <c:v>2.273545915741229</c:v>
                </c:pt>
                <c:pt idx="1739">
                  <c:v>2.3014343955561993</c:v>
                </c:pt>
                <c:pt idx="1740">
                  <c:v>2.3014343955561993</c:v>
                </c:pt>
                <c:pt idx="1741">
                  <c:v>2.3014343955561993</c:v>
                </c:pt>
                <c:pt idx="1742">
                  <c:v>2.3014343955561993</c:v>
                </c:pt>
                <c:pt idx="1743">
                  <c:v>2.3014343955561993</c:v>
                </c:pt>
                <c:pt idx="1744">
                  <c:v>2.3014343955561993</c:v>
                </c:pt>
                <c:pt idx="1745">
                  <c:v>2.3014343955561993</c:v>
                </c:pt>
                <c:pt idx="1746">
                  <c:v>2.3014343955561993</c:v>
                </c:pt>
                <c:pt idx="1747">
                  <c:v>2.3014343955561993</c:v>
                </c:pt>
                <c:pt idx="1748">
                  <c:v>2.3014343955561993</c:v>
                </c:pt>
                <c:pt idx="1749">
                  <c:v>2.3014343955561993</c:v>
                </c:pt>
                <c:pt idx="1750">
                  <c:v>2.3014343955561993</c:v>
                </c:pt>
                <c:pt idx="1751">
                  <c:v>2.3014343955561993</c:v>
                </c:pt>
                <c:pt idx="1752">
                  <c:v>2.3014343955561993</c:v>
                </c:pt>
                <c:pt idx="1753">
                  <c:v>2.3014343955561993</c:v>
                </c:pt>
                <c:pt idx="1754">
                  <c:v>2.3014343955561993</c:v>
                </c:pt>
                <c:pt idx="1755">
                  <c:v>2.3014343955561993</c:v>
                </c:pt>
                <c:pt idx="1756">
                  <c:v>2.3014343955561993</c:v>
                </c:pt>
                <c:pt idx="1757">
                  <c:v>2.3014343955561993</c:v>
                </c:pt>
                <c:pt idx="1758">
                  <c:v>2.3014343955561993</c:v>
                </c:pt>
                <c:pt idx="1759">
                  <c:v>2.330820690962947</c:v>
                </c:pt>
                <c:pt idx="1760">
                  <c:v>2.330820690962947</c:v>
                </c:pt>
                <c:pt idx="1761">
                  <c:v>2.330820690962947</c:v>
                </c:pt>
                <c:pt idx="1762">
                  <c:v>2.330820690962947</c:v>
                </c:pt>
                <c:pt idx="1763">
                  <c:v>2.330820690962947</c:v>
                </c:pt>
                <c:pt idx="1764">
                  <c:v>2.330820690962947</c:v>
                </c:pt>
                <c:pt idx="1765">
                  <c:v>2.330820690962947</c:v>
                </c:pt>
                <c:pt idx="1766">
                  <c:v>2.330820690962947</c:v>
                </c:pt>
                <c:pt idx="1767">
                  <c:v>2.330820690962947</c:v>
                </c:pt>
                <c:pt idx="1768">
                  <c:v>2.330820690962947</c:v>
                </c:pt>
                <c:pt idx="1769">
                  <c:v>2.330820690962947</c:v>
                </c:pt>
                <c:pt idx="1770">
                  <c:v>2.330820690962947</c:v>
                </c:pt>
                <c:pt idx="1771">
                  <c:v>2.330820690962947</c:v>
                </c:pt>
                <c:pt idx="1772">
                  <c:v>2.330820690962947</c:v>
                </c:pt>
                <c:pt idx="1773">
                  <c:v>2.330820690962947</c:v>
                </c:pt>
                <c:pt idx="1774">
                  <c:v>2.330820690962947</c:v>
                </c:pt>
                <c:pt idx="1775">
                  <c:v>2.330820690962947</c:v>
                </c:pt>
                <c:pt idx="1776">
                  <c:v>2.330820690962947</c:v>
                </c:pt>
                <c:pt idx="1777">
                  <c:v>2.330820690962947</c:v>
                </c:pt>
                <c:pt idx="1778">
                  <c:v>2.330820690962947</c:v>
                </c:pt>
                <c:pt idx="1779">
                  <c:v>2.330820690962947</c:v>
                </c:pt>
                <c:pt idx="1780">
                  <c:v>2.330820690962947</c:v>
                </c:pt>
                <c:pt idx="1781">
                  <c:v>2.3566147778086952</c:v>
                </c:pt>
                <c:pt idx="1782">
                  <c:v>2.3566147778086952</c:v>
                </c:pt>
                <c:pt idx="1783">
                  <c:v>2.3566147778086952</c:v>
                </c:pt>
                <c:pt idx="1784">
                  <c:v>2.3566147778086952</c:v>
                </c:pt>
                <c:pt idx="1785">
                  <c:v>2.3566147778086952</c:v>
                </c:pt>
                <c:pt idx="1786">
                  <c:v>2.3566147778086952</c:v>
                </c:pt>
                <c:pt idx="1787">
                  <c:v>2.3566147778086952</c:v>
                </c:pt>
                <c:pt idx="1788">
                  <c:v>2.3566147778086952</c:v>
                </c:pt>
                <c:pt idx="1789">
                  <c:v>2.3566147778086952</c:v>
                </c:pt>
                <c:pt idx="1790">
                  <c:v>2.3566147778086952</c:v>
                </c:pt>
                <c:pt idx="1791">
                  <c:v>2.3566147778086952</c:v>
                </c:pt>
                <c:pt idx="1792">
                  <c:v>2.3566147778086952</c:v>
                </c:pt>
                <c:pt idx="1793">
                  <c:v>2.3566147778086952</c:v>
                </c:pt>
                <c:pt idx="1794">
                  <c:v>2.3566147778086952</c:v>
                </c:pt>
                <c:pt idx="1795">
                  <c:v>2.3566147778086952</c:v>
                </c:pt>
                <c:pt idx="1796">
                  <c:v>2.3566147778086952</c:v>
                </c:pt>
                <c:pt idx="1797">
                  <c:v>2.3566147778086952</c:v>
                </c:pt>
                <c:pt idx="1798">
                  <c:v>2.3566147778086952</c:v>
                </c:pt>
                <c:pt idx="1799">
                  <c:v>2.3566147778086952</c:v>
                </c:pt>
                <c:pt idx="1800">
                  <c:v>2.3566147778086952</c:v>
                </c:pt>
                <c:pt idx="1801">
                  <c:v>2.3566147778086952</c:v>
                </c:pt>
                <c:pt idx="1802">
                  <c:v>2.3732693797157554</c:v>
                </c:pt>
                <c:pt idx="1803">
                  <c:v>2.3732693797157554</c:v>
                </c:pt>
                <c:pt idx="1804">
                  <c:v>2.3732693797157554</c:v>
                </c:pt>
                <c:pt idx="1805">
                  <c:v>2.3732693797157554</c:v>
                </c:pt>
                <c:pt idx="1806">
                  <c:v>2.3732693797157554</c:v>
                </c:pt>
                <c:pt idx="1807">
                  <c:v>2.3732693797157554</c:v>
                </c:pt>
                <c:pt idx="1808">
                  <c:v>2.3732693797157554</c:v>
                </c:pt>
                <c:pt idx="1809">
                  <c:v>2.3732693797157554</c:v>
                </c:pt>
                <c:pt idx="1810">
                  <c:v>2.3732693797157554</c:v>
                </c:pt>
                <c:pt idx="1811">
                  <c:v>2.3732693797157554</c:v>
                </c:pt>
                <c:pt idx="1812">
                  <c:v>2.3732693797157554</c:v>
                </c:pt>
                <c:pt idx="1813">
                  <c:v>2.3732693797157554</c:v>
                </c:pt>
                <c:pt idx="1814">
                  <c:v>2.3732693797157554</c:v>
                </c:pt>
                <c:pt idx="1815">
                  <c:v>2.3732693797157554</c:v>
                </c:pt>
                <c:pt idx="1816">
                  <c:v>2.3732693797157554</c:v>
                </c:pt>
                <c:pt idx="1817">
                  <c:v>2.3732693797157554</c:v>
                </c:pt>
                <c:pt idx="1818">
                  <c:v>2.3732693797157554</c:v>
                </c:pt>
                <c:pt idx="1819">
                  <c:v>2.3732693797157554</c:v>
                </c:pt>
                <c:pt idx="1820">
                  <c:v>2.3732693797157554</c:v>
                </c:pt>
                <c:pt idx="1821">
                  <c:v>2.3732693797157554</c:v>
                </c:pt>
                <c:pt idx="1822">
                  <c:v>2.3732693797157554</c:v>
                </c:pt>
                <c:pt idx="1823">
                  <c:v>2.3976360002178354</c:v>
                </c:pt>
                <c:pt idx="1824">
                  <c:v>2.3976360002178354</c:v>
                </c:pt>
                <c:pt idx="1825">
                  <c:v>2.3976360002178354</c:v>
                </c:pt>
                <c:pt idx="1826">
                  <c:v>2.3976360002178354</c:v>
                </c:pt>
                <c:pt idx="1827">
                  <c:v>2.3976360002178354</c:v>
                </c:pt>
                <c:pt idx="1828">
                  <c:v>2.3976360002178354</c:v>
                </c:pt>
                <c:pt idx="1829">
                  <c:v>2.3976360002178354</c:v>
                </c:pt>
                <c:pt idx="1830">
                  <c:v>2.3976360002178354</c:v>
                </c:pt>
                <c:pt idx="1831">
                  <c:v>2.3976360002178354</c:v>
                </c:pt>
                <c:pt idx="1832">
                  <c:v>2.3976360002178354</c:v>
                </c:pt>
                <c:pt idx="1833">
                  <c:v>2.3976360002178354</c:v>
                </c:pt>
                <c:pt idx="1834">
                  <c:v>2.3976360002178354</c:v>
                </c:pt>
                <c:pt idx="1835">
                  <c:v>2.3976360002178354</c:v>
                </c:pt>
                <c:pt idx="1836">
                  <c:v>2.3976360002178354</c:v>
                </c:pt>
                <c:pt idx="1837">
                  <c:v>2.3976360002178354</c:v>
                </c:pt>
                <c:pt idx="1838">
                  <c:v>2.3976360002178354</c:v>
                </c:pt>
                <c:pt idx="1839">
                  <c:v>2.3976360002178354</c:v>
                </c:pt>
                <c:pt idx="1840">
                  <c:v>2.3976360002178354</c:v>
                </c:pt>
                <c:pt idx="1841">
                  <c:v>2.3976360002178354</c:v>
                </c:pt>
                <c:pt idx="1842">
                  <c:v>2.3976360002178354</c:v>
                </c:pt>
                <c:pt idx="1843">
                  <c:v>2.3976360002178354</c:v>
                </c:pt>
                <c:pt idx="1844">
                  <c:v>2.3976360002178354</c:v>
                </c:pt>
                <c:pt idx="1845">
                  <c:v>2.4289644954509684</c:v>
                </c:pt>
                <c:pt idx="1846">
                  <c:v>2.4289644954509684</c:v>
                </c:pt>
                <c:pt idx="1847">
                  <c:v>2.4289644954509684</c:v>
                </c:pt>
                <c:pt idx="1848">
                  <c:v>2.4289644954509684</c:v>
                </c:pt>
                <c:pt idx="1849">
                  <c:v>2.4289644954509684</c:v>
                </c:pt>
                <c:pt idx="1850">
                  <c:v>2.4289644954509684</c:v>
                </c:pt>
                <c:pt idx="1851">
                  <c:v>2.4289644954509684</c:v>
                </c:pt>
                <c:pt idx="1852">
                  <c:v>2.4289644954509684</c:v>
                </c:pt>
                <c:pt idx="1853">
                  <c:v>2.4289644954509684</c:v>
                </c:pt>
                <c:pt idx="1854">
                  <c:v>2.4289644954509684</c:v>
                </c:pt>
                <c:pt idx="1855">
                  <c:v>2.4289644954509684</c:v>
                </c:pt>
                <c:pt idx="1856">
                  <c:v>2.4289644954509684</c:v>
                </c:pt>
                <c:pt idx="1857">
                  <c:v>2.4289644954509684</c:v>
                </c:pt>
                <c:pt idx="1858">
                  <c:v>2.4289644954509684</c:v>
                </c:pt>
                <c:pt idx="1859">
                  <c:v>2.4289644954509684</c:v>
                </c:pt>
                <c:pt idx="1860">
                  <c:v>2.4289644954509684</c:v>
                </c:pt>
                <c:pt idx="1861">
                  <c:v>2.4289644954509684</c:v>
                </c:pt>
                <c:pt idx="1862">
                  <c:v>2.4289644954509684</c:v>
                </c:pt>
                <c:pt idx="1863">
                  <c:v>2.4289644954509684</c:v>
                </c:pt>
                <c:pt idx="1864">
                  <c:v>2.4653200919853244</c:v>
                </c:pt>
                <c:pt idx="1865">
                  <c:v>2.4653200919853244</c:v>
                </c:pt>
                <c:pt idx="1866">
                  <c:v>2.4653200919853244</c:v>
                </c:pt>
                <c:pt idx="1867">
                  <c:v>2.4653200919853244</c:v>
                </c:pt>
                <c:pt idx="1868">
                  <c:v>2.4653200919853244</c:v>
                </c:pt>
                <c:pt idx="1869">
                  <c:v>2.4653200919853244</c:v>
                </c:pt>
                <c:pt idx="1870">
                  <c:v>2.4653200919853244</c:v>
                </c:pt>
                <c:pt idx="1871">
                  <c:v>2.4653200919853244</c:v>
                </c:pt>
                <c:pt idx="1872">
                  <c:v>2.4653200919853244</c:v>
                </c:pt>
                <c:pt idx="1873">
                  <c:v>2.4653200919853244</c:v>
                </c:pt>
                <c:pt idx="1874">
                  <c:v>2.4653200919853244</c:v>
                </c:pt>
                <c:pt idx="1875">
                  <c:v>2.4653200919853244</c:v>
                </c:pt>
                <c:pt idx="1876">
                  <c:v>2.4653200919853244</c:v>
                </c:pt>
                <c:pt idx="1877">
                  <c:v>2.4653200919853244</c:v>
                </c:pt>
                <c:pt idx="1878">
                  <c:v>2.4653200919853244</c:v>
                </c:pt>
                <c:pt idx="1879">
                  <c:v>2.4653200919853244</c:v>
                </c:pt>
                <c:pt idx="1880">
                  <c:v>2.4653200919853244</c:v>
                </c:pt>
                <c:pt idx="1881">
                  <c:v>2.4653200919853244</c:v>
                </c:pt>
                <c:pt idx="1882">
                  <c:v>2.4653200919853244</c:v>
                </c:pt>
                <c:pt idx="1883">
                  <c:v>2.4653200919853244</c:v>
                </c:pt>
                <c:pt idx="1884">
                  <c:v>2.4653200919853244</c:v>
                </c:pt>
                <c:pt idx="1885">
                  <c:v>2.4653200919853244</c:v>
                </c:pt>
                <c:pt idx="1886">
                  <c:v>2.5009848420183682</c:v>
                </c:pt>
                <c:pt idx="1887">
                  <c:v>2.5009848420183682</c:v>
                </c:pt>
                <c:pt idx="1888">
                  <c:v>2.5009848420183682</c:v>
                </c:pt>
                <c:pt idx="1889">
                  <c:v>2.5009848420183682</c:v>
                </c:pt>
                <c:pt idx="1890">
                  <c:v>2.5009848420183682</c:v>
                </c:pt>
                <c:pt idx="1891">
                  <c:v>2.5009848420183682</c:v>
                </c:pt>
                <c:pt idx="1892">
                  <c:v>2.5009848420183682</c:v>
                </c:pt>
                <c:pt idx="1893">
                  <c:v>2.5009848420183682</c:v>
                </c:pt>
                <c:pt idx="1894">
                  <c:v>2.5009848420183682</c:v>
                </c:pt>
                <c:pt idx="1895">
                  <c:v>2.5009848420183682</c:v>
                </c:pt>
                <c:pt idx="1896">
                  <c:v>2.5009848420183682</c:v>
                </c:pt>
                <c:pt idx="1897">
                  <c:v>2.5009848420183682</c:v>
                </c:pt>
                <c:pt idx="1898">
                  <c:v>2.5009848420183682</c:v>
                </c:pt>
                <c:pt idx="1899">
                  <c:v>2.5009848420183682</c:v>
                </c:pt>
                <c:pt idx="1900">
                  <c:v>2.5009848420183682</c:v>
                </c:pt>
                <c:pt idx="1901">
                  <c:v>2.5009848420183682</c:v>
                </c:pt>
                <c:pt idx="1902">
                  <c:v>2.5009848420183682</c:v>
                </c:pt>
                <c:pt idx="1903">
                  <c:v>2.5009848420183682</c:v>
                </c:pt>
                <c:pt idx="1904">
                  <c:v>2.5009848420183682</c:v>
                </c:pt>
                <c:pt idx="1905">
                  <c:v>2.5009848420183682</c:v>
                </c:pt>
                <c:pt idx="1906">
                  <c:v>2.5009848420183682</c:v>
                </c:pt>
                <c:pt idx="1907">
                  <c:v>2.5449192056715995</c:v>
                </c:pt>
                <c:pt idx="1908">
                  <c:v>2.5449192056715995</c:v>
                </c:pt>
                <c:pt idx="1909">
                  <c:v>2.5449192056715995</c:v>
                </c:pt>
                <c:pt idx="1910">
                  <c:v>2.5449192056715995</c:v>
                </c:pt>
                <c:pt idx="1911">
                  <c:v>2.5449192056715995</c:v>
                </c:pt>
                <c:pt idx="1912">
                  <c:v>2.5449192056715995</c:v>
                </c:pt>
                <c:pt idx="1913">
                  <c:v>2.5449192056715995</c:v>
                </c:pt>
                <c:pt idx="1914">
                  <c:v>2.5449192056715995</c:v>
                </c:pt>
                <c:pt idx="1915">
                  <c:v>2.5449192056715995</c:v>
                </c:pt>
                <c:pt idx="1916">
                  <c:v>2.5449192056715995</c:v>
                </c:pt>
                <c:pt idx="1917">
                  <c:v>2.5449192056715995</c:v>
                </c:pt>
                <c:pt idx="1918">
                  <c:v>2.5449192056715995</c:v>
                </c:pt>
                <c:pt idx="1919">
                  <c:v>2.5449192056715995</c:v>
                </c:pt>
                <c:pt idx="1920">
                  <c:v>2.5449192056715995</c:v>
                </c:pt>
                <c:pt idx="1921">
                  <c:v>2.5449192056715995</c:v>
                </c:pt>
                <c:pt idx="1922">
                  <c:v>2.5449192056715995</c:v>
                </c:pt>
                <c:pt idx="1923">
                  <c:v>2.5449192056715995</c:v>
                </c:pt>
                <c:pt idx="1924">
                  <c:v>2.5449192056715995</c:v>
                </c:pt>
                <c:pt idx="1925">
                  <c:v>2.5802098437010783</c:v>
                </c:pt>
                <c:pt idx="1926">
                  <c:v>2.5802098437010783</c:v>
                </c:pt>
                <c:pt idx="1927">
                  <c:v>2.5802098437010783</c:v>
                </c:pt>
                <c:pt idx="1928">
                  <c:v>2.5802098437010783</c:v>
                </c:pt>
                <c:pt idx="1929">
                  <c:v>2.5802098437010783</c:v>
                </c:pt>
                <c:pt idx="1930">
                  <c:v>2.5802098437010783</c:v>
                </c:pt>
                <c:pt idx="1931">
                  <c:v>2.5802098437010783</c:v>
                </c:pt>
                <c:pt idx="1932">
                  <c:v>2.5802098437010783</c:v>
                </c:pt>
                <c:pt idx="1933">
                  <c:v>2.5802098437010783</c:v>
                </c:pt>
                <c:pt idx="1934">
                  <c:v>2.5802098437010783</c:v>
                </c:pt>
                <c:pt idx="1935">
                  <c:v>2.5802098437010783</c:v>
                </c:pt>
                <c:pt idx="1936">
                  <c:v>2.5802098437010783</c:v>
                </c:pt>
                <c:pt idx="1937">
                  <c:v>2.5802098437010783</c:v>
                </c:pt>
                <c:pt idx="1938">
                  <c:v>2.5802098437010783</c:v>
                </c:pt>
                <c:pt idx="1939">
                  <c:v>2.5802098437010783</c:v>
                </c:pt>
                <c:pt idx="1940">
                  <c:v>2.5802098437010783</c:v>
                </c:pt>
                <c:pt idx="1941">
                  <c:v>2.5802098437010783</c:v>
                </c:pt>
                <c:pt idx="1942">
                  <c:v>2.5802098437010783</c:v>
                </c:pt>
                <c:pt idx="1943">
                  <c:v>2.5802098437010783</c:v>
                </c:pt>
                <c:pt idx="1944">
                  <c:v>2.5802098437010783</c:v>
                </c:pt>
                <c:pt idx="1945">
                  <c:v>2.5802098437010783</c:v>
                </c:pt>
                <c:pt idx="1946">
                  <c:v>2.5802098437010783</c:v>
                </c:pt>
                <c:pt idx="1947">
                  <c:v>2.6038628823394543</c:v>
                </c:pt>
                <c:pt idx="1948">
                  <c:v>2.6038628823394543</c:v>
                </c:pt>
                <c:pt idx="1949">
                  <c:v>2.6038628823394543</c:v>
                </c:pt>
                <c:pt idx="1950">
                  <c:v>2.6038628823394543</c:v>
                </c:pt>
                <c:pt idx="1951">
                  <c:v>2.6038628823394543</c:v>
                </c:pt>
                <c:pt idx="1952">
                  <c:v>2.6038628823394543</c:v>
                </c:pt>
                <c:pt idx="1953">
                  <c:v>2.6038628823394543</c:v>
                </c:pt>
                <c:pt idx="1954">
                  <c:v>2.6038628823394543</c:v>
                </c:pt>
                <c:pt idx="1955">
                  <c:v>2.6038628823394543</c:v>
                </c:pt>
                <c:pt idx="1956">
                  <c:v>2.6038628823394543</c:v>
                </c:pt>
                <c:pt idx="1957">
                  <c:v>2.6038628823394543</c:v>
                </c:pt>
                <c:pt idx="1958">
                  <c:v>2.6038628823394543</c:v>
                </c:pt>
                <c:pt idx="1959">
                  <c:v>2.6038628823394543</c:v>
                </c:pt>
                <c:pt idx="1960">
                  <c:v>2.6038628823394543</c:v>
                </c:pt>
                <c:pt idx="1961">
                  <c:v>2.6038628823394543</c:v>
                </c:pt>
                <c:pt idx="1962">
                  <c:v>2.6038628823394543</c:v>
                </c:pt>
                <c:pt idx="1963">
                  <c:v>2.6038628823394543</c:v>
                </c:pt>
                <c:pt idx="1964">
                  <c:v>2.6038628823394543</c:v>
                </c:pt>
                <c:pt idx="1965">
                  <c:v>2.6038628823394543</c:v>
                </c:pt>
                <c:pt idx="1966">
                  <c:v>2.6038628823394543</c:v>
                </c:pt>
                <c:pt idx="1967">
                  <c:v>2.6038628823394543</c:v>
                </c:pt>
                <c:pt idx="1968">
                  <c:v>2.6324227934264384</c:v>
                </c:pt>
                <c:pt idx="1969">
                  <c:v>2.6324227934264384</c:v>
                </c:pt>
                <c:pt idx="1970">
                  <c:v>2.6324227934264384</c:v>
                </c:pt>
                <c:pt idx="1971">
                  <c:v>2.6324227934264384</c:v>
                </c:pt>
                <c:pt idx="1972">
                  <c:v>2.6324227934264384</c:v>
                </c:pt>
                <c:pt idx="1973">
                  <c:v>2.6324227934264384</c:v>
                </c:pt>
                <c:pt idx="1974">
                  <c:v>2.6324227934264384</c:v>
                </c:pt>
                <c:pt idx="1975">
                  <c:v>2.6324227934264384</c:v>
                </c:pt>
                <c:pt idx="1976">
                  <c:v>2.6324227934264384</c:v>
                </c:pt>
                <c:pt idx="1977">
                  <c:v>2.6324227934264384</c:v>
                </c:pt>
                <c:pt idx="1978">
                  <c:v>2.6324227934264384</c:v>
                </c:pt>
                <c:pt idx="1979">
                  <c:v>2.6324227934264384</c:v>
                </c:pt>
                <c:pt idx="1980">
                  <c:v>2.6324227934264384</c:v>
                </c:pt>
                <c:pt idx="1981">
                  <c:v>2.6324227934264384</c:v>
                </c:pt>
                <c:pt idx="1982">
                  <c:v>2.6324227934264384</c:v>
                </c:pt>
                <c:pt idx="1983">
                  <c:v>2.6324227934264384</c:v>
                </c:pt>
                <c:pt idx="1984">
                  <c:v>2.6324227934264384</c:v>
                </c:pt>
                <c:pt idx="1985">
                  <c:v>2.6324227934264384</c:v>
                </c:pt>
                <c:pt idx="1986">
                  <c:v>2.6324227934264384</c:v>
                </c:pt>
                <c:pt idx="1987">
                  <c:v>2.6324227934264384</c:v>
                </c:pt>
                <c:pt idx="1988">
                  <c:v>2.6657665376820932</c:v>
                </c:pt>
                <c:pt idx="1989">
                  <c:v>2.6657665376820932</c:v>
                </c:pt>
                <c:pt idx="1990">
                  <c:v>2.6657665376820932</c:v>
                </c:pt>
                <c:pt idx="1991">
                  <c:v>2.6657665376820932</c:v>
                </c:pt>
                <c:pt idx="1992">
                  <c:v>2.6657665376820932</c:v>
                </c:pt>
                <c:pt idx="1993">
                  <c:v>2.6657665376820932</c:v>
                </c:pt>
                <c:pt idx="1994">
                  <c:v>2.6657665376820932</c:v>
                </c:pt>
                <c:pt idx="1995">
                  <c:v>2.6657665376820932</c:v>
                </c:pt>
                <c:pt idx="1996">
                  <c:v>2.6657665376820932</c:v>
                </c:pt>
                <c:pt idx="1997">
                  <c:v>2.6657665376820932</c:v>
                </c:pt>
                <c:pt idx="1998">
                  <c:v>2.6657665376820932</c:v>
                </c:pt>
                <c:pt idx="1999">
                  <c:v>2.6657665376820932</c:v>
                </c:pt>
                <c:pt idx="2000">
                  <c:v>2.6657665376820932</c:v>
                </c:pt>
                <c:pt idx="2001">
                  <c:v>2.6657665376820932</c:v>
                </c:pt>
                <c:pt idx="2002">
                  <c:v>2.6657665376820932</c:v>
                </c:pt>
                <c:pt idx="2003">
                  <c:v>2.6657665376820932</c:v>
                </c:pt>
                <c:pt idx="2004">
                  <c:v>2.6657665376820932</c:v>
                </c:pt>
                <c:pt idx="2005">
                  <c:v>2.6657665376820932</c:v>
                </c:pt>
                <c:pt idx="2006">
                  <c:v>2.6657665376820932</c:v>
                </c:pt>
                <c:pt idx="2007">
                  <c:v>2.6657665376820932</c:v>
                </c:pt>
                <c:pt idx="2008">
                  <c:v>2.6657665376820932</c:v>
                </c:pt>
                <c:pt idx="2009">
                  <c:v>2.6657665376820932</c:v>
                </c:pt>
                <c:pt idx="2010">
                  <c:v>2.6880705895056165</c:v>
                </c:pt>
                <c:pt idx="2011">
                  <c:v>2.6880705895056165</c:v>
                </c:pt>
                <c:pt idx="2012">
                  <c:v>2.6880705895056165</c:v>
                </c:pt>
                <c:pt idx="2013">
                  <c:v>2.6880705895056165</c:v>
                </c:pt>
                <c:pt idx="2014">
                  <c:v>2.6880705895056165</c:v>
                </c:pt>
                <c:pt idx="2015">
                  <c:v>2.6880705895056165</c:v>
                </c:pt>
                <c:pt idx="2016">
                  <c:v>2.6880705895056165</c:v>
                </c:pt>
                <c:pt idx="2017">
                  <c:v>2.6880705895056165</c:v>
                </c:pt>
                <c:pt idx="2018">
                  <c:v>2.6880705895056165</c:v>
                </c:pt>
                <c:pt idx="2019">
                  <c:v>2.6880705895056165</c:v>
                </c:pt>
                <c:pt idx="2020">
                  <c:v>2.6880705895056165</c:v>
                </c:pt>
                <c:pt idx="2021">
                  <c:v>2.6880705895056165</c:v>
                </c:pt>
                <c:pt idx="2022">
                  <c:v>2.6880705895056165</c:v>
                </c:pt>
                <c:pt idx="2023">
                  <c:v>2.6880705895056165</c:v>
                </c:pt>
                <c:pt idx="2024">
                  <c:v>2.6880705895056165</c:v>
                </c:pt>
                <c:pt idx="2025">
                  <c:v>2.6880705895056165</c:v>
                </c:pt>
                <c:pt idx="2026">
                  <c:v>2.6880705895056165</c:v>
                </c:pt>
                <c:pt idx="2027">
                  <c:v>2.6880705895056165</c:v>
                </c:pt>
                <c:pt idx="2028">
                  <c:v>2.6880705895056165</c:v>
                </c:pt>
                <c:pt idx="2029">
                  <c:v>2.6880705895056165</c:v>
                </c:pt>
                <c:pt idx="2030">
                  <c:v>2.6880705895056165</c:v>
                </c:pt>
                <c:pt idx="2031">
                  <c:v>2.6880705895056165</c:v>
                </c:pt>
                <c:pt idx="2032">
                  <c:v>2.7151350143572457</c:v>
                </c:pt>
                <c:pt idx="2033">
                  <c:v>2.7151350143572457</c:v>
                </c:pt>
                <c:pt idx="2034">
                  <c:v>2.7151350143572457</c:v>
                </c:pt>
                <c:pt idx="2035">
                  <c:v>2.7151350143572457</c:v>
                </c:pt>
                <c:pt idx="2036">
                  <c:v>2.7151350143572457</c:v>
                </c:pt>
                <c:pt idx="2037">
                  <c:v>2.7151350143572457</c:v>
                </c:pt>
                <c:pt idx="2038">
                  <c:v>2.7151350143572457</c:v>
                </c:pt>
                <c:pt idx="2039">
                  <c:v>2.7151350143572457</c:v>
                </c:pt>
                <c:pt idx="2040">
                  <c:v>2.7151350143572457</c:v>
                </c:pt>
                <c:pt idx="2041">
                  <c:v>2.7151350143572457</c:v>
                </c:pt>
                <c:pt idx="2042">
                  <c:v>2.7151350143572457</c:v>
                </c:pt>
                <c:pt idx="2043">
                  <c:v>2.7151350143572457</c:v>
                </c:pt>
                <c:pt idx="2044">
                  <c:v>2.7151350143572457</c:v>
                </c:pt>
                <c:pt idx="2045">
                  <c:v>2.7151350143572457</c:v>
                </c:pt>
                <c:pt idx="2046">
                  <c:v>2.7151350143572457</c:v>
                </c:pt>
                <c:pt idx="2047">
                  <c:v>2.7151350143572457</c:v>
                </c:pt>
                <c:pt idx="2048">
                  <c:v>2.7151350143572457</c:v>
                </c:pt>
                <c:pt idx="2049">
                  <c:v>2.7151350143572457</c:v>
                </c:pt>
                <c:pt idx="2050">
                  <c:v>2.7151350143572457</c:v>
                </c:pt>
                <c:pt idx="2051">
                  <c:v>2.7151350143572457</c:v>
                </c:pt>
                <c:pt idx="2052">
                  <c:v>2.7151350143572457</c:v>
                </c:pt>
                <c:pt idx="2053">
                  <c:v>2.7151350143572457</c:v>
                </c:pt>
                <c:pt idx="2054">
                  <c:v>2.7402974604347987</c:v>
                </c:pt>
                <c:pt idx="2055">
                  <c:v>2.7402974604347987</c:v>
                </c:pt>
                <c:pt idx="2056">
                  <c:v>2.7402974604347987</c:v>
                </c:pt>
                <c:pt idx="2057">
                  <c:v>2.7402974604347987</c:v>
                </c:pt>
                <c:pt idx="2058">
                  <c:v>2.7402974604347987</c:v>
                </c:pt>
                <c:pt idx="2059">
                  <c:v>2.7402974604347987</c:v>
                </c:pt>
                <c:pt idx="2060">
                  <c:v>2.7402974604347987</c:v>
                </c:pt>
                <c:pt idx="2061">
                  <c:v>2.7402974604347987</c:v>
                </c:pt>
                <c:pt idx="2062">
                  <c:v>2.7402974604347987</c:v>
                </c:pt>
                <c:pt idx="2063">
                  <c:v>2.7402974604347987</c:v>
                </c:pt>
                <c:pt idx="2064">
                  <c:v>2.7402974604347987</c:v>
                </c:pt>
                <c:pt idx="2065">
                  <c:v>2.7402974604347987</c:v>
                </c:pt>
                <c:pt idx="2066">
                  <c:v>2.7402974604347987</c:v>
                </c:pt>
                <c:pt idx="2067">
                  <c:v>2.7402974604347987</c:v>
                </c:pt>
                <c:pt idx="2068">
                  <c:v>2.7402974604347987</c:v>
                </c:pt>
                <c:pt idx="2069">
                  <c:v>2.7402974604347987</c:v>
                </c:pt>
                <c:pt idx="2070">
                  <c:v>2.7402974604347987</c:v>
                </c:pt>
                <c:pt idx="2071">
                  <c:v>2.7402974604347987</c:v>
                </c:pt>
                <c:pt idx="2072">
                  <c:v>2.7402974604347987</c:v>
                </c:pt>
                <c:pt idx="2073">
                  <c:v>2.7402974604347987</c:v>
                </c:pt>
                <c:pt idx="2074">
                  <c:v>2.7402974604347987</c:v>
                </c:pt>
                <c:pt idx="2075">
                  <c:v>2.7558285865958787</c:v>
                </c:pt>
                <c:pt idx="2076">
                  <c:v>2.7558285865958787</c:v>
                </c:pt>
                <c:pt idx="2077">
                  <c:v>2.7558285865958787</c:v>
                </c:pt>
                <c:pt idx="2078">
                  <c:v>2.7558285865958787</c:v>
                </c:pt>
                <c:pt idx="2079">
                  <c:v>2.7558285865958787</c:v>
                </c:pt>
                <c:pt idx="2080">
                  <c:v>2.7558285865958787</c:v>
                </c:pt>
                <c:pt idx="2081">
                  <c:v>2.7558285865958787</c:v>
                </c:pt>
                <c:pt idx="2082">
                  <c:v>2.7558285865958787</c:v>
                </c:pt>
                <c:pt idx="2083">
                  <c:v>2.7558285865958787</c:v>
                </c:pt>
                <c:pt idx="2084">
                  <c:v>2.7558285865958787</c:v>
                </c:pt>
                <c:pt idx="2085">
                  <c:v>2.7558285865958787</c:v>
                </c:pt>
                <c:pt idx="2086">
                  <c:v>2.7558285865958787</c:v>
                </c:pt>
                <c:pt idx="2087">
                  <c:v>2.7558285865958787</c:v>
                </c:pt>
                <c:pt idx="2088">
                  <c:v>2.7558285865958787</c:v>
                </c:pt>
                <c:pt idx="2089">
                  <c:v>2.7558285865958787</c:v>
                </c:pt>
                <c:pt idx="2090">
                  <c:v>2.7558285865958787</c:v>
                </c:pt>
                <c:pt idx="2091">
                  <c:v>2.7558285865958787</c:v>
                </c:pt>
                <c:pt idx="2092">
                  <c:v>2.7558285865958787</c:v>
                </c:pt>
                <c:pt idx="2093">
                  <c:v>2.7558285865958787</c:v>
                </c:pt>
                <c:pt idx="2094">
                  <c:v>2.7558285865958787</c:v>
                </c:pt>
                <c:pt idx="2095">
                  <c:v>2.7764105628388358</c:v>
                </c:pt>
                <c:pt idx="2096">
                  <c:v>2.7764105628388358</c:v>
                </c:pt>
                <c:pt idx="2097">
                  <c:v>2.7764105628388358</c:v>
                </c:pt>
                <c:pt idx="2098">
                  <c:v>2.7764105628388358</c:v>
                </c:pt>
                <c:pt idx="2099">
                  <c:v>2.7764105628388358</c:v>
                </c:pt>
                <c:pt idx="2100">
                  <c:v>2.7764105628388358</c:v>
                </c:pt>
                <c:pt idx="2101">
                  <c:v>2.7764105628388358</c:v>
                </c:pt>
                <c:pt idx="2102">
                  <c:v>2.7764105628388358</c:v>
                </c:pt>
                <c:pt idx="2103">
                  <c:v>2.7764105628388358</c:v>
                </c:pt>
                <c:pt idx="2104">
                  <c:v>2.7764105628388358</c:v>
                </c:pt>
                <c:pt idx="2105">
                  <c:v>2.7764105628388358</c:v>
                </c:pt>
                <c:pt idx="2106">
                  <c:v>2.7764105628388358</c:v>
                </c:pt>
                <c:pt idx="2107">
                  <c:v>2.7764105628388358</c:v>
                </c:pt>
                <c:pt idx="2108">
                  <c:v>2.7764105628388358</c:v>
                </c:pt>
                <c:pt idx="2109">
                  <c:v>2.7764105628388358</c:v>
                </c:pt>
                <c:pt idx="2110">
                  <c:v>2.7764105628388358</c:v>
                </c:pt>
                <c:pt idx="2111">
                  <c:v>2.7764105628388358</c:v>
                </c:pt>
                <c:pt idx="2112">
                  <c:v>2.7764105628388358</c:v>
                </c:pt>
                <c:pt idx="2113">
                  <c:v>2.7764105628388358</c:v>
                </c:pt>
                <c:pt idx="2114">
                  <c:v>2.7764105628388358</c:v>
                </c:pt>
                <c:pt idx="2115">
                  <c:v>2.7949252549804822</c:v>
                </c:pt>
                <c:pt idx="2116">
                  <c:v>2.7949252549804822</c:v>
                </c:pt>
                <c:pt idx="2117">
                  <c:v>2.7949252549804822</c:v>
                </c:pt>
                <c:pt idx="2118">
                  <c:v>2.7949252549804822</c:v>
                </c:pt>
                <c:pt idx="2119">
                  <c:v>2.7949252549804822</c:v>
                </c:pt>
                <c:pt idx="2120">
                  <c:v>2.7949252549804822</c:v>
                </c:pt>
                <c:pt idx="2121">
                  <c:v>2.7949252549804822</c:v>
                </c:pt>
                <c:pt idx="2122">
                  <c:v>2.7949252549804822</c:v>
                </c:pt>
                <c:pt idx="2123">
                  <c:v>2.7949252549804822</c:v>
                </c:pt>
                <c:pt idx="2124">
                  <c:v>2.7949252549804822</c:v>
                </c:pt>
                <c:pt idx="2125">
                  <c:v>2.7949252549804822</c:v>
                </c:pt>
                <c:pt idx="2126">
                  <c:v>2.7949252549804822</c:v>
                </c:pt>
                <c:pt idx="2127">
                  <c:v>2.7949252549804822</c:v>
                </c:pt>
                <c:pt idx="2128">
                  <c:v>2.7949252549804822</c:v>
                </c:pt>
                <c:pt idx="2129">
                  <c:v>2.7949252549804822</c:v>
                </c:pt>
                <c:pt idx="2130">
                  <c:v>2.7949252549804822</c:v>
                </c:pt>
                <c:pt idx="2131">
                  <c:v>2.7949252549804822</c:v>
                </c:pt>
                <c:pt idx="2132">
                  <c:v>2.7949252549804822</c:v>
                </c:pt>
                <c:pt idx="2133">
                  <c:v>2.7949252549804822</c:v>
                </c:pt>
                <c:pt idx="2134">
                  <c:v>2.7949252549804822</c:v>
                </c:pt>
                <c:pt idx="2135">
                  <c:v>2.7949252549804822</c:v>
                </c:pt>
                <c:pt idx="2136">
                  <c:v>2.7949252549804822</c:v>
                </c:pt>
                <c:pt idx="2137">
                  <c:v>2.7949252549804822</c:v>
                </c:pt>
                <c:pt idx="2138">
                  <c:v>2.8169119701557017</c:v>
                </c:pt>
                <c:pt idx="2139">
                  <c:v>2.8169119701557017</c:v>
                </c:pt>
                <c:pt idx="2140">
                  <c:v>2.8169119701557017</c:v>
                </c:pt>
                <c:pt idx="2141">
                  <c:v>2.8169119701557017</c:v>
                </c:pt>
                <c:pt idx="2142">
                  <c:v>2.8169119701557017</c:v>
                </c:pt>
                <c:pt idx="2143">
                  <c:v>2.8169119701557017</c:v>
                </c:pt>
                <c:pt idx="2144">
                  <c:v>2.8169119701557017</c:v>
                </c:pt>
                <c:pt idx="2145">
                  <c:v>2.8169119701557017</c:v>
                </c:pt>
                <c:pt idx="2146">
                  <c:v>2.8169119701557017</c:v>
                </c:pt>
                <c:pt idx="2147">
                  <c:v>2.8169119701557017</c:v>
                </c:pt>
                <c:pt idx="2148">
                  <c:v>2.8169119701557017</c:v>
                </c:pt>
                <c:pt idx="2149">
                  <c:v>2.8169119701557017</c:v>
                </c:pt>
                <c:pt idx="2150">
                  <c:v>2.8169119701557017</c:v>
                </c:pt>
                <c:pt idx="2151">
                  <c:v>2.8169119701557017</c:v>
                </c:pt>
                <c:pt idx="2152">
                  <c:v>2.8169119701557017</c:v>
                </c:pt>
                <c:pt idx="2153">
                  <c:v>2.8169119701557017</c:v>
                </c:pt>
                <c:pt idx="2154">
                  <c:v>2.8169119701557017</c:v>
                </c:pt>
                <c:pt idx="2155">
                  <c:v>2.8169119701557017</c:v>
                </c:pt>
                <c:pt idx="2156">
                  <c:v>2.8169119701557017</c:v>
                </c:pt>
                <c:pt idx="2157">
                  <c:v>2.8169119701557017</c:v>
                </c:pt>
                <c:pt idx="2158">
                  <c:v>2.8169119701557017</c:v>
                </c:pt>
                <c:pt idx="2159">
                  <c:v>2.8413290773271571</c:v>
                </c:pt>
                <c:pt idx="2160">
                  <c:v>2.8413290773271571</c:v>
                </c:pt>
                <c:pt idx="2161">
                  <c:v>2.8413290773271571</c:v>
                </c:pt>
                <c:pt idx="2162">
                  <c:v>2.8413290773271571</c:v>
                </c:pt>
                <c:pt idx="2163">
                  <c:v>2.8413290773271571</c:v>
                </c:pt>
                <c:pt idx="2164">
                  <c:v>2.8413290773271571</c:v>
                </c:pt>
                <c:pt idx="2165">
                  <c:v>2.8413290773271571</c:v>
                </c:pt>
                <c:pt idx="2166">
                  <c:v>2.8413290773271571</c:v>
                </c:pt>
                <c:pt idx="2167">
                  <c:v>2.8413290773271571</c:v>
                </c:pt>
                <c:pt idx="2168">
                  <c:v>2.8413290773271571</c:v>
                </c:pt>
                <c:pt idx="2169">
                  <c:v>2.8413290773271571</c:v>
                </c:pt>
                <c:pt idx="2170">
                  <c:v>2.8413290773271571</c:v>
                </c:pt>
                <c:pt idx="2171">
                  <c:v>2.8413290773271571</c:v>
                </c:pt>
                <c:pt idx="2172">
                  <c:v>2.8413290773271571</c:v>
                </c:pt>
                <c:pt idx="2173">
                  <c:v>2.8413290773271571</c:v>
                </c:pt>
                <c:pt idx="2174">
                  <c:v>2.8413290773271571</c:v>
                </c:pt>
                <c:pt idx="2175">
                  <c:v>2.8413290773271571</c:v>
                </c:pt>
                <c:pt idx="2176">
                  <c:v>2.8413290773271571</c:v>
                </c:pt>
                <c:pt idx="2177">
                  <c:v>2.8413290773271571</c:v>
                </c:pt>
                <c:pt idx="2178">
                  <c:v>2.864535951086379</c:v>
                </c:pt>
                <c:pt idx="2179">
                  <c:v>2.864535951086379</c:v>
                </c:pt>
                <c:pt idx="2180">
                  <c:v>2.864535951086379</c:v>
                </c:pt>
                <c:pt idx="2181">
                  <c:v>2.864535951086379</c:v>
                </c:pt>
                <c:pt idx="2182">
                  <c:v>2.864535951086379</c:v>
                </c:pt>
                <c:pt idx="2183">
                  <c:v>2.864535951086379</c:v>
                </c:pt>
                <c:pt idx="2184">
                  <c:v>2.864535951086379</c:v>
                </c:pt>
                <c:pt idx="2185">
                  <c:v>2.864535951086379</c:v>
                </c:pt>
                <c:pt idx="2186">
                  <c:v>2.864535951086379</c:v>
                </c:pt>
                <c:pt idx="2187">
                  <c:v>2.864535951086379</c:v>
                </c:pt>
                <c:pt idx="2188">
                  <c:v>2.864535951086379</c:v>
                </c:pt>
                <c:pt idx="2189">
                  <c:v>2.864535951086379</c:v>
                </c:pt>
                <c:pt idx="2190">
                  <c:v>2.864535951086379</c:v>
                </c:pt>
                <c:pt idx="2191">
                  <c:v>2.864535951086379</c:v>
                </c:pt>
                <c:pt idx="2192">
                  <c:v>2.864535951086379</c:v>
                </c:pt>
                <c:pt idx="2193">
                  <c:v>2.864535951086379</c:v>
                </c:pt>
                <c:pt idx="2194">
                  <c:v>2.864535951086379</c:v>
                </c:pt>
                <c:pt idx="2195">
                  <c:v>2.864535951086379</c:v>
                </c:pt>
                <c:pt idx="2196">
                  <c:v>2.864535951086379</c:v>
                </c:pt>
                <c:pt idx="2197">
                  <c:v>2.864535951086379</c:v>
                </c:pt>
                <c:pt idx="2198">
                  <c:v>2.864535951086379</c:v>
                </c:pt>
                <c:pt idx="2199">
                  <c:v>2.864535951086379</c:v>
                </c:pt>
                <c:pt idx="2200">
                  <c:v>2.8856380780120938</c:v>
                </c:pt>
                <c:pt idx="2201">
                  <c:v>2.8856380780120938</c:v>
                </c:pt>
                <c:pt idx="2202">
                  <c:v>2.8856380780120938</c:v>
                </c:pt>
                <c:pt idx="2203">
                  <c:v>2.8856380780120938</c:v>
                </c:pt>
                <c:pt idx="2204">
                  <c:v>2.8856380780120938</c:v>
                </c:pt>
                <c:pt idx="2205">
                  <c:v>2.8856380780120938</c:v>
                </c:pt>
                <c:pt idx="2206">
                  <c:v>2.8856380780120938</c:v>
                </c:pt>
                <c:pt idx="2207">
                  <c:v>2.8856380780120938</c:v>
                </c:pt>
                <c:pt idx="2208">
                  <c:v>2.8856380780120938</c:v>
                </c:pt>
                <c:pt idx="2209">
                  <c:v>2.8856380780120938</c:v>
                </c:pt>
                <c:pt idx="2210">
                  <c:v>2.8856380780120938</c:v>
                </c:pt>
                <c:pt idx="2211">
                  <c:v>2.8856380780120938</c:v>
                </c:pt>
                <c:pt idx="2212">
                  <c:v>2.8856380780120938</c:v>
                </c:pt>
                <c:pt idx="2213">
                  <c:v>2.8856380780120938</c:v>
                </c:pt>
                <c:pt idx="2214">
                  <c:v>2.8856380780120938</c:v>
                </c:pt>
                <c:pt idx="2215">
                  <c:v>2.8856380780120938</c:v>
                </c:pt>
                <c:pt idx="2216">
                  <c:v>2.8856380780120938</c:v>
                </c:pt>
                <c:pt idx="2217">
                  <c:v>2.8856380780120938</c:v>
                </c:pt>
                <c:pt idx="2218">
                  <c:v>2.8856380780120938</c:v>
                </c:pt>
                <c:pt idx="2219">
                  <c:v>2.9037237415391979</c:v>
                </c:pt>
                <c:pt idx="2220">
                  <c:v>2.9037237415391979</c:v>
                </c:pt>
                <c:pt idx="2221">
                  <c:v>2.9037237415391979</c:v>
                </c:pt>
                <c:pt idx="2222">
                  <c:v>2.9037237415391979</c:v>
                </c:pt>
                <c:pt idx="2223">
                  <c:v>2.9037237415391979</c:v>
                </c:pt>
                <c:pt idx="2224">
                  <c:v>2.9037237415391979</c:v>
                </c:pt>
                <c:pt idx="2225">
                  <c:v>2.9037237415391979</c:v>
                </c:pt>
                <c:pt idx="2226">
                  <c:v>2.9037237415391979</c:v>
                </c:pt>
                <c:pt idx="2227">
                  <c:v>2.9037237415391979</c:v>
                </c:pt>
                <c:pt idx="2228">
                  <c:v>2.9037237415391979</c:v>
                </c:pt>
                <c:pt idx="2229">
                  <c:v>2.9037237415391979</c:v>
                </c:pt>
                <c:pt idx="2230">
                  <c:v>2.9037237415391979</c:v>
                </c:pt>
                <c:pt idx="2231">
                  <c:v>2.9037237415391979</c:v>
                </c:pt>
                <c:pt idx="2232">
                  <c:v>2.9037237415391979</c:v>
                </c:pt>
                <c:pt idx="2233">
                  <c:v>2.9037237415391979</c:v>
                </c:pt>
                <c:pt idx="2234">
                  <c:v>2.9037237415391979</c:v>
                </c:pt>
                <c:pt idx="2235">
                  <c:v>2.9037237415391979</c:v>
                </c:pt>
                <c:pt idx="2236">
                  <c:v>2.9037237415391979</c:v>
                </c:pt>
                <c:pt idx="2237">
                  <c:v>2.9037237415391979</c:v>
                </c:pt>
                <c:pt idx="2238">
                  <c:v>2.9037237415391979</c:v>
                </c:pt>
                <c:pt idx="2239">
                  <c:v>2.9037237415391979</c:v>
                </c:pt>
                <c:pt idx="2240">
                  <c:v>2.9268604114100456</c:v>
                </c:pt>
                <c:pt idx="2241">
                  <c:v>2.9268604114100456</c:v>
                </c:pt>
                <c:pt idx="2242">
                  <c:v>2.9268604114100456</c:v>
                </c:pt>
                <c:pt idx="2243">
                  <c:v>2.9268604114100456</c:v>
                </c:pt>
                <c:pt idx="2244">
                  <c:v>2.9268604114100456</c:v>
                </c:pt>
                <c:pt idx="2245">
                  <c:v>2.9268604114100456</c:v>
                </c:pt>
                <c:pt idx="2246">
                  <c:v>2.9268604114100456</c:v>
                </c:pt>
                <c:pt idx="2247">
                  <c:v>2.9268604114100456</c:v>
                </c:pt>
                <c:pt idx="2248">
                  <c:v>2.9268604114100456</c:v>
                </c:pt>
                <c:pt idx="2249">
                  <c:v>2.9268604114100456</c:v>
                </c:pt>
                <c:pt idx="2250">
                  <c:v>2.9268604114100456</c:v>
                </c:pt>
                <c:pt idx="2251">
                  <c:v>2.9268604114100456</c:v>
                </c:pt>
                <c:pt idx="2252">
                  <c:v>2.9268604114100456</c:v>
                </c:pt>
                <c:pt idx="2253">
                  <c:v>2.9268604114100456</c:v>
                </c:pt>
                <c:pt idx="2254">
                  <c:v>2.9268604114100456</c:v>
                </c:pt>
                <c:pt idx="2255">
                  <c:v>2.9268604114100456</c:v>
                </c:pt>
                <c:pt idx="2256">
                  <c:v>2.9268604114100456</c:v>
                </c:pt>
                <c:pt idx="2257">
                  <c:v>2.9268604114100456</c:v>
                </c:pt>
                <c:pt idx="2258">
                  <c:v>2.9268604114100456</c:v>
                </c:pt>
                <c:pt idx="2259">
                  <c:v>2.9268604114100456</c:v>
                </c:pt>
                <c:pt idx="2260">
                  <c:v>2.9268604114100456</c:v>
                </c:pt>
                <c:pt idx="2261">
                  <c:v>2.9343751786393391</c:v>
                </c:pt>
                <c:pt idx="2262">
                  <c:v>2.9343751786393391</c:v>
                </c:pt>
                <c:pt idx="2263">
                  <c:v>2.9343751786393391</c:v>
                </c:pt>
                <c:pt idx="2264">
                  <c:v>2.9343751786393391</c:v>
                </c:pt>
                <c:pt idx="2265">
                  <c:v>2.9343751786393391</c:v>
                </c:pt>
                <c:pt idx="2266">
                  <c:v>2.9343751786393391</c:v>
                </c:pt>
                <c:pt idx="2267">
                  <c:v>2.9343751786393391</c:v>
                </c:pt>
                <c:pt idx="2268">
                  <c:v>2.9343751786393391</c:v>
                </c:pt>
                <c:pt idx="2269">
                  <c:v>2.9343751786393391</c:v>
                </c:pt>
                <c:pt idx="2270">
                  <c:v>2.9343751786393391</c:v>
                </c:pt>
                <c:pt idx="2271">
                  <c:v>2.9343751786393391</c:v>
                </c:pt>
                <c:pt idx="2272">
                  <c:v>2.9343751786393391</c:v>
                </c:pt>
                <c:pt idx="2273">
                  <c:v>2.9343751786393391</c:v>
                </c:pt>
                <c:pt idx="2274">
                  <c:v>2.9343751786393391</c:v>
                </c:pt>
                <c:pt idx="2275">
                  <c:v>2.9343751786393391</c:v>
                </c:pt>
                <c:pt idx="2276">
                  <c:v>2.9343751786393391</c:v>
                </c:pt>
                <c:pt idx="2277">
                  <c:v>2.9343751786393391</c:v>
                </c:pt>
                <c:pt idx="2278">
                  <c:v>2.9343751786393391</c:v>
                </c:pt>
                <c:pt idx="2279">
                  <c:v>2.9343751786393391</c:v>
                </c:pt>
                <c:pt idx="2280">
                  <c:v>2.9343751786393391</c:v>
                </c:pt>
                <c:pt idx="2281">
                  <c:v>2.9343751786393391</c:v>
                </c:pt>
                <c:pt idx="2282">
                  <c:v>2.9557024483188137</c:v>
                </c:pt>
                <c:pt idx="2283">
                  <c:v>2.9557024483188137</c:v>
                </c:pt>
                <c:pt idx="2284">
                  <c:v>2.9557024483188137</c:v>
                </c:pt>
                <c:pt idx="2285">
                  <c:v>2.9557024483188137</c:v>
                </c:pt>
                <c:pt idx="2286">
                  <c:v>2.9557024483188137</c:v>
                </c:pt>
                <c:pt idx="2287">
                  <c:v>2.9557024483188137</c:v>
                </c:pt>
                <c:pt idx="2288">
                  <c:v>2.9557024483188137</c:v>
                </c:pt>
                <c:pt idx="2289">
                  <c:v>2.9557024483188137</c:v>
                </c:pt>
                <c:pt idx="2290">
                  <c:v>2.9557024483188137</c:v>
                </c:pt>
                <c:pt idx="2291">
                  <c:v>2.9557024483188137</c:v>
                </c:pt>
                <c:pt idx="2292">
                  <c:v>2.9557024483188137</c:v>
                </c:pt>
                <c:pt idx="2293">
                  <c:v>2.9557024483188137</c:v>
                </c:pt>
                <c:pt idx="2294">
                  <c:v>2.9557024483188137</c:v>
                </c:pt>
                <c:pt idx="2295">
                  <c:v>2.9557024483188137</c:v>
                </c:pt>
                <c:pt idx="2296">
                  <c:v>2.9557024483188137</c:v>
                </c:pt>
                <c:pt idx="2297">
                  <c:v>2.9557024483188137</c:v>
                </c:pt>
                <c:pt idx="2298">
                  <c:v>2.9557024483188137</c:v>
                </c:pt>
                <c:pt idx="2299">
                  <c:v>2.9557024483188137</c:v>
                </c:pt>
                <c:pt idx="2300">
                  <c:v>2.9557024483188137</c:v>
                </c:pt>
                <c:pt idx="2301">
                  <c:v>2.9557024483188137</c:v>
                </c:pt>
                <c:pt idx="2302">
                  <c:v>2.9557024483188137</c:v>
                </c:pt>
                <c:pt idx="2303">
                  <c:v>2.9557024483188137</c:v>
                </c:pt>
                <c:pt idx="2304">
                  <c:v>2.9557024483188137</c:v>
                </c:pt>
                <c:pt idx="2305">
                  <c:v>2.975703268112027</c:v>
                </c:pt>
                <c:pt idx="2306">
                  <c:v>2.975703268112027</c:v>
                </c:pt>
                <c:pt idx="2307">
                  <c:v>2.975703268112027</c:v>
                </c:pt>
                <c:pt idx="2308">
                  <c:v>2.975703268112027</c:v>
                </c:pt>
                <c:pt idx="2309">
                  <c:v>2.975703268112027</c:v>
                </c:pt>
                <c:pt idx="2310">
                  <c:v>2.975703268112027</c:v>
                </c:pt>
                <c:pt idx="2311">
                  <c:v>2.975703268112027</c:v>
                </c:pt>
                <c:pt idx="2312">
                  <c:v>2.975703268112027</c:v>
                </c:pt>
                <c:pt idx="2313">
                  <c:v>2.975703268112027</c:v>
                </c:pt>
                <c:pt idx="2314">
                  <c:v>2.975703268112027</c:v>
                </c:pt>
                <c:pt idx="2315">
                  <c:v>2.975703268112027</c:v>
                </c:pt>
                <c:pt idx="2316">
                  <c:v>2.975703268112027</c:v>
                </c:pt>
                <c:pt idx="2317">
                  <c:v>2.975703268112027</c:v>
                </c:pt>
                <c:pt idx="2318">
                  <c:v>2.975703268112027</c:v>
                </c:pt>
                <c:pt idx="2319">
                  <c:v>2.975703268112027</c:v>
                </c:pt>
                <c:pt idx="2320">
                  <c:v>2.975703268112027</c:v>
                </c:pt>
                <c:pt idx="2321">
                  <c:v>2.975703268112027</c:v>
                </c:pt>
                <c:pt idx="2322">
                  <c:v>2.975703268112027</c:v>
                </c:pt>
                <c:pt idx="2323">
                  <c:v>2.975703268112027</c:v>
                </c:pt>
                <c:pt idx="2324">
                  <c:v>2.975703268112027</c:v>
                </c:pt>
                <c:pt idx="2325">
                  <c:v>2.975703268112027</c:v>
                </c:pt>
                <c:pt idx="2326">
                  <c:v>2.9949457676292739</c:v>
                </c:pt>
                <c:pt idx="2327">
                  <c:v>2.9949457676292739</c:v>
                </c:pt>
                <c:pt idx="2328">
                  <c:v>2.9949457676292739</c:v>
                </c:pt>
                <c:pt idx="2329">
                  <c:v>2.9949457676292739</c:v>
                </c:pt>
                <c:pt idx="2330">
                  <c:v>2.9949457676292739</c:v>
                </c:pt>
                <c:pt idx="2331">
                  <c:v>2.9949457676292739</c:v>
                </c:pt>
                <c:pt idx="2332">
                  <c:v>2.9949457676292739</c:v>
                </c:pt>
                <c:pt idx="2333">
                  <c:v>2.9949457676292739</c:v>
                </c:pt>
                <c:pt idx="2334">
                  <c:v>2.9949457676292739</c:v>
                </c:pt>
                <c:pt idx="2335">
                  <c:v>2.9949457676292739</c:v>
                </c:pt>
                <c:pt idx="2336">
                  <c:v>2.9949457676292739</c:v>
                </c:pt>
                <c:pt idx="2337">
                  <c:v>2.9949457676292739</c:v>
                </c:pt>
                <c:pt idx="2338">
                  <c:v>2.9949457676292739</c:v>
                </c:pt>
                <c:pt idx="2339">
                  <c:v>2.9949457676292739</c:v>
                </c:pt>
                <c:pt idx="2340">
                  <c:v>2.9949457676292739</c:v>
                </c:pt>
                <c:pt idx="2341">
                  <c:v>2.9949457676292739</c:v>
                </c:pt>
                <c:pt idx="2342">
                  <c:v>2.9949457676292739</c:v>
                </c:pt>
                <c:pt idx="2343">
                  <c:v>2.9949457676292739</c:v>
                </c:pt>
                <c:pt idx="2344">
                  <c:v>2.9949457676292739</c:v>
                </c:pt>
                <c:pt idx="2345">
                  <c:v>2.9949457676292739</c:v>
                </c:pt>
                <c:pt idx="2346">
                  <c:v>3.0221053710680739</c:v>
                </c:pt>
                <c:pt idx="2347">
                  <c:v>3.0221053710680739</c:v>
                </c:pt>
                <c:pt idx="2348">
                  <c:v>3.0221053710680739</c:v>
                </c:pt>
                <c:pt idx="2349">
                  <c:v>3.0221053710680739</c:v>
                </c:pt>
                <c:pt idx="2350">
                  <c:v>3.0221053710680739</c:v>
                </c:pt>
                <c:pt idx="2351">
                  <c:v>3.0221053710680739</c:v>
                </c:pt>
                <c:pt idx="2352">
                  <c:v>3.0221053710680739</c:v>
                </c:pt>
                <c:pt idx="2353">
                  <c:v>3.0221053710680739</c:v>
                </c:pt>
                <c:pt idx="2354">
                  <c:v>3.0221053710680739</c:v>
                </c:pt>
                <c:pt idx="2355">
                  <c:v>3.0221053710680739</c:v>
                </c:pt>
                <c:pt idx="2356">
                  <c:v>3.0221053710680739</c:v>
                </c:pt>
                <c:pt idx="2357">
                  <c:v>3.0221053710680739</c:v>
                </c:pt>
                <c:pt idx="2358">
                  <c:v>3.0221053710680739</c:v>
                </c:pt>
                <c:pt idx="2359">
                  <c:v>3.0221053710680739</c:v>
                </c:pt>
                <c:pt idx="2360">
                  <c:v>3.0221053710680739</c:v>
                </c:pt>
                <c:pt idx="2361">
                  <c:v>3.0221053710680739</c:v>
                </c:pt>
                <c:pt idx="2362">
                  <c:v>3.0221053710680739</c:v>
                </c:pt>
                <c:pt idx="2363">
                  <c:v>3.0221053710680739</c:v>
                </c:pt>
                <c:pt idx="2364">
                  <c:v>3.0221053710680739</c:v>
                </c:pt>
                <c:pt idx="2365">
                  <c:v>3.0221053710680739</c:v>
                </c:pt>
                <c:pt idx="2366">
                  <c:v>3.0452790646277839</c:v>
                </c:pt>
                <c:pt idx="2367">
                  <c:v>3.0452790646277839</c:v>
                </c:pt>
                <c:pt idx="2368">
                  <c:v>3.0452790646277839</c:v>
                </c:pt>
                <c:pt idx="2369">
                  <c:v>3.0452790646277839</c:v>
                </c:pt>
                <c:pt idx="2370">
                  <c:v>3.0452790646277839</c:v>
                </c:pt>
                <c:pt idx="2371">
                  <c:v>3.0452790646277839</c:v>
                </c:pt>
                <c:pt idx="2372">
                  <c:v>3.0452790646277839</c:v>
                </c:pt>
                <c:pt idx="2373">
                  <c:v>3.0452790646277839</c:v>
                </c:pt>
                <c:pt idx="2374">
                  <c:v>3.0452790646277839</c:v>
                </c:pt>
                <c:pt idx="2375">
                  <c:v>3.0452790646277839</c:v>
                </c:pt>
                <c:pt idx="2376">
                  <c:v>3.0452790646277839</c:v>
                </c:pt>
                <c:pt idx="2377">
                  <c:v>3.0452790646277839</c:v>
                </c:pt>
                <c:pt idx="2378">
                  <c:v>3.0452790646277839</c:v>
                </c:pt>
                <c:pt idx="2379">
                  <c:v>3.0452790646277839</c:v>
                </c:pt>
                <c:pt idx="2380">
                  <c:v>3.0452790646277839</c:v>
                </c:pt>
                <c:pt idx="2381">
                  <c:v>3.0452790646277839</c:v>
                </c:pt>
                <c:pt idx="2382">
                  <c:v>3.0452790646277839</c:v>
                </c:pt>
                <c:pt idx="2383">
                  <c:v>3.0452790646277839</c:v>
                </c:pt>
                <c:pt idx="2384">
                  <c:v>3.0452790646277839</c:v>
                </c:pt>
                <c:pt idx="2385">
                  <c:v>3.0452790646277839</c:v>
                </c:pt>
                <c:pt idx="2386">
                  <c:v>3.0452790646277839</c:v>
                </c:pt>
                <c:pt idx="2387">
                  <c:v>3.0735028055957563</c:v>
                </c:pt>
                <c:pt idx="2388">
                  <c:v>3.0735028055957563</c:v>
                </c:pt>
                <c:pt idx="2389">
                  <c:v>3.0735028055957563</c:v>
                </c:pt>
                <c:pt idx="2390">
                  <c:v>3.0735028055957563</c:v>
                </c:pt>
                <c:pt idx="2391">
                  <c:v>3.0735028055957563</c:v>
                </c:pt>
                <c:pt idx="2392">
                  <c:v>3.0735028055957563</c:v>
                </c:pt>
                <c:pt idx="2393">
                  <c:v>3.0735028055957563</c:v>
                </c:pt>
                <c:pt idx="2394">
                  <c:v>3.0735028055957563</c:v>
                </c:pt>
                <c:pt idx="2395">
                  <c:v>3.0735028055957563</c:v>
                </c:pt>
                <c:pt idx="2396">
                  <c:v>3.0735028055957563</c:v>
                </c:pt>
                <c:pt idx="2397">
                  <c:v>3.0735028055957563</c:v>
                </c:pt>
                <c:pt idx="2398">
                  <c:v>3.0735028055957563</c:v>
                </c:pt>
                <c:pt idx="2399">
                  <c:v>3.0735028055957563</c:v>
                </c:pt>
                <c:pt idx="2400">
                  <c:v>3.0735028055957563</c:v>
                </c:pt>
                <c:pt idx="2401">
                  <c:v>3.0735028055957563</c:v>
                </c:pt>
                <c:pt idx="2402">
                  <c:v>3.0735028055957563</c:v>
                </c:pt>
                <c:pt idx="2403">
                  <c:v>3.0735028055957563</c:v>
                </c:pt>
                <c:pt idx="2404">
                  <c:v>3.0735028055957563</c:v>
                </c:pt>
                <c:pt idx="2405">
                  <c:v>3.0735028055957563</c:v>
                </c:pt>
                <c:pt idx="2406">
                  <c:v>3.0735028055957563</c:v>
                </c:pt>
                <c:pt idx="2407">
                  <c:v>3.0735028055957563</c:v>
                </c:pt>
                <c:pt idx="2408">
                  <c:v>3.09737781063063</c:v>
                </c:pt>
                <c:pt idx="2409">
                  <c:v>3.09737781063063</c:v>
                </c:pt>
                <c:pt idx="2410">
                  <c:v>3.09737781063063</c:v>
                </c:pt>
                <c:pt idx="2411">
                  <c:v>3.09737781063063</c:v>
                </c:pt>
                <c:pt idx="2412">
                  <c:v>3.09737781063063</c:v>
                </c:pt>
                <c:pt idx="2413">
                  <c:v>3.09737781063063</c:v>
                </c:pt>
                <c:pt idx="2414">
                  <c:v>3.09737781063063</c:v>
                </c:pt>
                <c:pt idx="2415">
                  <c:v>3.09737781063063</c:v>
                </c:pt>
                <c:pt idx="2416">
                  <c:v>3.09737781063063</c:v>
                </c:pt>
                <c:pt idx="2417">
                  <c:v>3.09737781063063</c:v>
                </c:pt>
                <c:pt idx="2418">
                  <c:v>3.09737781063063</c:v>
                </c:pt>
                <c:pt idx="2419">
                  <c:v>3.09737781063063</c:v>
                </c:pt>
                <c:pt idx="2420">
                  <c:v>3.09737781063063</c:v>
                </c:pt>
                <c:pt idx="2421">
                  <c:v>3.09737781063063</c:v>
                </c:pt>
                <c:pt idx="2422">
                  <c:v>3.09737781063063</c:v>
                </c:pt>
                <c:pt idx="2423">
                  <c:v>3.09737781063063</c:v>
                </c:pt>
                <c:pt idx="2424">
                  <c:v>3.09737781063063</c:v>
                </c:pt>
                <c:pt idx="2425">
                  <c:v>3.09737781063063</c:v>
                </c:pt>
                <c:pt idx="2426">
                  <c:v>3.1223671281304974</c:v>
                </c:pt>
                <c:pt idx="2427">
                  <c:v>3.1223671281304974</c:v>
                </c:pt>
                <c:pt idx="2428">
                  <c:v>3.1223671281304974</c:v>
                </c:pt>
                <c:pt idx="2429">
                  <c:v>3.1223671281304974</c:v>
                </c:pt>
                <c:pt idx="2430">
                  <c:v>3.1223671281304974</c:v>
                </c:pt>
                <c:pt idx="2431">
                  <c:v>3.1223671281304974</c:v>
                </c:pt>
                <c:pt idx="2432">
                  <c:v>3.1223671281304974</c:v>
                </c:pt>
                <c:pt idx="2433">
                  <c:v>3.1223671281304974</c:v>
                </c:pt>
                <c:pt idx="2434">
                  <c:v>3.1223671281304974</c:v>
                </c:pt>
                <c:pt idx="2435">
                  <c:v>3.1223671281304974</c:v>
                </c:pt>
                <c:pt idx="2436">
                  <c:v>3.1223671281304974</c:v>
                </c:pt>
                <c:pt idx="2437">
                  <c:v>3.1223671281304974</c:v>
                </c:pt>
                <c:pt idx="2438">
                  <c:v>3.1223671281304974</c:v>
                </c:pt>
                <c:pt idx="2439">
                  <c:v>3.1223671281304974</c:v>
                </c:pt>
                <c:pt idx="2440">
                  <c:v>3.1223671281304974</c:v>
                </c:pt>
                <c:pt idx="2441">
                  <c:v>3.1223671281304974</c:v>
                </c:pt>
                <c:pt idx="2442">
                  <c:v>3.1223671281304974</c:v>
                </c:pt>
                <c:pt idx="2443">
                  <c:v>3.1223671281304974</c:v>
                </c:pt>
                <c:pt idx="2444">
                  <c:v>3.1223671281304974</c:v>
                </c:pt>
                <c:pt idx="2445">
                  <c:v>3.1223671281304974</c:v>
                </c:pt>
                <c:pt idx="2446">
                  <c:v>3.1223671281304974</c:v>
                </c:pt>
                <c:pt idx="2447">
                  <c:v>3.1223671281304974</c:v>
                </c:pt>
                <c:pt idx="2448">
                  <c:v>3.1403743706545675</c:v>
                </c:pt>
                <c:pt idx="2449">
                  <c:v>3.1403743706545675</c:v>
                </c:pt>
                <c:pt idx="2450">
                  <c:v>3.1403743706545675</c:v>
                </c:pt>
                <c:pt idx="2451">
                  <c:v>3.1403743706545675</c:v>
                </c:pt>
                <c:pt idx="2452">
                  <c:v>3.1403743706545675</c:v>
                </c:pt>
                <c:pt idx="2453">
                  <c:v>3.1403743706545675</c:v>
                </c:pt>
                <c:pt idx="2454">
                  <c:v>3.1403743706545675</c:v>
                </c:pt>
                <c:pt idx="2455">
                  <c:v>3.1403743706545675</c:v>
                </c:pt>
                <c:pt idx="2456">
                  <c:v>3.1403743706545675</c:v>
                </c:pt>
                <c:pt idx="2457">
                  <c:v>3.1403743706545675</c:v>
                </c:pt>
                <c:pt idx="2458">
                  <c:v>3.1403743706545675</c:v>
                </c:pt>
                <c:pt idx="2459">
                  <c:v>3.1403743706545675</c:v>
                </c:pt>
                <c:pt idx="2460">
                  <c:v>3.1403743706545675</c:v>
                </c:pt>
                <c:pt idx="2461">
                  <c:v>3.1403743706545675</c:v>
                </c:pt>
                <c:pt idx="2462">
                  <c:v>3.1403743706545675</c:v>
                </c:pt>
                <c:pt idx="2463">
                  <c:v>3.1403743706545675</c:v>
                </c:pt>
                <c:pt idx="2464">
                  <c:v>3.1403743706545675</c:v>
                </c:pt>
                <c:pt idx="2465">
                  <c:v>3.1403743706545675</c:v>
                </c:pt>
                <c:pt idx="2466">
                  <c:v>3.1403743706545675</c:v>
                </c:pt>
                <c:pt idx="2467">
                  <c:v>3.1403743706545675</c:v>
                </c:pt>
                <c:pt idx="2468">
                  <c:v>3.1625677996318546</c:v>
                </c:pt>
                <c:pt idx="2469">
                  <c:v>3.1625677996318546</c:v>
                </c:pt>
                <c:pt idx="2470">
                  <c:v>3.1625677996318546</c:v>
                </c:pt>
                <c:pt idx="2471">
                  <c:v>3.1625677996318546</c:v>
                </c:pt>
                <c:pt idx="2472">
                  <c:v>3.1625677996318546</c:v>
                </c:pt>
                <c:pt idx="2473">
                  <c:v>3.1625677996318546</c:v>
                </c:pt>
                <c:pt idx="2474">
                  <c:v>3.1625677996318546</c:v>
                </c:pt>
                <c:pt idx="2475">
                  <c:v>3.1625677996318546</c:v>
                </c:pt>
                <c:pt idx="2476">
                  <c:v>3.1625677996318546</c:v>
                </c:pt>
                <c:pt idx="2477">
                  <c:v>3.1625677996318546</c:v>
                </c:pt>
                <c:pt idx="2478">
                  <c:v>3.1625677996318546</c:v>
                </c:pt>
                <c:pt idx="2479">
                  <c:v>3.1625677996318546</c:v>
                </c:pt>
                <c:pt idx="2480">
                  <c:v>3.1625677996318546</c:v>
                </c:pt>
                <c:pt idx="2481">
                  <c:v>3.1625677996318546</c:v>
                </c:pt>
                <c:pt idx="2482">
                  <c:v>3.1625677996318546</c:v>
                </c:pt>
                <c:pt idx="2483">
                  <c:v>3.1625677996318546</c:v>
                </c:pt>
                <c:pt idx="2484">
                  <c:v>3.1625677996318546</c:v>
                </c:pt>
                <c:pt idx="2485">
                  <c:v>3.1625677996318546</c:v>
                </c:pt>
                <c:pt idx="2486">
                  <c:v>3.1625677996318546</c:v>
                </c:pt>
                <c:pt idx="2487">
                  <c:v>3.1625677996318546</c:v>
                </c:pt>
                <c:pt idx="2488">
                  <c:v>3.1625677996318546</c:v>
                </c:pt>
                <c:pt idx="2489">
                  <c:v>3.1625677996318546</c:v>
                </c:pt>
                <c:pt idx="2490">
                  <c:v>3.1906137121894123</c:v>
                </c:pt>
                <c:pt idx="2491">
                  <c:v>3.1906137121894123</c:v>
                </c:pt>
                <c:pt idx="2492">
                  <c:v>3.1906137121894123</c:v>
                </c:pt>
                <c:pt idx="2493">
                  <c:v>3.1906137121894123</c:v>
                </c:pt>
                <c:pt idx="2494">
                  <c:v>3.1906137121894123</c:v>
                </c:pt>
                <c:pt idx="2495">
                  <c:v>3.1906137121894123</c:v>
                </c:pt>
                <c:pt idx="2496">
                  <c:v>3.1906137121894123</c:v>
                </c:pt>
                <c:pt idx="2497">
                  <c:v>3.1906137121894123</c:v>
                </c:pt>
                <c:pt idx="2498">
                  <c:v>3.1906137121894123</c:v>
                </c:pt>
                <c:pt idx="2499">
                  <c:v>3.1906137121894123</c:v>
                </c:pt>
                <c:pt idx="2500">
                  <c:v>3.1906137121894123</c:v>
                </c:pt>
                <c:pt idx="2501">
                  <c:v>3.1906137121894123</c:v>
                </c:pt>
                <c:pt idx="2502">
                  <c:v>3.1906137121894123</c:v>
                </c:pt>
                <c:pt idx="2503">
                  <c:v>3.1906137121894123</c:v>
                </c:pt>
                <c:pt idx="2504">
                  <c:v>3.1906137121894123</c:v>
                </c:pt>
                <c:pt idx="2505">
                  <c:v>3.1906137121894123</c:v>
                </c:pt>
                <c:pt idx="2506">
                  <c:v>3.1906137121894123</c:v>
                </c:pt>
                <c:pt idx="2507">
                  <c:v>3.1906137121894123</c:v>
                </c:pt>
                <c:pt idx="2508">
                  <c:v>3.1906137121894123</c:v>
                </c:pt>
                <c:pt idx="2509">
                  <c:v>3.1906137121894123</c:v>
                </c:pt>
                <c:pt idx="2510">
                  <c:v>3.1906137121894123</c:v>
                </c:pt>
                <c:pt idx="2511">
                  <c:v>3.2463463707120623</c:v>
                </c:pt>
                <c:pt idx="2512">
                  <c:v>3.2463463707120623</c:v>
                </c:pt>
                <c:pt idx="2513">
                  <c:v>3.2463463707120623</c:v>
                </c:pt>
                <c:pt idx="2514">
                  <c:v>3.2463463707120623</c:v>
                </c:pt>
                <c:pt idx="2515">
                  <c:v>3.2463463707120623</c:v>
                </c:pt>
                <c:pt idx="2516">
                  <c:v>3.2463463707120623</c:v>
                </c:pt>
                <c:pt idx="2517">
                  <c:v>3.2463463707120623</c:v>
                </c:pt>
                <c:pt idx="2518">
                  <c:v>3.2463463707120623</c:v>
                </c:pt>
                <c:pt idx="2519">
                  <c:v>3.2463463707120623</c:v>
                </c:pt>
                <c:pt idx="2520">
                  <c:v>3.2463463707120623</c:v>
                </c:pt>
                <c:pt idx="2521">
                  <c:v>3.2463463707120623</c:v>
                </c:pt>
                <c:pt idx="2522">
                  <c:v>3.2463463707120623</c:v>
                </c:pt>
                <c:pt idx="2523">
                  <c:v>3.2463463707120623</c:v>
                </c:pt>
                <c:pt idx="2524">
                  <c:v>3.2463463707120623</c:v>
                </c:pt>
                <c:pt idx="2525">
                  <c:v>3.2463463707120623</c:v>
                </c:pt>
                <c:pt idx="2526">
                  <c:v>3.2463463707120623</c:v>
                </c:pt>
                <c:pt idx="2527">
                  <c:v>3.2463463707120623</c:v>
                </c:pt>
                <c:pt idx="2528">
                  <c:v>3.2463463707120623</c:v>
                </c:pt>
                <c:pt idx="2529">
                  <c:v>3.2463463707120623</c:v>
                </c:pt>
                <c:pt idx="2530">
                  <c:v>3.2463463707120623</c:v>
                </c:pt>
                <c:pt idx="2531">
                  <c:v>3.2728631809682507</c:v>
                </c:pt>
                <c:pt idx="2532">
                  <c:v>3.2728631809682507</c:v>
                </c:pt>
                <c:pt idx="2533">
                  <c:v>3.2728631809682507</c:v>
                </c:pt>
                <c:pt idx="2534">
                  <c:v>3.2728631809682507</c:v>
                </c:pt>
                <c:pt idx="2535">
                  <c:v>3.2728631809682507</c:v>
                </c:pt>
                <c:pt idx="2536">
                  <c:v>3.2728631809682507</c:v>
                </c:pt>
                <c:pt idx="2537">
                  <c:v>3.2728631809682507</c:v>
                </c:pt>
                <c:pt idx="2538">
                  <c:v>3.2728631809682507</c:v>
                </c:pt>
                <c:pt idx="2539">
                  <c:v>3.2728631809682507</c:v>
                </c:pt>
                <c:pt idx="2540">
                  <c:v>3.2728631809682507</c:v>
                </c:pt>
                <c:pt idx="2541">
                  <c:v>3.2728631809682507</c:v>
                </c:pt>
                <c:pt idx="2542">
                  <c:v>3.2728631809682507</c:v>
                </c:pt>
                <c:pt idx="2543">
                  <c:v>3.2728631809682507</c:v>
                </c:pt>
                <c:pt idx="2544">
                  <c:v>3.2728631809682507</c:v>
                </c:pt>
                <c:pt idx="2545">
                  <c:v>3.2728631809682507</c:v>
                </c:pt>
                <c:pt idx="2546">
                  <c:v>3.2728631809682507</c:v>
                </c:pt>
                <c:pt idx="2547">
                  <c:v>3.2728631809682507</c:v>
                </c:pt>
                <c:pt idx="2548">
                  <c:v>3.2728631809682507</c:v>
                </c:pt>
                <c:pt idx="2549">
                  <c:v>3.2728631809682507</c:v>
                </c:pt>
                <c:pt idx="2550">
                  <c:v>3.2728631809682507</c:v>
                </c:pt>
                <c:pt idx="2551">
                  <c:v>3.2728631809682507</c:v>
                </c:pt>
                <c:pt idx="2552">
                  <c:v>3.2728631809682507</c:v>
                </c:pt>
                <c:pt idx="2553">
                  <c:v>3.2728631809682507</c:v>
                </c:pt>
                <c:pt idx="2554">
                  <c:v>3.2858516638307584</c:v>
                </c:pt>
                <c:pt idx="2555">
                  <c:v>3.2858516638307584</c:v>
                </c:pt>
                <c:pt idx="2556">
                  <c:v>3.2858516638307584</c:v>
                </c:pt>
                <c:pt idx="2557">
                  <c:v>3.2858516638307584</c:v>
                </c:pt>
                <c:pt idx="2558">
                  <c:v>3.2858516638307584</c:v>
                </c:pt>
                <c:pt idx="2559">
                  <c:v>3.2858516638307584</c:v>
                </c:pt>
                <c:pt idx="2560">
                  <c:v>3.2858516638307584</c:v>
                </c:pt>
                <c:pt idx="2561">
                  <c:v>3.2858516638307584</c:v>
                </c:pt>
                <c:pt idx="2562">
                  <c:v>3.2858516638307584</c:v>
                </c:pt>
                <c:pt idx="2563">
                  <c:v>3.2858516638307584</c:v>
                </c:pt>
                <c:pt idx="2564">
                  <c:v>3.2858516638307584</c:v>
                </c:pt>
                <c:pt idx="2565">
                  <c:v>3.2858516638307584</c:v>
                </c:pt>
                <c:pt idx="2566">
                  <c:v>3.2858516638307584</c:v>
                </c:pt>
                <c:pt idx="2567">
                  <c:v>3.2858516638307584</c:v>
                </c:pt>
                <c:pt idx="2568">
                  <c:v>3.2858516638307584</c:v>
                </c:pt>
                <c:pt idx="2569">
                  <c:v>3.2858516638307584</c:v>
                </c:pt>
                <c:pt idx="2570">
                  <c:v>3.2858516638307584</c:v>
                </c:pt>
                <c:pt idx="2571">
                  <c:v>3.2858516638307584</c:v>
                </c:pt>
                <c:pt idx="2572">
                  <c:v>3.2858516638307584</c:v>
                </c:pt>
                <c:pt idx="2573">
                  <c:v>3.2858516638307584</c:v>
                </c:pt>
                <c:pt idx="2574">
                  <c:v>3.3176168340095331</c:v>
                </c:pt>
                <c:pt idx="2575">
                  <c:v>3.3176168340095331</c:v>
                </c:pt>
                <c:pt idx="2576">
                  <c:v>3.3176168340095331</c:v>
                </c:pt>
                <c:pt idx="2577">
                  <c:v>3.3176168340095331</c:v>
                </c:pt>
                <c:pt idx="2578">
                  <c:v>3.3176168340095331</c:v>
                </c:pt>
                <c:pt idx="2579">
                  <c:v>3.3176168340095331</c:v>
                </c:pt>
                <c:pt idx="2580">
                  <c:v>3.3176168340095331</c:v>
                </c:pt>
                <c:pt idx="2581">
                  <c:v>3.3176168340095331</c:v>
                </c:pt>
                <c:pt idx="2582">
                  <c:v>3.3176168340095331</c:v>
                </c:pt>
                <c:pt idx="2583">
                  <c:v>3.3176168340095331</c:v>
                </c:pt>
                <c:pt idx="2584">
                  <c:v>3.3176168340095331</c:v>
                </c:pt>
                <c:pt idx="2585">
                  <c:v>3.3176168340095331</c:v>
                </c:pt>
                <c:pt idx="2586">
                  <c:v>3.3176168340095331</c:v>
                </c:pt>
                <c:pt idx="2587">
                  <c:v>3.3176168340095331</c:v>
                </c:pt>
                <c:pt idx="2588">
                  <c:v>3.3176168340095331</c:v>
                </c:pt>
                <c:pt idx="2589">
                  <c:v>3.3176168340095331</c:v>
                </c:pt>
                <c:pt idx="2590">
                  <c:v>3.3176168340095331</c:v>
                </c:pt>
                <c:pt idx="2591">
                  <c:v>3.3176168340095331</c:v>
                </c:pt>
                <c:pt idx="2592">
                  <c:v>3.3176168340095331</c:v>
                </c:pt>
                <c:pt idx="2593">
                  <c:v>3.3176168340095331</c:v>
                </c:pt>
                <c:pt idx="2594">
                  <c:v>3.3176168340095331</c:v>
                </c:pt>
                <c:pt idx="2595">
                  <c:v>3.3486923386249594</c:v>
                </c:pt>
                <c:pt idx="2596">
                  <c:v>3.3486923386249594</c:v>
                </c:pt>
                <c:pt idx="2597">
                  <c:v>3.3486923386249594</c:v>
                </c:pt>
                <c:pt idx="2598">
                  <c:v>3.3486923386249594</c:v>
                </c:pt>
                <c:pt idx="2599">
                  <c:v>3.3486923386249594</c:v>
                </c:pt>
                <c:pt idx="2600">
                  <c:v>3.3486923386249594</c:v>
                </c:pt>
                <c:pt idx="2601">
                  <c:v>3.3486923386249594</c:v>
                </c:pt>
                <c:pt idx="2602">
                  <c:v>3.3486923386249594</c:v>
                </c:pt>
                <c:pt idx="2603">
                  <c:v>3.3486923386249594</c:v>
                </c:pt>
                <c:pt idx="2604">
                  <c:v>3.3486923386249594</c:v>
                </c:pt>
                <c:pt idx="2605">
                  <c:v>3.3486923386249594</c:v>
                </c:pt>
                <c:pt idx="2606">
                  <c:v>3.3486923386249594</c:v>
                </c:pt>
                <c:pt idx="2607">
                  <c:v>3.3486923386249594</c:v>
                </c:pt>
                <c:pt idx="2608">
                  <c:v>3.3486923386249594</c:v>
                </c:pt>
                <c:pt idx="2609">
                  <c:v>3.3486923386249594</c:v>
                </c:pt>
                <c:pt idx="2610">
                  <c:v>3.3486923386249594</c:v>
                </c:pt>
                <c:pt idx="2611">
                  <c:v>3.3486923386249594</c:v>
                </c:pt>
                <c:pt idx="2612">
                  <c:v>3.3486923386249594</c:v>
                </c:pt>
                <c:pt idx="2613">
                  <c:v>3.3486923386249594</c:v>
                </c:pt>
                <c:pt idx="2614">
                  <c:v>3.3486923386249594</c:v>
                </c:pt>
                <c:pt idx="2615">
                  <c:v>3.3579585370476264</c:v>
                </c:pt>
                <c:pt idx="2616">
                  <c:v>3.3579585370476264</c:v>
                </c:pt>
                <c:pt idx="2617">
                  <c:v>3.3579585370476264</c:v>
                </c:pt>
                <c:pt idx="2618">
                  <c:v>3.3579585370476264</c:v>
                </c:pt>
                <c:pt idx="2619">
                  <c:v>3.3579585370476264</c:v>
                </c:pt>
                <c:pt idx="2620">
                  <c:v>3.3579585370476264</c:v>
                </c:pt>
                <c:pt idx="2621">
                  <c:v>3.3579585370476264</c:v>
                </c:pt>
                <c:pt idx="2622">
                  <c:v>3.3579585370476264</c:v>
                </c:pt>
                <c:pt idx="2623">
                  <c:v>3.3579585370476264</c:v>
                </c:pt>
                <c:pt idx="2624">
                  <c:v>3.3579585370476264</c:v>
                </c:pt>
                <c:pt idx="2625">
                  <c:v>3.3579585370476264</c:v>
                </c:pt>
                <c:pt idx="2626">
                  <c:v>3.3579585370476264</c:v>
                </c:pt>
                <c:pt idx="2627">
                  <c:v>3.3579585370476264</c:v>
                </c:pt>
                <c:pt idx="2628">
                  <c:v>3.3579585370476264</c:v>
                </c:pt>
                <c:pt idx="2629">
                  <c:v>3.3579585370476264</c:v>
                </c:pt>
                <c:pt idx="2630">
                  <c:v>3.3579585370476264</c:v>
                </c:pt>
                <c:pt idx="2631">
                  <c:v>3.3579585370476264</c:v>
                </c:pt>
                <c:pt idx="2632">
                  <c:v>3.3579585370476264</c:v>
                </c:pt>
                <c:pt idx="2633">
                  <c:v>3.3579585370476264</c:v>
                </c:pt>
                <c:pt idx="2634">
                  <c:v>3.3579585370476264</c:v>
                </c:pt>
                <c:pt idx="2635">
                  <c:v>3.379340867164589</c:v>
                </c:pt>
                <c:pt idx="2636">
                  <c:v>3.379340867164589</c:v>
                </c:pt>
                <c:pt idx="2637">
                  <c:v>3.379340867164589</c:v>
                </c:pt>
                <c:pt idx="2638">
                  <c:v>3.379340867164589</c:v>
                </c:pt>
                <c:pt idx="2639">
                  <c:v>3.379340867164589</c:v>
                </c:pt>
                <c:pt idx="2640">
                  <c:v>3.379340867164589</c:v>
                </c:pt>
                <c:pt idx="2641">
                  <c:v>3.379340867164589</c:v>
                </c:pt>
                <c:pt idx="2642">
                  <c:v>3.379340867164589</c:v>
                </c:pt>
                <c:pt idx="2643">
                  <c:v>3.379340867164589</c:v>
                </c:pt>
                <c:pt idx="2644">
                  <c:v>3.379340867164589</c:v>
                </c:pt>
                <c:pt idx="2645">
                  <c:v>3.379340867164589</c:v>
                </c:pt>
                <c:pt idx="2646">
                  <c:v>3.379340867164589</c:v>
                </c:pt>
                <c:pt idx="2647">
                  <c:v>3.379340867164589</c:v>
                </c:pt>
                <c:pt idx="2648">
                  <c:v>3.379340867164589</c:v>
                </c:pt>
                <c:pt idx="2649">
                  <c:v>3.379340867164589</c:v>
                </c:pt>
                <c:pt idx="2650">
                  <c:v>3.379340867164589</c:v>
                </c:pt>
                <c:pt idx="2651">
                  <c:v>3.379340867164589</c:v>
                </c:pt>
                <c:pt idx="2652">
                  <c:v>3.379340867164589</c:v>
                </c:pt>
                <c:pt idx="2653">
                  <c:v>3.379340867164589</c:v>
                </c:pt>
                <c:pt idx="2654">
                  <c:v>3.379340867164589</c:v>
                </c:pt>
                <c:pt idx="2655">
                  <c:v>3.379340867164589</c:v>
                </c:pt>
                <c:pt idx="2656">
                  <c:v>3.379340867164589</c:v>
                </c:pt>
                <c:pt idx="2657">
                  <c:v>3.4066025772165038</c:v>
                </c:pt>
                <c:pt idx="2658">
                  <c:v>3.4066025772165038</c:v>
                </c:pt>
                <c:pt idx="2659">
                  <c:v>3.4066025772165038</c:v>
                </c:pt>
                <c:pt idx="2660">
                  <c:v>3.4066025772165038</c:v>
                </c:pt>
                <c:pt idx="2661">
                  <c:v>3.4066025772165038</c:v>
                </c:pt>
                <c:pt idx="2662">
                  <c:v>3.4066025772165038</c:v>
                </c:pt>
                <c:pt idx="2663">
                  <c:v>3.4066025772165038</c:v>
                </c:pt>
                <c:pt idx="2664">
                  <c:v>3.4066025772165038</c:v>
                </c:pt>
                <c:pt idx="2665">
                  <c:v>3.4066025772165038</c:v>
                </c:pt>
                <c:pt idx="2666">
                  <c:v>3.4066025772165038</c:v>
                </c:pt>
                <c:pt idx="2667">
                  <c:v>3.4066025772165038</c:v>
                </c:pt>
                <c:pt idx="2668">
                  <c:v>3.4066025772165038</c:v>
                </c:pt>
                <c:pt idx="2669">
                  <c:v>3.4066025772165038</c:v>
                </c:pt>
                <c:pt idx="2670">
                  <c:v>3.4066025772165038</c:v>
                </c:pt>
                <c:pt idx="2671">
                  <c:v>3.4066025772165038</c:v>
                </c:pt>
                <c:pt idx="2672">
                  <c:v>3.4066025772165038</c:v>
                </c:pt>
                <c:pt idx="2673">
                  <c:v>3.4066025772165038</c:v>
                </c:pt>
                <c:pt idx="2674">
                  <c:v>3.4066025772165038</c:v>
                </c:pt>
                <c:pt idx="2675">
                  <c:v>3.4066025772165038</c:v>
                </c:pt>
                <c:pt idx="2676">
                  <c:v>3.4066025772165038</c:v>
                </c:pt>
                <c:pt idx="2677">
                  <c:v>3.4066025772165038</c:v>
                </c:pt>
                <c:pt idx="2678">
                  <c:v>3.4066025772165038</c:v>
                </c:pt>
                <c:pt idx="2679">
                  <c:v>3.4066025772165038</c:v>
                </c:pt>
                <c:pt idx="2680">
                  <c:v>3.4066025772165038</c:v>
                </c:pt>
                <c:pt idx="2681">
                  <c:v>3.4066025772165038</c:v>
                </c:pt>
                <c:pt idx="2682">
                  <c:v>3.4066025772165038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AE8-48AA-9263-931A04994BB1}"/>
            </c:ext>
          </c:extLst>
        </c:ser>
        <c:ser>
          <c:idx val="1"/>
          <c:order val="2"/>
          <c:tx>
            <c:strRef>
              <c:f>Sheet1!$P$2</c:f>
              <c:strCache>
                <c:ptCount val="1"/>
                <c:pt idx="0">
                  <c:v>Ibovespa</c:v>
                </c:pt>
              </c:strCache>
            </c:strRef>
          </c:tx>
          <c:spPr>
            <a:ln w="28575" cap="rnd">
              <a:solidFill>
                <a:srgbClr val="A6A6A6"/>
              </a:solidFill>
              <a:round/>
            </a:ln>
            <a:effectLst/>
          </c:spPr>
          <c:marker>
            <c:symbol val="none"/>
          </c:marker>
          <c:cat>
            <c:numRef>
              <c:f>Sheet1!$K$1592:$K$4274</c:f>
              <c:numCache>
                <c:formatCode>m/d/yyyy</c:formatCode>
                <c:ptCount val="2683"/>
                <c:pt idx="0">
                  <c:v>39601</c:v>
                </c:pt>
                <c:pt idx="1">
                  <c:v>39602</c:v>
                </c:pt>
                <c:pt idx="2">
                  <c:v>39603</c:v>
                </c:pt>
                <c:pt idx="3">
                  <c:v>39604</c:v>
                </c:pt>
                <c:pt idx="4">
                  <c:v>39605</c:v>
                </c:pt>
                <c:pt idx="5">
                  <c:v>39608</c:v>
                </c:pt>
                <c:pt idx="6">
                  <c:v>39609</c:v>
                </c:pt>
                <c:pt idx="7">
                  <c:v>39610</c:v>
                </c:pt>
                <c:pt idx="8">
                  <c:v>39611</c:v>
                </c:pt>
                <c:pt idx="9">
                  <c:v>39612</c:v>
                </c:pt>
                <c:pt idx="10">
                  <c:v>39615</c:v>
                </c:pt>
                <c:pt idx="11">
                  <c:v>39616</c:v>
                </c:pt>
                <c:pt idx="12">
                  <c:v>39617</c:v>
                </c:pt>
                <c:pt idx="13">
                  <c:v>39618</c:v>
                </c:pt>
                <c:pt idx="14">
                  <c:v>39619</c:v>
                </c:pt>
                <c:pt idx="15">
                  <c:v>39622</c:v>
                </c:pt>
                <c:pt idx="16">
                  <c:v>39623</c:v>
                </c:pt>
                <c:pt idx="17">
                  <c:v>39624</c:v>
                </c:pt>
                <c:pt idx="18">
                  <c:v>39625</c:v>
                </c:pt>
                <c:pt idx="19">
                  <c:v>39626</c:v>
                </c:pt>
                <c:pt idx="20">
                  <c:v>39629</c:v>
                </c:pt>
                <c:pt idx="21">
                  <c:v>39630</c:v>
                </c:pt>
                <c:pt idx="22">
                  <c:v>39631</c:v>
                </c:pt>
                <c:pt idx="23">
                  <c:v>39632</c:v>
                </c:pt>
                <c:pt idx="24">
                  <c:v>39633</c:v>
                </c:pt>
                <c:pt idx="25">
                  <c:v>39636</c:v>
                </c:pt>
                <c:pt idx="26">
                  <c:v>39637</c:v>
                </c:pt>
                <c:pt idx="27">
                  <c:v>39639</c:v>
                </c:pt>
                <c:pt idx="28">
                  <c:v>39640</c:v>
                </c:pt>
                <c:pt idx="29">
                  <c:v>39643</c:v>
                </c:pt>
                <c:pt idx="30">
                  <c:v>39644</c:v>
                </c:pt>
                <c:pt idx="31">
                  <c:v>39645</c:v>
                </c:pt>
                <c:pt idx="32">
                  <c:v>39646</c:v>
                </c:pt>
                <c:pt idx="33">
                  <c:v>39647</c:v>
                </c:pt>
                <c:pt idx="34">
                  <c:v>39650</c:v>
                </c:pt>
                <c:pt idx="35">
                  <c:v>39651</c:v>
                </c:pt>
                <c:pt idx="36">
                  <c:v>39652</c:v>
                </c:pt>
                <c:pt idx="37">
                  <c:v>39653</c:v>
                </c:pt>
                <c:pt idx="38">
                  <c:v>39654</c:v>
                </c:pt>
                <c:pt idx="39">
                  <c:v>39657</c:v>
                </c:pt>
                <c:pt idx="40">
                  <c:v>39658</c:v>
                </c:pt>
                <c:pt idx="41">
                  <c:v>39659</c:v>
                </c:pt>
                <c:pt idx="42">
                  <c:v>39660</c:v>
                </c:pt>
                <c:pt idx="43">
                  <c:v>39661</c:v>
                </c:pt>
                <c:pt idx="44">
                  <c:v>39664</c:v>
                </c:pt>
                <c:pt idx="45">
                  <c:v>39665</c:v>
                </c:pt>
                <c:pt idx="46">
                  <c:v>39666</c:v>
                </c:pt>
                <c:pt idx="47">
                  <c:v>39667</c:v>
                </c:pt>
                <c:pt idx="48">
                  <c:v>39668</c:v>
                </c:pt>
                <c:pt idx="49">
                  <c:v>39671</c:v>
                </c:pt>
                <c:pt idx="50">
                  <c:v>39672</c:v>
                </c:pt>
                <c:pt idx="51">
                  <c:v>39673</c:v>
                </c:pt>
                <c:pt idx="52">
                  <c:v>39674</c:v>
                </c:pt>
                <c:pt idx="53">
                  <c:v>39675</c:v>
                </c:pt>
                <c:pt idx="54">
                  <c:v>39678</c:v>
                </c:pt>
                <c:pt idx="55">
                  <c:v>39679</c:v>
                </c:pt>
                <c:pt idx="56">
                  <c:v>39680</c:v>
                </c:pt>
                <c:pt idx="57">
                  <c:v>39681</c:v>
                </c:pt>
                <c:pt idx="58">
                  <c:v>39682</c:v>
                </c:pt>
                <c:pt idx="59">
                  <c:v>39685</c:v>
                </c:pt>
                <c:pt idx="60">
                  <c:v>39686</c:v>
                </c:pt>
                <c:pt idx="61">
                  <c:v>39687</c:v>
                </c:pt>
                <c:pt idx="62">
                  <c:v>39688</c:v>
                </c:pt>
                <c:pt idx="63">
                  <c:v>39689</c:v>
                </c:pt>
                <c:pt idx="64">
                  <c:v>39692</c:v>
                </c:pt>
                <c:pt idx="65">
                  <c:v>39693</c:v>
                </c:pt>
                <c:pt idx="66">
                  <c:v>39694</c:v>
                </c:pt>
                <c:pt idx="67">
                  <c:v>39695</c:v>
                </c:pt>
                <c:pt idx="68">
                  <c:v>39696</c:v>
                </c:pt>
                <c:pt idx="69">
                  <c:v>39699</c:v>
                </c:pt>
                <c:pt idx="70">
                  <c:v>39700</c:v>
                </c:pt>
                <c:pt idx="71">
                  <c:v>39701</c:v>
                </c:pt>
                <c:pt idx="72">
                  <c:v>39702</c:v>
                </c:pt>
                <c:pt idx="73">
                  <c:v>39703</c:v>
                </c:pt>
                <c:pt idx="74">
                  <c:v>39706</c:v>
                </c:pt>
                <c:pt idx="75">
                  <c:v>39707</c:v>
                </c:pt>
                <c:pt idx="76">
                  <c:v>39708</c:v>
                </c:pt>
                <c:pt idx="77">
                  <c:v>39709</c:v>
                </c:pt>
                <c:pt idx="78">
                  <c:v>39710</c:v>
                </c:pt>
                <c:pt idx="79">
                  <c:v>39713</c:v>
                </c:pt>
                <c:pt idx="80">
                  <c:v>39714</c:v>
                </c:pt>
                <c:pt idx="81">
                  <c:v>39715</c:v>
                </c:pt>
                <c:pt idx="82">
                  <c:v>39716</c:v>
                </c:pt>
                <c:pt idx="83">
                  <c:v>39717</c:v>
                </c:pt>
                <c:pt idx="84">
                  <c:v>39720</c:v>
                </c:pt>
                <c:pt idx="85">
                  <c:v>39721</c:v>
                </c:pt>
                <c:pt idx="86">
                  <c:v>39722</c:v>
                </c:pt>
                <c:pt idx="87">
                  <c:v>39723</c:v>
                </c:pt>
                <c:pt idx="88">
                  <c:v>39724</c:v>
                </c:pt>
                <c:pt idx="89">
                  <c:v>39727</c:v>
                </c:pt>
                <c:pt idx="90">
                  <c:v>39728</c:v>
                </c:pt>
                <c:pt idx="91">
                  <c:v>39729</c:v>
                </c:pt>
                <c:pt idx="92">
                  <c:v>39730</c:v>
                </c:pt>
                <c:pt idx="93">
                  <c:v>39731</c:v>
                </c:pt>
                <c:pt idx="94">
                  <c:v>39734</c:v>
                </c:pt>
                <c:pt idx="95">
                  <c:v>39735</c:v>
                </c:pt>
                <c:pt idx="96">
                  <c:v>39736</c:v>
                </c:pt>
                <c:pt idx="97">
                  <c:v>39737</c:v>
                </c:pt>
                <c:pt idx="98">
                  <c:v>39738</c:v>
                </c:pt>
                <c:pt idx="99">
                  <c:v>39741</c:v>
                </c:pt>
                <c:pt idx="100">
                  <c:v>39742</c:v>
                </c:pt>
                <c:pt idx="101">
                  <c:v>39743</c:v>
                </c:pt>
                <c:pt idx="102">
                  <c:v>39744</c:v>
                </c:pt>
                <c:pt idx="103">
                  <c:v>39745</c:v>
                </c:pt>
                <c:pt idx="104">
                  <c:v>39748</c:v>
                </c:pt>
                <c:pt idx="105">
                  <c:v>39749</c:v>
                </c:pt>
                <c:pt idx="106">
                  <c:v>39750</c:v>
                </c:pt>
                <c:pt idx="107">
                  <c:v>39751</c:v>
                </c:pt>
                <c:pt idx="108">
                  <c:v>39752</c:v>
                </c:pt>
                <c:pt idx="109">
                  <c:v>39755</c:v>
                </c:pt>
                <c:pt idx="110">
                  <c:v>39756</c:v>
                </c:pt>
                <c:pt idx="111">
                  <c:v>39757</c:v>
                </c:pt>
                <c:pt idx="112">
                  <c:v>39758</c:v>
                </c:pt>
                <c:pt idx="113">
                  <c:v>39759</c:v>
                </c:pt>
                <c:pt idx="114">
                  <c:v>39762</c:v>
                </c:pt>
                <c:pt idx="115">
                  <c:v>39763</c:v>
                </c:pt>
                <c:pt idx="116">
                  <c:v>39764</c:v>
                </c:pt>
                <c:pt idx="117">
                  <c:v>39765</c:v>
                </c:pt>
                <c:pt idx="118">
                  <c:v>39766</c:v>
                </c:pt>
                <c:pt idx="119">
                  <c:v>39769</c:v>
                </c:pt>
                <c:pt idx="120">
                  <c:v>39770</c:v>
                </c:pt>
                <c:pt idx="121">
                  <c:v>39771</c:v>
                </c:pt>
                <c:pt idx="122">
                  <c:v>39773</c:v>
                </c:pt>
                <c:pt idx="123">
                  <c:v>39776</c:v>
                </c:pt>
                <c:pt idx="124">
                  <c:v>39777</c:v>
                </c:pt>
                <c:pt idx="125">
                  <c:v>39778</c:v>
                </c:pt>
                <c:pt idx="126">
                  <c:v>39779</c:v>
                </c:pt>
                <c:pt idx="127">
                  <c:v>39780</c:v>
                </c:pt>
                <c:pt idx="128">
                  <c:v>39783</c:v>
                </c:pt>
                <c:pt idx="129">
                  <c:v>39784</c:v>
                </c:pt>
                <c:pt idx="130">
                  <c:v>39785</c:v>
                </c:pt>
                <c:pt idx="131">
                  <c:v>39786</c:v>
                </c:pt>
                <c:pt idx="132">
                  <c:v>39787</c:v>
                </c:pt>
                <c:pt idx="133">
                  <c:v>39790</c:v>
                </c:pt>
                <c:pt idx="134">
                  <c:v>39791</c:v>
                </c:pt>
                <c:pt idx="135">
                  <c:v>39792</c:v>
                </c:pt>
                <c:pt idx="136">
                  <c:v>39793</c:v>
                </c:pt>
                <c:pt idx="137">
                  <c:v>39794</c:v>
                </c:pt>
                <c:pt idx="138">
                  <c:v>39797</c:v>
                </c:pt>
                <c:pt idx="139">
                  <c:v>39798</c:v>
                </c:pt>
                <c:pt idx="140">
                  <c:v>39799</c:v>
                </c:pt>
                <c:pt idx="141">
                  <c:v>39800</c:v>
                </c:pt>
                <c:pt idx="142">
                  <c:v>39801</c:v>
                </c:pt>
                <c:pt idx="143">
                  <c:v>39804</c:v>
                </c:pt>
                <c:pt idx="144">
                  <c:v>39805</c:v>
                </c:pt>
                <c:pt idx="145">
                  <c:v>39808</c:v>
                </c:pt>
                <c:pt idx="146">
                  <c:v>39811</c:v>
                </c:pt>
                <c:pt idx="147">
                  <c:v>39812</c:v>
                </c:pt>
                <c:pt idx="148">
                  <c:v>39815</c:v>
                </c:pt>
                <c:pt idx="149">
                  <c:v>39818</c:v>
                </c:pt>
                <c:pt idx="150">
                  <c:v>39819</c:v>
                </c:pt>
                <c:pt idx="151">
                  <c:v>39820</c:v>
                </c:pt>
                <c:pt idx="152">
                  <c:v>39821</c:v>
                </c:pt>
                <c:pt idx="153">
                  <c:v>39822</c:v>
                </c:pt>
                <c:pt idx="154">
                  <c:v>39825</c:v>
                </c:pt>
                <c:pt idx="155">
                  <c:v>39826</c:v>
                </c:pt>
                <c:pt idx="156">
                  <c:v>39827</c:v>
                </c:pt>
                <c:pt idx="157">
                  <c:v>39828</c:v>
                </c:pt>
                <c:pt idx="158">
                  <c:v>39829</c:v>
                </c:pt>
                <c:pt idx="159">
                  <c:v>39832</c:v>
                </c:pt>
                <c:pt idx="160">
                  <c:v>39833</c:v>
                </c:pt>
                <c:pt idx="161">
                  <c:v>39834</c:v>
                </c:pt>
                <c:pt idx="162">
                  <c:v>39835</c:v>
                </c:pt>
                <c:pt idx="163">
                  <c:v>39836</c:v>
                </c:pt>
                <c:pt idx="164">
                  <c:v>39839</c:v>
                </c:pt>
                <c:pt idx="165">
                  <c:v>39840</c:v>
                </c:pt>
                <c:pt idx="166">
                  <c:v>39841</c:v>
                </c:pt>
                <c:pt idx="167">
                  <c:v>39842</c:v>
                </c:pt>
                <c:pt idx="168">
                  <c:v>39843</c:v>
                </c:pt>
                <c:pt idx="169">
                  <c:v>39846</c:v>
                </c:pt>
                <c:pt idx="170">
                  <c:v>39847</c:v>
                </c:pt>
                <c:pt idx="171">
                  <c:v>39848</c:v>
                </c:pt>
                <c:pt idx="172">
                  <c:v>39849</c:v>
                </c:pt>
                <c:pt idx="173">
                  <c:v>39850</c:v>
                </c:pt>
                <c:pt idx="174">
                  <c:v>39853</c:v>
                </c:pt>
                <c:pt idx="175">
                  <c:v>39854</c:v>
                </c:pt>
                <c:pt idx="176">
                  <c:v>39855</c:v>
                </c:pt>
                <c:pt idx="177">
                  <c:v>39856</c:v>
                </c:pt>
                <c:pt idx="178">
                  <c:v>39857</c:v>
                </c:pt>
                <c:pt idx="179">
                  <c:v>39860</c:v>
                </c:pt>
                <c:pt idx="180">
                  <c:v>39861</c:v>
                </c:pt>
                <c:pt idx="181">
                  <c:v>39862</c:v>
                </c:pt>
                <c:pt idx="182">
                  <c:v>39863</c:v>
                </c:pt>
                <c:pt idx="183">
                  <c:v>39864</c:v>
                </c:pt>
                <c:pt idx="184">
                  <c:v>39869</c:v>
                </c:pt>
                <c:pt idx="185">
                  <c:v>39870</c:v>
                </c:pt>
                <c:pt idx="186">
                  <c:v>39871</c:v>
                </c:pt>
                <c:pt idx="187">
                  <c:v>39874</c:v>
                </c:pt>
                <c:pt idx="188">
                  <c:v>39875</c:v>
                </c:pt>
                <c:pt idx="189">
                  <c:v>39876</c:v>
                </c:pt>
                <c:pt idx="190">
                  <c:v>39877</c:v>
                </c:pt>
                <c:pt idx="191">
                  <c:v>39878</c:v>
                </c:pt>
                <c:pt idx="192">
                  <c:v>39881</c:v>
                </c:pt>
                <c:pt idx="193">
                  <c:v>39882</c:v>
                </c:pt>
                <c:pt idx="194">
                  <c:v>39883</c:v>
                </c:pt>
                <c:pt idx="195">
                  <c:v>39884</c:v>
                </c:pt>
                <c:pt idx="196">
                  <c:v>39885</c:v>
                </c:pt>
                <c:pt idx="197">
                  <c:v>39888</c:v>
                </c:pt>
                <c:pt idx="198">
                  <c:v>39889</c:v>
                </c:pt>
                <c:pt idx="199">
                  <c:v>39890</c:v>
                </c:pt>
                <c:pt idx="200">
                  <c:v>39891</c:v>
                </c:pt>
                <c:pt idx="201">
                  <c:v>39892</c:v>
                </c:pt>
                <c:pt idx="202">
                  <c:v>39895</c:v>
                </c:pt>
                <c:pt idx="203">
                  <c:v>39896</c:v>
                </c:pt>
                <c:pt idx="204">
                  <c:v>39897</c:v>
                </c:pt>
                <c:pt idx="205">
                  <c:v>39898</c:v>
                </c:pt>
                <c:pt idx="206">
                  <c:v>39899</c:v>
                </c:pt>
                <c:pt idx="207">
                  <c:v>39902</c:v>
                </c:pt>
                <c:pt idx="208">
                  <c:v>39903</c:v>
                </c:pt>
                <c:pt idx="209">
                  <c:v>39904</c:v>
                </c:pt>
                <c:pt idx="210">
                  <c:v>39905</c:v>
                </c:pt>
                <c:pt idx="211">
                  <c:v>39906</c:v>
                </c:pt>
                <c:pt idx="212">
                  <c:v>39909</c:v>
                </c:pt>
                <c:pt idx="213">
                  <c:v>39910</c:v>
                </c:pt>
                <c:pt idx="214">
                  <c:v>39911</c:v>
                </c:pt>
                <c:pt idx="215">
                  <c:v>39912</c:v>
                </c:pt>
                <c:pt idx="216">
                  <c:v>39916</c:v>
                </c:pt>
                <c:pt idx="217">
                  <c:v>39917</c:v>
                </c:pt>
                <c:pt idx="218">
                  <c:v>39918</c:v>
                </c:pt>
                <c:pt idx="219">
                  <c:v>39919</c:v>
                </c:pt>
                <c:pt idx="220">
                  <c:v>39920</c:v>
                </c:pt>
                <c:pt idx="221">
                  <c:v>39923</c:v>
                </c:pt>
                <c:pt idx="222">
                  <c:v>39925</c:v>
                </c:pt>
                <c:pt idx="223">
                  <c:v>39926</c:v>
                </c:pt>
                <c:pt idx="224">
                  <c:v>39927</c:v>
                </c:pt>
                <c:pt idx="225">
                  <c:v>39930</c:v>
                </c:pt>
                <c:pt idx="226">
                  <c:v>39931</c:v>
                </c:pt>
                <c:pt idx="227">
                  <c:v>39932</c:v>
                </c:pt>
                <c:pt idx="228">
                  <c:v>39933</c:v>
                </c:pt>
                <c:pt idx="229">
                  <c:v>39937</c:v>
                </c:pt>
                <c:pt idx="230">
                  <c:v>39938</c:v>
                </c:pt>
                <c:pt idx="231">
                  <c:v>39939</c:v>
                </c:pt>
                <c:pt idx="232">
                  <c:v>39940</c:v>
                </c:pt>
                <c:pt idx="233">
                  <c:v>39941</c:v>
                </c:pt>
                <c:pt idx="234">
                  <c:v>39944</c:v>
                </c:pt>
                <c:pt idx="235">
                  <c:v>39945</c:v>
                </c:pt>
                <c:pt idx="236">
                  <c:v>39946</c:v>
                </c:pt>
                <c:pt idx="237">
                  <c:v>39947</c:v>
                </c:pt>
                <c:pt idx="238">
                  <c:v>39948</c:v>
                </c:pt>
                <c:pt idx="239">
                  <c:v>39951</c:v>
                </c:pt>
                <c:pt idx="240">
                  <c:v>39952</c:v>
                </c:pt>
                <c:pt idx="241">
                  <c:v>39953</c:v>
                </c:pt>
                <c:pt idx="242">
                  <c:v>39954</c:v>
                </c:pt>
                <c:pt idx="243">
                  <c:v>39955</c:v>
                </c:pt>
                <c:pt idx="244">
                  <c:v>39958</c:v>
                </c:pt>
                <c:pt idx="245">
                  <c:v>39959</c:v>
                </c:pt>
                <c:pt idx="246">
                  <c:v>39960</c:v>
                </c:pt>
                <c:pt idx="247">
                  <c:v>39961</c:v>
                </c:pt>
                <c:pt idx="248">
                  <c:v>39962</c:v>
                </c:pt>
                <c:pt idx="249">
                  <c:v>39965</c:v>
                </c:pt>
                <c:pt idx="250">
                  <c:v>39966</c:v>
                </c:pt>
                <c:pt idx="251">
                  <c:v>39967</c:v>
                </c:pt>
                <c:pt idx="252">
                  <c:v>39968</c:v>
                </c:pt>
                <c:pt idx="253">
                  <c:v>39969</c:v>
                </c:pt>
                <c:pt idx="254">
                  <c:v>39972</c:v>
                </c:pt>
                <c:pt idx="255">
                  <c:v>39973</c:v>
                </c:pt>
                <c:pt idx="256">
                  <c:v>39974</c:v>
                </c:pt>
                <c:pt idx="257">
                  <c:v>39976</c:v>
                </c:pt>
                <c:pt idx="258">
                  <c:v>39979</c:v>
                </c:pt>
                <c:pt idx="259">
                  <c:v>39980</c:v>
                </c:pt>
                <c:pt idx="260">
                  <c:v>39981</c:v>
                </c:pt>
                <c:pt idx="261">
                  <c:v>39982</c:v>
                </c:pt>
                <c:pt idx="262">
                  <c:v>39983</c:v>
                </c:pt>
                <c:pt idx="263">
                  <c:v>39986</c:v>
                </c:pt>
                <c:pt idx="264">
                  <c:v>39987</c:v>
                </c:pt>
                <c:pt idx="265">
                  <c:v>39988</c:v>
                </c:pt>
                <c:pt idx="266">
                  <c:v>39989</c:v>
                </c:pt>
                <c:pt idx="267">
                  <c:v>39990</c:v>
                </c:pt>
                <c:pt idx="268">
                  <c:v>39993</c:v>
                </c:pt>
                <c:pt idx="269">
                  <c:v>39994</c:v>
                </c:pt>
                <c:pt idx="270">
                  <c:v>39995</c:v>
                </c:pt>
                <c:pt idx="271">
                  <c:v>39996</c:v>
                </c:pt>
                <c:pt idx="272">
                  <c:v>39997</c:v>
                </c:pt>
                <c:pt idx="273">
                  <c:v>40000</c:v>
                </c:pt>
                <c:pt idx="274">
                  <c:v>40001</c:v>
                </c:pt>
                <c:pt idx="275">
                  <c:v>40002</c:v>
                </c:pt>
                <c:pt idx="276">
                  <c:v>40004</c:v>
                </c:pt>
                <c:pt idx="277">
                  <c:v>40007</c:v>
                </c:pt>
                <c:pt idx="278">
                  <c:v>40008</c:v>
                </c:pt>
                <c:pt idx="279">
                  <c:v>40009</c:v>
                </c:pt>
                <c:pt idx="280">
                  <c:v>40010</c:v>
                </c:pt>
                <c:pt idx="281">
                  <c:v>40011</c:v>
                </c:pt>
                <c:pt idx="282">
                  <c:v>40014</c:v>
                </c:pt>
                <c:pt idx="283">
                  <c:v>40015</c:v>
                </c:pt>
                <c:pt idx="284">
                  <c:v>40016</c:v>
                </c:pt>
                <c:pt idx="285">
                  <c:v>40017</c:v>
                </c:pt>
                <c:pt idx="286">
                  <c:v>40018</c:v>
                </c:pt>
                <c:pt idx="287">
                  <c:v>40021</c:v>
                </c:pt>
                <c:pt idx="288">
                  <c:v>40022</c:v>
                </c:pt>
                <c:pt idx="289">
                  <c:v>40023</c:v>
                </c:pt>
                <c:pt idx="290">
                  <c:v>40024</c:v>
                </c:pt>
                <c:pt idx="291">
                  <c:v>40025</c:v>
                </c:pt>
                <c:pt idx="292">
                  <c:v>40028</c:v>
                </c:pt>
                <c:pt idx="293">
                  <c:v>40029</c:v>
                </c:pt>
                <c:pt idx="294">
                  <c:v>40030</c:v>
                </c:pt>
                <c:pt idx="295">
                  <c:v>40031</c:v>
                </c:pt>
                <c:pt idx="296">
                  <c:v>40032</c:v>
                </c:pt>
                <c:pt idx="297">
                  <c:v>40035</c:v>
                </c:pt>
                <c:pt idx="298">
                  <c:v>40036</c:v>
                </c:pt>
                <c:pt idx="299">
                  <c:v>40037</c:v>
                </c:pt>
                <c:pt idx="300">
                  <c:v>40038</c:v>
                </c:pt>
                <c:pt idx="301">
                  <c:v>40039</c:v>
                </c:pt>
                <c:pt idx="302">
                  <c:v>40042</c:v>
                </c:pt>
                <c:pt idx="303">
                  <c:v>40043</c:v>
                </c:pt>
                <c:pt idx="304">
                  <c:v>40044</c:v>
                </c:pt>
                <c:pt idx="305">
                  <c:v>40045</c:v>
                </c:pt>
                <c:pt idx="306">
                  <c:v>40046</c:v>
                </c:pt>
                <c:pt idx="307">
                  <c:v>40049</c:v>
                </c:pt>
                <c:pt idx="308">
                  <c:v>40050</c:v>
                </c:pt>
                <c:pt idx="309">
                  <c:v>40051</c:v>
                </c:pt>
                <c:pt idx="310">
                  <c:v>40052</c:v>
                </c:pt>
                <c:pt idx="311">
                  <c:v>40053</c:v>
                </c:pt>
                <c:pt idx="312">
                  <c:v>40056</c:v>
                </c:pt>
                <c:pt idx="313">
                  <c:v>40057</c:v>
                </c:pt>
                <c:pt idx="314">
                  <c:v>40058</c:v>
                </c:pt>
                <c:pt idx="315">
                  <c:v>40059</c:v>
                </c:pt>
                <c:pt idx="316">
                  <c:v>40060</c:v>
                </c:pt>
                <c:pt idx="317">
                  <c:v>40064</c:v>
                </c:pt>
                <c:pt idx="318">
                  <c:v>40065</c:v>
                </c:pt>
                <c:pt idx="319">
                  <c:v>40066</c:v>
                </c:pt>
                <c:pt idx="320">
                  <c:v>40067</c:v>
                </c:pt>
                <c:pt idx="321">
                  <c:v>40070</c:v>
                </c:pt>
                <c:pt idx="322">
                  <c:v>40071</c:v>
                </c:pt>
                <c:pt idx="323">
                  <c:v>40072</c:v>
                </c:pt>
                <c:pt idx="324">
                  <c:v>40073</c:v>
                </c:pt>
                <c:pt idx="325">
                  <c:v>40074</c:v>
                </c:pt>
                <c:pt idx="326">
                  <c:v>40077</c:v>
                </c:pt>
                <c:pt idx="327">
                  <c:v>40078</c:v>
                </c:pt>
                <c:pt idx="328">
                  <c:v>40079</c:v>
                </c:pt>
                <c:pt idx="329">
                  <c:v>40080</c:v>
                </c:pt>
                <c:pt idx="330">
                  <c:v>40081</c:v>
                </c:pt>
                <c:pt idx="331">
                  <c:v>40084</c:v>
                </c:pt>
                <c:pt idx="332">
                  <c:v>40085</c:v>
                </c:pt>
                <c:pt idx="333">
                  <c:v>40086</c:v>
                </c:pt>
                <c:pt idx="334">
                  <c:v>40087</c:v>
                </c:pt>
                <c:pt idx="335">
                  <c:v>40088</c:v>
                </c:pt>
                <c:pt idx="336">
                  <c:v>40091</c:v>
                </c:pt>
                <c:pt idx="337">
                  <c:v>40092</c:v>
                </c:pt>
                <c:pt idx="338">
                  <c:v>40093</c:v>
                </c:pt>
                <c:pt idx="339">
                  <c:v>40094</c:v>
                </c:pt>
                <c:pt idx="340">
                  <c:v>40095</c:v>
                </c:pt>
                <c:pt idx="341">
                  <c:v>40099</c:v>
                </c:pt>
                <c:pt idx="342">
                  <c:v>40100</c:v>
                </c:pt>
                <c:pt idx="343">
                  <c:v>40101</c:v>
                </c:pt>
                <c:pt idx="344">
                  <c:v>40102</c:v>
                </c:pt>
                <c:pt idx="345">
                  <c:v>40105</c:v>
                </c:pt>
                <c:pt idx="346">
                  <c:v>40106</c:v>
                </c:pt>
                <c:pt idx="347">
                  <c:v>40107</c:v>
                </c:pt>
                <c:pt idx="348">
                  <c:v>40108</c:v>
                </c:pt>
                <c:pt idx="349">
                  <c:v>40109</c:v>
                </c:pt>
                <c:pt idx="350">
                  <c:v>40112</c:v>
                </c:pt>
                <c:pt idx="351">
                  <c:v>40113</c:v>
                </c:pt>
                <c:pt idx="352">
                  <c:v>40114</c:v>
                </c:pt>
                <c:pt idx="353">
                  <c:v>40115</c:v>
                </c:pt>
                <c:pt idx="354">
                  <c:v>40116</c:v>
                </c:pt>
                <c:pt idx="355">
                  <c:v>40120</c:v>
                </c:pt>
                <c:pt idx="356">
                  <c:v>40121</c:v>
                </c:pt>
                <c:pt idx="357">
                  <c:v>40122</c:v>
                </c:pt>
                <c:pt idx="358">
                  <c:v>40123</c:v>
                </c:pt>
                <c:pt idx="359">
                  <c:v>40126</c:v>
                </c:pt>
                <c:pt idx="360">
                  <c:v>40127</c:v>
                </c:pt>
                <c:pt idx="361">
                  <c:v>40128</c:v>
                </c:pt>
                <c:pt idx="362">
                  <c:v>40129</c:v>
                </c:pt>
                <c:pt idx="363">
                  <c:v>40130</c:v>
                </c:pt>
                <c:pt idx="364">
                  <c:v>40133</c:v>
                </c:pt>
                <c:pt idx="365">
                  <c:v>40134</c:v>
                </c:pt>
                <c:pt idx="366">
                  <c:v>40135</c:v>
                </c:pt>
                <c:pt idx="367">
                  <c:v>40136</c:v>
                </c:pt>
                <c:pt idx="368">
                  <c:v>40140</c:v>
                </c:pt>
                <c:pt idx="369">
                  <c:v>40141</c:v>
                </c:pt>
                <c:pt idx="370">
                  <c:v>40142</c:v>
                </c:pt>
                <c:pt idx="371">
                  <c:v>40143</c:v>
                </c:pt>
                <c:pt idx="372">
                  <c:v>40144</c:v>
                </c:pt>
                <c:pt idx="373">
                  <c:v>40147</c:v>
                </c:pt>
                <c:pt idx="374">
                  <c:v>40148</c:v>
                </c:pt>
                <c:pt idx="375">
                  <c:v>40149</c:v>
                </c:pt>
                <c:pt idx="376">
                  <c:v>40150</c:v>
                </c:pt>
                <c:pt idx="377">
                  <c:v>40151</c:v>
                </c:pt>
                <c:pt idx="378">
                  <c:v>40154</c:v>
                </c:pt>
                <c:pt idx="379">
                  <c:v>40155</c:v>
                </c:pt>
                <c:pt idx="380">
                  <c:v>40156</c:v>
                </c:pt>
                <c:pt idx="381">
                  <c:v>40157</c:v>
                </c:pt>
                <c:pt idx="382">
                  <c:v>40158</c:v>
                </c:pt>
                <c:pt idx="383">
                  <c:v>40161</c:v>
                </c:pt>
                <c:pt idx="384">
                  <c:v>40162</c:v>
                </c:pt>
                <c:pt idx="385">
                  <c:v>40163</c:v>
                </c:pt>
                <c:pt idx="386">
                  <c:v>40164</c:v>
                </c:pt>
                <c:pt idx="387">
                  <c:v>40165</c:v>
                </c:pt>
                <c:pt idx="388">
                  <c:v>40168</c:v>
                </c:pt>
                <c:pt idx="389">
                  <c:v>40169</c:v>
                </c:pt>
                <c:pt idx="390">
                  <c:v>40170</c:v>
                </c:pt>
                <c:pt idx="391">
                  <c:v>40175</c:v>
                </c:pt>
                <c:pt idx="392">
                  <c:v>40176</c:v>
                </c:pt>
                <c:pt idx="393">
                  <c:v>40177</c:v>
                </c:pt>
                <c:pt idx="394">
                  <c:v>40182</c:v>
                </c:pt>
                <c:pt idx="395">
                  <c:v>40183</c:v>
                </c:pt>
                <c:pt idx="396">
                  <c:v>40184</c:v>
                </c:pt>
                <c:pt idx="397">
                  <c:v>40185</c:v>
                </c:pt>
                <c:pt idx="398">
                  <c:v>40186</c:v>
                </c:pt>
                <c:pt idx="399">
                  <c:v>40189</c:v>
                </c:pt>
                <c:pt idx="400">
                  <c:v>40190</c:v>
                </c:pt>
                <c:pt idx="401">
                  <c:v>40191</c:v>
                </c:pt>
                <c:pt idx="402">
                  <c:v>40192</c:v>
                </c:pt>
                <c:pt idx="403">
                  <c:v>40193</c:v>
                </c:pt>
                <c:pt idx="404">
                  <c:v>40196</c:v>
                </c:pt>
                <c:pt idx="405">
                  <c:v>40197</c:v>
                </c:pt>
                <c:pt idx="406">
                  <c:v>40198</c:v>
                </c:pt>
                <c:pt idx="407">
                  <c:v>40199</c:v>
                </c:pt>
                <c:pt idx="408">
                  <c:v>40200</c:v>
                </c:pt>
                <c:pt idx="409">
                  <c:v>40204</c:v>
                </c:pt>
                <c:pt idx="410">
                  <c:v>40205</c:v>
                </c:pt>
                <c:pt idx="411">
                  <c:v>40206</c:v>
                </c:pt>
                <c:pt idx="412">
                  <c:v>40207</c:v>
                </c:pt>
                <c:pt idx="413">
                  <c:v>40210</c:v>
                </c:pt>
                <c:pt idx="414">
                  <c:v>40211</c:v>
                </c:pt>
                <c:pt idx="415">
                  <c:v>40212</c:v>
                </c:pt>
                <c:pt idx="416">
                  <c:v>40213</c:v>
                </c:pt>
                <c:pt idx="417">
                  <c:v>40214</c:v>
                </c:pt>
                <c:pt idx="418">
                  <c:v>40217</c:v>
                </c:pt>
                <c:pt idx="419">
                  <c:v>40218</c:v>
                </c:pt>
                <c:pt idx="420">
                  <c:v>40219</c:v>
                </c:pt>
                <c:pt idx="421">
                  <c:v>40220</c:v>
                </c:pt>
                <c:pt idx="422">
                  <c:v>40221</c:v>
                </c:pt>
                <c:pt idx="423">
                  <c:v>40226</c:v>
                </c:pt>
                <c:pt idx="424">
                  <c:v>40227</c:v>
                </c:pt>
                <c:pt idx="425">
                  <c:v>40228</c:v>
                </c:pt>
                <c:pt idx="426">
                  <c:v>40231</c:v>
                </c:pt>
                <c:pt idx="427">
                  <c:v>40232</c:v>
                </c:pt>
                <c:pt idx="428">
                  <c:v>40233</c:v>
                </c:pt>
                <c:pt idx="429">
                  <c:v>40234</c:v>
                </c:pt>
                <c:pt idx="430">
                  <c:v>40235</c:v>
                </c:pt>
                <c:pt idx="431">
                  <c:v>40238</c:v>
                </c:pt>
                <c:pt idx="432">
                  <c:v>40239</c:v>
                </c:pt>
                <c:pt idx="433">
                  <c:v>40240</c:v>
                </c:pt>
                <c:pt idx="434">
                  <c:v>40241</c:v>
                </c:pt>
                <c:pt idx="435">
                  <c:v>40242</c:v>
                </c:pt>
                <c:pt idx="436">
                  <c:v>40245</c:v>
                </c:pt>
                <c:pt idx="437">
                  <c:v>40246</c:v>
                </c:pt>
                <c:pt idx="438">
                  <c:v>40247</c:v>
                </c:pt>
                <c:pt idx="439">
                  <c:v>40248</c:v>
                </c:pt>
                <c:pt idx="440">
                  <c:v>40249</c:v>
                </c:pt>
                <c:pt idx="441">
                  <c:v>40252</c:v>
                </c:pt>
                <c:pt idx="442">
                  <c:v>40253</c:v>
                </c:pt>
                <c:pt idx="443">
                  <c:v>40254</c:v>
                </c:pt>
                <c:pt idx="444">
                  <c:v>40255</c:v>
                </c:pt>
                <c:pt idx="445">
                  <c:v>40256</c:v>
                </c:pt>
                <c:pt idx="446">
                  <c:v>40259</c:v>
                </c:pt>
                <c:pt idx="447">
                  <c:v>40260</c:v>
                </c:pt>
                <c:pt idx="448">
                  <c:v>40261</c:v>
                </c:pt>
                <c:pt idx="449">
                  <c:v>40262</c:v>
                </c:pt>
                <c:pt idx="450">
                  <c:v>40263</c:v>
                </c:pt>
                <c:pt idx="451">
                  <c:v>40266</c:v>
                </c:pt>
                <c:pt idx="452">
                  <c:v>40267</c:v>
                </c:pt>
                <c:pt idx="453">
                  <c:v>40268</c:v>
                </c:pt>
                <c:pt idx="454">
                  <c:v>40269</c:v>
                </c:pt>
                <c:pt idx="455">
                  <c:v>40273</c:v>
                </c:pt>
                <c:pt idx="456">
                  <c:v>40274</c:v>
                </c:pt>
                <c:pt idx="457">
                  <c:v>40275</c:v>
                </c:pt>
                <c:pt idx="458">
                  <c:v>40276</c:v>
                </c:pt>
                <c:pt idx="459">
                  <c:v>40277</c:v>
                </c:pt>
                <c:pt idx="460">
                  <c:v>40280</c:v>
                </c:pt>
                <c:pt idx="461">
                  <c:v>40281</c:v>
                </c:pt>
                <c:pt idx="462">
                  <c:v>40282</c:v>
                </c:pt>
                <c:pt idx="463">
                  <c:v>40283</c:v>
                </c:pt>
                <c:pt idx="464">
                  <c:v>40284</c:v>
                </c:pt>
                <c:pt idx="465">
                  <c:v>40287</c:v>
                </c:pt>
                <c:pt idx="466">
                  <c:v>40288</c:v>
                </c:pt>
                <c:pt idx="467">
                  <c:v>40290</c:v>
                </c:pt>
                <c:pt idx="468">
                  <c:v>40291</c:v>
                </c:pt>
                <c:pt idx="469">
                  <c:v>40294</c:v>
                </c:pt>
                <c:pt idx="470">
                  <c:v>40295</c:v>
                </c:pt>
                <c:pt idx="471">
                  <c:v>40296</c:v>
                </c:pt>
                <c:pt idx="472">
                  <c:v>40297</c:v>
                </c:pt>
                <c:pt idx="473">
                  <c:v>40298</c:v>
                </c:pt>
                <c:pt idx="474">
                  <c:v>40301</c:v>
                </c:pt>
                <c:pt idx="475">
                  <c:v>40302</c:v>
                </c:pt>
                <c:pt idx="476">
                  <c:v>40303</c:v>
                </c:pt>
                <c:pt idx="477">
                  <c:v>40304</c:v>
                </c:pt>
                <c:pt idx="478">
                  <c:v>40305</c:v>
                </c:pt>
                <c:pt idx="479">
                  <c:v>40308</c:v>
                </c:pt>
                <c:pt idx="480">
                  <c:v>40309</c:v>
                </c:pt>
                <c:pt idx="481">
                  <c:v>40310</c:v>
                </c:pt>
                <c:pt idx="482">
                  <c:v>40311</c:v>
                </c:pt>
                <c:pt idx="483">
                  <c:v>40312</c:v>
                </c:pt>
                <c:pt idx="484">
                  <c:v>40315</c:v>
                </c:pt>
                <c:pt idx="485">
                  <c:v>40316</c:v>
                </c:pt>
                <c:pt idx="486">
                  <c:v>40317</c:v>
                </c:pt>
                <c:pt idx="487">
                  <c:v>40318</c:v>
                </c:pt>
                <c:pt idx="488">
                  <c:v>40319</c:v>
                </c:pt>
                <c:pt idx="489">
                  <c:v>40322</c:v>
                </c:pt>
                <c:pt idx="490">
                  <c:v>40323</c:v>
                </c:pt>
                <c:pt idx="491">
                  <c:v>40324</c:v>
                </c:pt>
                <c:pt idx="492">
                  <c:v>40325</c:v>
                </c:pt>
                <c:pt idx="493">
                  <c:v>40326</c:v>
                </c:pt>
                <c:pt idx="494">
                  <c:v>40329</c:v>
                </c:pt>
                <c:pt idx="495">
                  <c:v>40330</c:v>
                </c:pt>
                <c:pt idx="496">
                  <c:v>40331</c:v>
                </c:pt>
                <c:pt idx="497">
                  <c:v>40333</c:v>
                </c:pt>
                <c:pt idx="498">
                  <c:v>40336</c:v>
                </c:pt>
                <c:pt idx="499">
                  <c:v>40337</c:v>
                </c:pt>
                <c:pt idx="500">
                  <c:v>40338</c:v>
                </c:pt>
                <c:pt idx="501">
                  <c:v>40339</c:v>
                </c:pt>
                <c:pt idx="502">
                  <c:v>40340</c:v>
                </c:pt>
                <c:pt idx="503">
                  <c:v>40343</c:v>
                </c:pt>
                <c:pt idx="504">
                  <c:v>40344</c:v>
                </c:pt>
                <c:pt idx="505">
                  <c:v>40345</c:v>
                </c:pt>
                <c:pt idx="506">
                  <c:v>40346</c:v>
                </c:pt>
                <c:pt idx="507">
                  <c:v>40347</c:v>
                </c:pt>
                <c:pt idx="508">
                  <c:v>40350</c:v>
                </c:pt>
                <c:pt idx="509">
                  <c:v>40351</c:v>
                </c:pt>
                <c:pt idx="510">
                  <c:v>40352</c:v>
                </c:pt>
                <c:pt idx="511">
                  <c:v>40353</c:v>
                </c:pt>
                <c:pt idx="512">
                  <c:v>40354</c:v>
                </c:pt>
                <c:pt idx="513">
                  <c:v>40357</c:v>
                </c:pt>
                <c:pt idx="514">
                  <c:v>40358</c:v>
                </c:pt>
                <c:pt idx="515">
                  <c:v>40359</c:v>
                </c:pt>
                <c:pt idx="516">
                  <c:v>40360</c:v>
                </c:pt>
                <c:pt idx="517">
                  <c:v>40361</c:v>
                </c:pt>
                <c:pt idx="518">
                  <c:v>40364</c:v>
                </c:pt>
                <c:pt idx="519">
                  <c:v>40365</c:v>
                </c:pt>
                <c:pt idx="520">
                  <c:v>40366</c:v>
                </c:pt>
                <c:pt idx="521">
                  <c:v>40367</c:v>
                </c:pt>
                <c:pt idx="522">
                  <c:v>40371</c:v>
                </c:pt>
                <c:pt idx="523">
                  <c:v>40372</c:v>
                </c:pt>
                <c:pt idx="524">
                  <c:v>40373</c:v>
                </c:pt>
                <c:pt idx="525">
                  <c:v>40374</c:v>
                </c:pt>
                <c:pt idx="526">
                  <c:v>40375</c:v>
                </c:pt>
                <c:pt idx="527">
                  <c:v>40378</c:v>
                </c:pt>
                <c:pt idx="528">
                  <c:v>40379</c:v>
                </c:pt>
                <c:pt idx="529">
                  <c:v>40380</c:v>
                </c:pt>
                <c:pt idx="530">
                  <c:v>40381</c:v>
                </c:pt>
                <c:pt idx="531">
                  <c:v>40382</c:v>
                </c:pt>
                <c:pt idx="532">
                  <c:v>40385</c:v>
                </c:pt>
                <c:pt idx="533">
                  <c:v>40386</c:v>
                </c:pt>
                <c:pt idx="534">
                  <c:v>40387</c:v>
                </c:pt>
                <c:pt idx="535">
                  <c:v>40388</c:v>
                </c:pt>
                <c:pt idx="536">
                  <c:v>40389</c:v>
                </c:pt>
                <c:pt idx="537">
                  <c:v>40392</c:v>
                </c:pt>
                <c:pt idx="538">
                  <c:v>40393</c:v>
                </c:pt>
                <c:pt idx="539">
                  <c:v>40394</c:v>
                </c:pt>
                <c:pt idx="540">
                  <c:v>40395</c:v>
                </c:pt>
                <c:pt idx="541">
                  <c:v>40396</c:v>
                </c:pt>
                <c:pt idx="542">
                  <c:v>40399</c:v>
                </c:pt>
                <c:pt idx="543">
                  <c:v>40400</c:v>
                </c:pt>
                <c:pt idx="544">
                  <c:v>40401</c:v>
                </c:pt>
                <c:pt idx="545">
                  <c:v>40402</c:v>
                </c:pt>
                <c:pt idx="546">
                  <c:v>40403</c:v>
                </c:pt>
                <c:pt idx="547">
                  <c:v>40406</c:v>
                </c:pt>
                <c:pt idx="548">
                  <c:v>40407</c:v>
                </c:pt>
                <c:pt idx="549">
                  <c:v>40408</c:v>
                </c:pt>
                <c:pt idx="550">
                  <c:v>40409</c:v>
                </c:pt>
                <c:pt idx="551">
                  <c:v>40410</c:v>
                </c:pt>
                <c:pt idx="552">
                  <c:v>40413</c:v>
                </c:pt>
                <c:pt idx="553">
                  <c:v>40414</c:v>
                </c:pt>
                <c:pt idx="554">
                  <c:v>40415</c:v>
                </c:pt>
                <c:pt idx="555">
                  <c:v>40416</c:v>
                </c:pt>
                <c:pt idx="556">
                  <c:v>40417</c:v>
                </c:pt>
                <c:pt idx="557">
                  <c:v>40420</c:v>
                </c:pt>
                <c:pt idx="558">
                  <c:v>40421</c:v>
                </c:pt>
                <c:pt idx="559">
                  <c:v>40422</c:v>
                </c:pt>
                <c:pt idx="560">
                  <c:v>40423</c:v>
                </c:pt>
                <c:pt idx="561">
                  <c:v>40424</c:v>
                </c:pt>
                <c:pt idx="562">
                  <c:v>40427</c:v>
                </c:pt>
                <c:pt idx="563">
                  <c:v>40429</c:v>
                </c:pt>
                <c:pt idx="564">
                  <c:v>40430</c:v>
                </c:pt>
                <c:pt idx="565">
                  <c:v>40431</c:v>
                </c:pt>
                <c:pt idx="566">
                  <c:v>40434</c:v>
                </c:pt>
                <c:pt idx="567">
                  <c:v>40435</c:v>
                </c:pt>
                <c:pt idx="568">
                  <c:v>40436</c:v>
                </c:pt>
                <c:pt idx="569">
                  <c:v>40437</c:v>
                </c:pt>
                <c:pt idx="570">
                  <c:v>40438</c:v>
                </c:pt>
                <c:pt idx="571">
                  <c:v>40441</c:v>
                </c:pt>
                <c:pt idx="572">
                  <c:v>40442</c:v>
                </c:pt>
                <c:pt idx="573">
                  <c:v>40443</c:v>
                </c:pt>
                <c:pt idx="574">
                  <c:v>40444</c:v>
                </c:pt>
                <c:pt idx="575">
                  <c:v>40445</c:v>
                </c:pt>
                <c:pt idx="576">
                  <c:v>40448</c:v>
                </c:pt>
                <c:pt idx="577">
                  <c:v>40449</c:v>
                </c:pt>
                <c:pt idx="578">
                  <c:v>40450</c:v>
                </c:pt>
                <c:pt idx="579">
                  <c:v>40451</c:v>
                </c:pt>
                <c:pt idx="580">
                  <c:v>40452</c:v>
                </c:pt>
                <c:pt idx="581">
                  <c:v>40455</c:v>
                </c:pt>
                <c:pt idx="582">
                  <c:v>40456</c:v>
                </c:pt>
                <c:pt idx="583">
                  <c:v>40457</c:v>
                </c:pt>
                <c:pt idx="584">
                  <c:v>40458</c:v>
                </c:pt>
                <c:pt idx="585">
                  <c:v>40459</c:v>
                </c:pt>
                <c:pt idx="586">
                  <c:v>40462</c:v>
                </c:pt>
                <c:pt idx="587">
                  <c:v>40464</c:v>
                </c:pt>
                <c:pt idx="588">
                  <c:v>40465</c:v>
                </c:pt>
                <c:pt idx="589">
                  <c:v>40466</c:v>
                </c:pt>
                <c:pt idx="590">
                  <c:v>40469</c:v>
                </c:pt>
                <c:pt idx="591">
                  <c:v>40470</c:v>
                </c:pt>
                <c:pt idx="592">
                  <c:v>40471</c:v>
                </c:pt>
                <c:pt idx="593">
                  <c:v>40472</c:v>
                </c:pt>
                <c:pt idx="594">
                  <c:v>40473</c:v>
                </c:pt>
                <c:pt idx="595">
                  <c:v>40476</c:v>
                </c:pt>
                <c:pt idx="596">
                  <c:v>40477</c:v>
                </c:pt>
                <c:pt idx="597">
                  <c:v>40478</c:v>
                </c:pt>
                <c:pt idx="598">
                  <c:v>40479</c:v>
                </c:pt>
                <c:pt idx="599">
                  <c:v>40480</c:v>
                </c:pt>
                <c:pt idx="600">
                  <c:v>40483</c:v>
                </c:pt>
                <c:pt idx="601">
                  <c:v>40485</c:v>
                </c:pt>
                <c:pt idx="602">
                  <c:v>40486</c:v>
                </c:pt>
                <c:pt idx="603">
                  <c:v>40487</c:v>
                </c:pt>
                <c:pt idx="604">
                  <c:v>40490</c:v>
                </c:pt>
                <c:pt idx="605">
                  <c:v>40491</c:v>
                </c:pt>
                <c:pt idx="606">
                  <c:v>40492</c:v>
                </c:pt>
                <c:pt idx="607">
                  <c:v>40493</c:v>
                </c:pt>
                <c:pt idx="608">
                  <c:v>40494</c:v>
                </c:pt>
                <c:pt idx="609">
                  <c:v>40498</c:v>
                </c:pt>
                <c:pt idx="610">
                  <c:v>40499</c:v>
                </c:pt>
                <c:pt idx="611">
                  <c:v>40500</c:v>
                </c:pt>
                <c:pt idx="612">
                  <c:v>40501</c:v>
                </c:pt>
                <c:pt idx="613">
                  <c:v>40504</c:v>
                </c:pt>
                <c:pt idx="614">
                  <c:v>40505</c:v>
                </c:pt>
                <c:pt idx="615">
                  <c:v>40506</c:v>
                </c:pt>
                <c:pt idx="616">
                  <c:v>40507</c:v>
                </c:pt>
                <c:pt idx="617">
                  <c:v>40508</c:v>
                </c:pt>
                <c:pt idx="618">
                  <c:v>40511</c:v>
                </c:pt>
                <c:pt idx="619">
                  <c:v>40512</c:v>
                </c:pt>
                <c:pt idx="620">
                  <c:v>40513</c:v>
                </c:pt>
                <c:pt idx="621">
                  <c:v>40514</c:v>
                </c:pt>
                <c:pt idx="622">
                  <c:v>40515</c:v>
                </c:pt>
                <c:pt idx="623">
                  <c:v>40518</c:v>
                </c:pt>
                <c:pt idx="624">
                  <c:v>40519</c:v>
                </c:pt>
                <c:pt idx="625">
                  <c:v>40520</c:v>
                </c:pt>
                <c:pt idx="626">
                  <c:v>40521</c:v>
                </c:pt>
                <c:pt idx="627">
                  <c:v>40522</c:v>
                </c:pt>
                <c:pt idx="628">
                  <c:v>40525</c:v>
                </c:pt>
                <c:pt idx="629">
                  <c:v>40526</c:v>
                </c:pt>
                <c:pt idx="630">
                  <c:v>40527</c:v>
                </c:pt>
                <c:pt idx="631">
                  <c:v>40528</c:v>
                </c:pt>
                <c:pt idx="632">
                  <c:v>40529</c:v>
                </c:pt>
                <c:pt idx="633">
                  <c:v>40532</c:v>
                </c:pt>
                <c:pt idx="634">
                  <c:v>40533</c:v>
                </c:pt>
                <c:pt idx="635">
                  <c:v>40534</c:v>
                </c:pt>
                <c:pt idx="636">
                  <c:v>40535</c:v>
                </c:pt>
                <c:pt idx="637">
                  <c:v>40539</c:v>
                </c:pt>
                <c:pt idx="638">
                  <c:v>40540</c:v>
                </c:pt>
                <c:pt idx="639">
                  <c:v>40541</c:v>
                </c:pt>
                <c:pt idx="640">
                  <c:v>40542</c:v>
                </c:pt>
                <c:pt idx="641">
                  <c:v>40546</c:v>
                </c:pt>
                <c:pt idx="642">
                  <c:v>40547</c:v>
                </c:pt>
                <c:pt idx="643">
                  <c:v>40548</c:v>
                </c:pt>
                <c:pt idx="644">
                  <c:v>40549</c:v>
                </c:pt>
                <c:pt idx="645">
                  <c:v>40550</c:v>
                </c:pt>
                <c:pt idx="646">
                  <c:v>40553</c:v>
                </c:pt>
                <c:pt idx="647">
                  <c:v>40554</c:v>
                </c:pt>
                <c:pt idx="648">
                  <c:v>40555</c:v>
                </c:pt>
                <c:pt idx="649">
                  <c:v>40556</c:v>
                </c:pt>
                <c:pt idx="650">
                  <c:v>40557</c:v>
                </c:pt>
                <c:pt idx="651">
                  <c:v>40560</c:v>
                </c:pt>
                <c:pt idx="652">
                  <c:v>40561</c:v>
                </c:pt>
                <c:pt idx="653">
                  <c:v>40562</c:v>
                </c:pt>
                <c:pt idx="654">
                  <c:v>40563</c:v>
                </c:pt>
                <c:pt idx="655">
                  <c:v>40564</c:v>
                </c:pt>
                <c:pt idx="656">
                  <c:v>40567</c:v>
                </c:pt>
                <c:pt idx="657">
                  <c:v>40569</c:v>
                </c:pt>
                <c:pt idx="658">
                  <c:v>40570</c:v>
                </c:pt>
                <c:pt idx="659">
                  <c:v>40571</c:v>
                </c:pt>
                <c:pt idx="660">
                  <c:v>40574</c:v>
                </c:pt>
                <c:pt idx="661">
                  <c:v>40575</c:v>
                </c:pt>
                <c:pt idx="662">
                  <c:v>40576</c:v>
                </c:pt>
                <c:pt idx="663">
                  <c:v>40577</c:v>
                </c:pt>
                <c:pt idx="664">
                  <c:v>40578</c:v>
                </c:pt>
                <c:pt idx="665">
                  <c:v>40581</c:v>
                </c:pt>
                <c:pt idx="666">
                  <c:v>40582</c:v>
                </c:pt>
                <c:pt idx="667">
                  <c:v>40583</c:v>
                </c:pt>
                <c:pt idx="668">
                  <c:v>40584</c:v>
                </c:pt>
                <c:pt idx="669">
                  <c:v>40585</c:v>
                </c:pt>
                <c:pt idx="670">
                  <c:v>40588</c:v>
                </c:pt>
                <c:pt idx="671">
                  <c:v>40589</c:v>
                </c:pt>
                <c:pt idx="672">
                  <c:v>40590</c:v>
                </c:pt>
                <c:pt idx="673">
                  <c:v>40591</c:v>
                </c:pt>
                <c:pt idx="674">
                  <c:v>40592</c:v>
                </c:pt>
                <c:pt idx="675">
                  <c:v>40595</c:v>
                </c:pt>
                <c:pt idx="676">
                  <c:v>40596</c:v>
                </c:pt>
                <c:pt idx="677">
                  <c:v>40597</c:v>
                </c:pt>
                <c:pt idx="678">
                  <c:v>40598</c:v>
                </c:pt>
                <c:pt idx="679">
                  <c:v>40599</c:v>
                </c:pt>
                <c:pt idx="680">
                  <c:v>40602</c:v>
                </c:pt>
                <c:pt idx="681">
                  <c:v>40603</c:v>
                </c:pt>
                <c:pt idx="682">
                  <c:v>40604</c:v>
                </c:pt>
                <c:pt idx="683">
                  <c:v>40605</c:v>
                </c:pt>
                <c:pt idx="684">
                  <c:v>40606</c:v>
                </c:pt>
                <c:pt idx="685">
                  <c:v>40611</c:v>
                </c:pt>
                <c:pt idx="686">
                  <c:v>40612</c:v>
                </c:pt>
                <c:pt idx="687">
                  <c:v>40613</c:v>
                </c:pt>
                <c:pt idx="688">
                  <c:v>40616</c:v>
                </c:pt>
                <c:pt idx="689">
                  <c:v>40617</c:v>
                </c:pt>
                <c:pt idx="690">
                  <c:v>40618</c:v>
                </c:pt>
                <c:pt idx="691">
                  <c:v>40619</c:v>
                </c:pt>
                <c:pt idx="692">
                  <c:v>40620</c:v>
                </c:pt>
                <c:pt idx="693">
                  <c:v>40623</c:v>
                </c:pt>
                <c:pt idx="694">
                  <c:v>40624</c:v>
                </c:pt>
                <c:pt idx="695">
                  <c:v>40625</c:v>
                </c:pt>
                <c:pt idx="696">
                  <c:v>40626</c:v>
                </c:pt>
                <c:pt idx="697">
                  <c:v>40627</c:v>
                </c:pt>
                <c:pt idx="698">
                  <c:v>40630</c:v>
                </c:pt>
                <c:pt idx="699">
                  <c:v>40631</c:v>
                </c:pt>
                <c:pt idx="700">
                  <c:v>40632</c:v>
                </c:pt>
                <c:pt idx="701">
                  <c:v>40633</c:v>
                </c:pt>
                <c:pt idx="702">
                  <c:v>40634</c:v>
                </c:pt>
                <c:pt idx="703">
                  <c:v>40637</c:v>
                </c:pt>
                <c:pt idx="704">
                  <c:v>40638</c:v>
                </c:pt>
                <c:pt idx="705">
                  <c:v>40639</c:v>
                </c:pt>
                <c:pt idx="706">
                  <c:v>40640</c:v>
                </c:pt>
                <c:pt idx="707">
                  <c:v>40641</c:v>
                </c:pt>
                <c:pt idx="708">
                  <c:v>40644</c:v>
                </c:pt>
                <c:pt idx="709">
                  <c:v>40645</c:v>
                </c:pt>
                <c:pt idx="710">
                  <c:v>40646</c:v>
                </c:pt>
                <c:pt idx="711">
                  <c:v>40647</c:v>
                </c:pt>
                <c:pt idx="712">
                  <c:v>40648</c:v>
                </c:pt>
                <c:pt idx="713">
                  <c:v>40651</c:v>
                </c:pt>
                <c:pt idx="714">
                  <c:v>40652</c:v>
                </c:pt>
                <c:pt idx="715">
                  <c:v>40653</c:v>
                </c:pt>
                <c:pt idx="716">
                  <c:v>40658</c:v>
                </c:pt>
                <c:pt idx="717">
                  <c:v>40659</c:v>
                </c:pt>
                <c:pt idx="718">
                  <c:v>40660</c:v>
                </c:pt>
                <c:pt idx="719">
                  <c:v>40661</c:v>
                </c:pt>
                <c:pt idx="720">
                  <c:v>40662</c:v>
                </c:pt>
                <c:pt idx="721">
                  <c:v>40665</c:v>
                </c:pt>
                <c:pt idx="722">
                  <c:v>40666</c:v>
                </c:pt>
                <c:pt idx="723">
                  <c:v>40667</c:v>
                </c:pt>
                <c:pt idx="724">
                  <c:v>40668</c:v>
                </c:pt>
                <c:pt idx="725">
                  <c:v>40669</c:v>
                </c:pt>
                <c:pt idx="726">
                  <c:v>40672</c:v>
                </c:pt>
                <c:pt idx="727">
                  <c:v>40673</c:v>
                </c:pt>
                <c:pt idx="728">
                  <c:v>40674</c:v>
                </c:pt>
                <c:pt idx="729">
                  <c:v>40675</c:v>
                </c:pt>
                <c:pt idx="730">
                  <c:v>40676</c:v>
                </c:pt>
                <c:pt idx="731">
                  <c:v>40679</c:v>
                </c:pt>
                <c:pt idx="732">
                  <c:v>40680</c:v>
                </c:pt>
                <c:pt idx="733">
                  <c:v>40681</c:v>
                </c:pt>
                <c:pt idx="734">
                  <c:v>40682</c:v>
                </c:pt>
                <c:pt idx="735">
                  <c:v>40683</c:v>
                </c:pt>
                <c:pt idx="736">
                  <c:v>40686</c:v>
                </c:pt>
                <c:pt idx="737">
                  <c:v>40687</c:v>
                </c:pt>
                <c:pt idx="738">
                  <c:v>40688</c:v>
                </c:pt>
                <c:pt idx="739">
                  <c:v>40689</c:v>
                </c:pt>
                <c:pt idx="740">
                  <c:v>40690</c:v>
                </c:pt>
                <c:pt idx="741">
                  <c:v>40693</c:v>
                </c:pt>
                <c:pt idx="742">
                  <c:v>40694</c:v>
                </c:pt>
                <c:pt idx="743">
                  <c:v>40695</c:v>
                </c:pt>
                <c:pt idx="744">
                  <c:v>40696</c:v>
                </c:pt>
                <c:pt idx="745">
                  <c:v>40697</c:v>
                </c:pt>
                <c:pt idx="746">
                  <c:v>40700</c:v>
                </c:pt>
                <c:pt idx="747">
                  <c:v>40701</c:v>
                </c:pt>
                <c:pt idx="748">
                  <c:v>40702</c:v>
                </c:pt>
                <c:pt idx="749">
                  <c:v>40703</c:v>
                </c:pt>
                <c:pt idx="750">
                  <c:v>40704</c:v>
                </c:pt>
                <c:pt idx="751">
                  <c:v>40707</c:v>
                </c:pt>
                <c:pt idx="752">
                  <c:v>40708</c:v>
                </c:pt>
                <c:pt idx="753">
                  <c:v>40709</c:v>
                </c:pt>
                <c:pt idx="754">
                  <c:v>40710</c:v>
                </c:pt>
                <c:pt idx="755">
                  <c:v>40711</c:v>
                </c:pt>
                <c:pt idx="756">
                  <c:v>40714</c:v>
                </c:pt>
                <c:pt idx="757">
                  <c:v>40715</c:v>
                </c:pt>
                <c:pt idx="758">
                  <c:v>40716</c:v>
                </c:pt>
                <c:pt idx="759">
                  <c:v>40718</c:v>
                </c:pt>
                <c:pt idx="760">
                  <c:v>40721</c:v>
                </c:pt>
                <c:pt idx="761">
                  <c:v>40722</c:v>
                </c:pt>
                <c:pt idx="762">
                  <c:v>40723</c:v>
                </c:pt>
                <c:pt idx="763">
                  <c:v>40724</c:v>
                </c:pt>
                <c:pt idx="764">
                  <c:v>40725</c:v>
                </c:pt>
                <c:pt idx="765">
                  <c:v>40728</c:v>
                </c:pt>
                <c:pt idx="766">
                  <c:v>40729</c:v>
                </c:pt>
                <c:pt idx="767">
                  <c:v>40730</c:v>
                </c:pt>
                <c:pt idx="768">
                  <c:v>40731</c:v>
                </c:pt>
                <c:pt idx="769">
                  <c:v>40732</c:v>
                </c:pt>
                <c:pt idx="770">
                  <c:v>40735</c:v>
                </c:pt>
                <c:pt idx="771">
                  <c:v>40736</c:v>
                </c:pt>
                <c:pt idx="772">
                  <c:v>40737</c:v>
                </c:pt>
                <c:pt idx="773">
                  <c:v>40738</c:v>
                </c:pt>
                <c:pt idx="774">
                  <c:v>40739</c:v>
                </c:pt>
                <c:pt idx="775">
                  <c:v>40742</c:v>
                </c:pt>
                <c:pt idx="776">
                  <c:v>40743</c:v>
                </c:pt>
                <c:pt idx="777">
                  <c:v>40744</c:v>
                </c:pt>
                <c:pt idx="778">
                  <c:v>40745</c:v>
                </c:pt>
                <c:pt idx="779">
                  <c:v>40746</c:v>
                </c:pt>
                <c:pt idx="780">
                  <c:v>40749</c:v>
                </c:pt>
                <c:pt idx="781">
                  <c:v>40750</c:v>
                </c:pt>
                <c:pt idx="782">
                  <c:v>40751</c:v>
                </c:pt>
                <c:pt idx="783">
                  <c:v>40752</c:v>
                </c:pt>
                <c:pt idx="784">
                  <c:v>40753</c:v>
                </c:pt>
                <c:pt idx="785">
                  <c:v>40756</c:v>
                </c:pt>
                <c:pt idx="786">
                  <c:v>40757</c:v>
                </c:pt>
                <c:pt idx="787">
                  <c:v>40758</c:v>
                </c:pt>
                <c:pt idx="788">
                  <c:v>40759</c:v>
                </c:pt>
                <c:pt idx="789">
                  <c:v>40760</c:v>
                </c:pt>
                <c:pt idx="790">
                  <c:v>40763</c:v>
                </c:pt>
                <c:pt idx="791">
                  <c:v>40764</c:v>
                </c:pt>
                <c:pt idx="792">
                  <c:v>40765</c:v>
                </c:pt>
                <c:pt idx="793">
                  <c:v>40766</c:v>
                </c:pt>
                <c:pt idx="794">
                  <c:v>40767</c:v>
                </c:pt>
                <c:pt idx="795">
                  <c:v>40770</c:v>
                </c:pt>
                <c:pt idx="796">
                  <c:v>40771</c:v>
                </c:pt>
                <c:pt idx="797">
                  <c:v>40772</c:v>
                </c:pt>
                <c:pt idx="798">
                  <c:v>40773</c:v>
                </c:pt>
                <c:pt idx="799">
                  <c:v>40774</c:v>
                </c:pt>
                <c:pt idx="800">
                  <c:v>40777</c:v>
                </c:pt>
                <c:pt idx="801">
                  <c:v>40778</c:v>
                </c:pt>
                <c:pt idx="802">
                  <c:v>40779</c:v>
                </c:pt>
                <c:pt idx="803">
                  <c:v>40780</c:v>
                </c:pt>
                <c:pt idx="804">
                  <c:v>40781</c:v>
                </c:pt>
                <c:pt idx="805">
                  <c:v>40784</c:v>
                </c:pt>
                <c:pt idx="806">
                  <c:v>40785</c:v>
                </c:pt>
                <c:pt idx="807">
                  <c:v>40786</c:v>
                </c:pt>
                <c:pt idx="808">
                  <c:v>40787</c:v>
                </c:pt>
                <c:pt idx="809">
                  <c:v>40788</c:v>
                </c:pt>
                <c:pt idx="810">
                  <c:v>40791</c:v>
                </c:pt>
                <c:pt idx="811">
                  <c:v>40792</c:v>
                </c:pt>
                <c:pt idx="812">
                  <c:v>40794</c:v>
                </c:pt>
                <c:pt idx="813">
                  <c:v>40795</c:v>
                </c:pt>
                <c:pt idx="814">
                  <c:v>40798</c:v>
                </c:pt>
                <c:pt idx="815">
                  <c:v>40799</c:v>
                </c:pt>
                <c:pt idx="816">
                  <c:v>40800</c:v>
                </c:pt>
                <c:pt idx="817">
                  <c:v>40801</c:v>
                </c:pt>
                <c:pt idx="818">
                  <c:v>40802</c:v>
                </c:pt>
                <c:pt idx="819">
                  <c:v>40805</c:v>
                </c:pt>
                <c:pt idx="820">
                  <c:v>40806</c:v>
                </c:pt>
                <c:pt idx="821">
                  <c:v>40807</c:v>
                </c:pt>
                <c:pt idx="822">
                  <c:v>40808</c:v>
                </c:pt>
                <c:pt idx="823">
                  <c:v>40809</c:v>
                </c:pt>
                <c:pt idx="824">
                  <c:v>40812</c:v>
                </c:pt>
                <c:pt idx="825">
                  <c:v>40813</c:v>
                </c:pt>
                <c:pt idx="826">
                  <c:v>40814</c:v>
                </c:pt>
                <c:pt idx="827">
                  <c:v>40815</c:v>
                </c:pt>
                <c:pt idx="828">
                  <c:v>40816</c:v>
                </c:pt>
                <c:pt idx="829">
                  <c:v>40819</c:v>
                </c:pt>
                <c:pt idx="830">
                  <c:v>40820</c:v>
                </c:pt>
                <c:pt idx="831">
                  <c:v>40821</c:v>
                </c:pt>
                <c:pt idx="832">
                  <c:v>40822</c:v>
                </c:pt>
                <c:pt idx="833">
                  <c:v>40823</c:v>
                </c:pt>
                <c:pt idx="834">
                  <c:v>40826</c:v>
                </c:pt>
                <c:pt idx="835">
                  <c:v>40827</c:v>
                </c:pt>
                <c:pt idx="836">
                  <c:v>40829</c:v>
                </c:pt>
                <c:pt idx="837">
                  <c:v>40830</c:v>
                </c:pt>
                <c:pt idx="838">
                  <c:v>40833</c:v>
                </c:pt>
                <c:pt idx="839">
                  <c:v>40834</c:v>
                </c:pt>
                <c:pt idx="840">
                  <c:v>40835</c:v>
                </c:pt>
                <c:pt idx="841">
                  <c:v>40836</c:v>
                </c:pt>
                <c:pt idx="842">
                  <c:v>40837</c:v>
                </c:pt>
                <c:pt idx="843">
                  <c:v>40840</c:v>
                </c:pt>
                <c:pt idx="844">
                  <c:v>40841</c:v>
                </c:pt>
                <c:pt idx="845">
                  <c:v>40842</c:v>
                </c:pt>
                <c:pt idx="846">
                  <c:v>40843</c:v>
                </c:pt>
                <c:pt idx="847">
                  <c:v>40844</c:v>
                </c:pt>
                <c:pt idx="848">
                  <c:v>40847</c:v>
                </c:pt>
                <c:pt idx="849">
                  <c:v>40848</c:v>
                </c:pt>
                <c:pt idx="850">
                  <c:v>40850</c:v>
                </c:pt>
                <c:pt idx="851">
                  <c:v>40851</c:v>
                </c:pt>
                <c:pt idx="852">
                  <c:v>40854</c:v>
                </c:pt>
                <c:pt idx="853">
                  <c:v>40855</c:v>
                </c:pt>
                <c:pt idx="854">
                  <c:v>40856</c:v>
                </c:pt>
                <c:pt idx="855">
                  <c:v>40857</c:v>
                </c:pt>
                <c:pt idx="856">
                  <c:v>40858</c:v>
                </c:pt>
                <c:pt idx="857">
                  <c:v>40861</c:v>
                </c:pt>
                <c:pt idx="858">
                  <c:v>40863</c:v>
                </c:pt>
                <c:pt idx="859">
                  <c:v>40864</c:v>
                </c:pt>
                <c:pt idx="860">
                  <c:v>40865</c:v>
                </c:pt>
                <c:pt idx="861">
                  <c:v>40868</c:v>
                </c:pt>
                <c:pt idx="862">
                  <c:v>40869</c:v>
                </c:pt>
                <c:pt idx="863">
                  <c:v>40870</c:v>
                </c:pt>
                <c:pt idx="864">
                  <c:v>40871</c:v>
                </c:pt>
                <c:pt idx="865">
                  <c:v>40872</c:v>
                </c:pt>
                <c:pt idx="866">
                  <c:v>40875</c:v>
                </c:pt>
                <c:pt idx="867">
                  <c:v>40876</c:v>
                </c:pt>
                <c:pt idx="868">
                  <c:v>40877</c:v>
                </c:pt>
                <c:pt idx="869">
                  <c:v>40878</c:v>
                </c:pt>
                <c:pt idx="870">
                  <c:v>40879</c:v>
                </c:pt>
                <c:pt idx="871">
                  <c:v>40882</c:v>
                </c:pt>
                <c:pt idx="872">
                  <c:v>40883</c:v>
                </c:pt>
                <c:pt idx="873">
                  <c:v>40884</c:v>
                </c:pt>
                <c:pt idx="874">
                  <c:v>40885</c:v>
                </c:pt>
                <c:pt idx="875">
                  <c:v>40886</c:v>
                </c:pt>
                <c:pt idx="876">
                  <c:v>40889</c:v>
                </c:pt>
                <c:pt idx="877">
                  <c:v>40890</c:v>
                </c:pt>
                <c:pt idx="878">
                  <c:v>40891</c:v>
                </c:pt>
                <c:pt idx="879">
                  <c:v>40892</c:v>
                </c:pt>
                <c:pt idx="880">
                  <c:v>40893</c:v>
                </c:pt>
                <c:pt idx="881">
                  <c:v>40896</c:v>
                </c:pt>
                <c:pt idx="882">
                  <c:v>40897</c:v>
                </c:pt>
                <c:pt idx="883">
                  <c:v>40898</c:v>
                </c:pt>
                <c:pt idx="884">
                  <c:v>40899</c:v>
                </c:pt>
                <c:pt idx="885">
                  <c:v>40900</c:v>
                </c:pt>
                <c:pt idx="886">
                  <c:v>40903</c:v>
                </c:pt>
                <c:pt idx="887">
                  <c:v>40904</c:v>
                </c:pt>
                <c:pt idx="888">
                  <c:v>40905</c:v>
                </c:pt>
                <c:pt idx="889">
                  <c:v>40906</c:v>
                </c:pt>
                <c:pt idx="890">
                  <c:v>40910</c:v>
                </c:pt>
                <c:pt idx="891">
                  <c:v>40911</c:v>
                </c:pt>
                <c:pt idx="892">
                  <c:v>40912</c:v>
                </c:pt>
                <c:pt idx="893">
                  <c:v>40913</c:v>
                </c:pt>
                <c:pt idx="894">
                  <c:v>40914</c:v>
                </c:pt>
                <c:pt idx="895">
                  <c:v>40917</c:v>
                </c:pt>
                <c:pt idx="896">
                  <c:v>40918</c:v>
                </c:pt>
                <c:pt idx="897">
                  <c:v>40919</c:v>
                </c:pt>
                <c:pt idx="898">
                  <c:v>40920</c:v>
                </c:pt>
                <c:pt idx="899">
                  <c:v>40921</c:v>
                </c:pt>
                <c:pt idx="900">
                  <c:v>40924</c:v>
                </c:pt>
                <c:pt idx="901">
                  <c:v>40925</c:v>
                </c:pt>
                <c:pt idx="902">
                  <c:v>40926</c:v>
                </c:pt>
                <c:pt idx="903">
                  <c:v>40927</c:v>
                </c:pt>
                <c:pt idx="904">
                  <c:v>40928</c:v>
                </c:pt>
                <c:pt idx="905">
                  <c:v>40931</c:v>
                </c:pt>
                <c:pt idx="906">
                  <c:v>40932</c:v>
                </c:pt>
                <c:pt idx="907">
                  <c:v>40934</c:v>
                </c:pt>
                <c:pt idx="908">
                  <c:v>40935</c:v>
                </c:pt>
                <c:pt idx="909">
                  <c:v>40938</c:v>
                </c:pt>
                <c:pt idx="910">
                  <c:v>40939</c:v>
                </c:pt>
                <c:pt idx="911">
                  <c:v>40940</c:v>
                </c:pt>
                <c:pt idx="912">
                  <c:v>40941</c:v>
                </c:pt>
                <c:pt idx="913">
                  <c:v>40942</c:v>
                </c:pt>
                <c:pt idx="914">
                  <c:v>40945</c:v>
                </c:pt>
                <c:pt idx="915">
                  <c:v>40946</c:v>
                </c:pt>
                <c:pt idx="916">
                  <c:v>40947</c:v>
                </c:pt>
                <c:pt idx="917">
                  <c:v>40948</c:v>
                </c:pt>
                <c:pt idx="918">
                  <c:v>40949</c:v>
                </c:pt>
                <c:pt idx="919">
                  <c:v>40952</c:v>
                </c:pt>
                <c:pt idx="920">
                  <c:v>40953</c:v>
                </c:pt>
                <c:pt idx="921">
                  <c:v>40954</c:v>
                </c:pt>
                <c:pt idx="922">
                  <c:v>40955</c:v>
                </c:pt>
                <c:pt idx="923">
                  <c:v>40956</c:v>
                </c:pt>
                <c:pt idx="924">
                  <c:v>40961</c:v>
                </c:pt>
                <c:pt idx="925">
                  <c:v>40962</c:v>
                </c:pt>
                <c:pt idx="926">
                  <c:v>40963</c:v>
                </c:pt>
                <c:pt idx="927">
                  <c:v>40966</c:v>
                </c:pt>
                <c:pt idx="928">
                  <c:v>40967</c:v>
                </c:pt>
                <c:pt idx="929">
                  <c:v>40968</c:v>
                </c:pt>
                <c:pt idx="930">
                  <c:v>40969</c:v>
                </c:pt>
                <c:pt idx="931">
                  <c:v>40970</c:v>
                </c:pt>
                <c:pt idx="932">
                  <c:v>40973</c:v>
                </c:pt>
                <c:pt idx="933">
                  <c:v>40974</c:v>
                </c:pt>
                <c:pt idx="934">
                  <c:v>40975</c:v>
                </c:pt>
                <c:pt idx="935">
                  <c:v>40976</c:v>
                </c:pt>
                <c:pt idx="936">
                  <c:v>40977</c:v>
                </c:pt>
                <c:pt idx="937">
                  <c:v>40980</c:v>
                </c:pt>
                <c:pt idx="938">
                  <c:v>40981</c:v>
                </c:pt>
                <c:pt idx="939">
                  <c:v>40982</c:v>
                </c:pt>
                <c:pt idx="940">
                  <c:v>40983</c:v>
                </c:pt>
                <c:pt idx="941">
                  <c:v>40984</c:v>
                </c:pt>
                <c:pt idx="942">
                  <c:v>40987</c:v>
                </c:pt>
                <c:pt idx="943">
                  <c:v>40988</c:v>
                </c:pt>
                <c:pt idx="944">
                  <c:v>40989</c:v>
                </c:pt>
                <c:pt idx="945">
                  <c:v>40990</c:v>
                </c:pt>
                <c:pt idx="946">
                  <c:v>40991</c:v>
                </c:pt>
                <c:pt idx="947">
                  <c:v>40994</c:v>
                </c:pt>
                <c:pt idx="948">
                  <c:v>40995</c:v>
                </c:pt>
                <c:pt idx="949">
                  <c:v>40996</c:v>
                </c:pt>
                <c:pt idx="950">
                  <c:v>40997</c:v>
                </c:pt>
                <c:pt idx="951">
                  <c:v>40998</c:v>
                </c:pt>
                <c:pt idx="952">
                  <c:v>41001</c:v>
                </c:pt>
                <c:pt idx="953">
                  <c:v>41002</c:v>
                </c:pt>
                <c:pt idx="954">
                  <c:v>41003</c:v>
                </c:pt>
                <c:pt idx="955">
                  <c:v>41004</c:v>
                </c:pt>
                <c:pt idx="956">
                  <c:v>41008</c:v>
                </c:pt>
                <c:pt idx="957">
                  <c:v>41009</c:v>
                </c:pt>
                <c:pt idx="958">
                  <c:v>41010</c:v>
                </c:pt>
                <c:pt idx="959">
                  <c:v>41011</c:v>
                </c:pt>
                <c:pt idx="960">
                  <c:v>41012</c:v>
                </c:pt>
                <c:pt idx="961">
                  <c:v>41015</c:v>
                </c:pt>
                <c:pt idx="962">
                  <c:v>41016</c:v>
                </c:pt>
                <c:pt idx="963">
                  <c:v>41017</c:v>
                </c:pt>
                <c:pt idx="964">
                  <c:v>41018</c:v>
                </c:pt>
                <c:pt idx="965">
                  <c:v>41019</c:v>
                </c:pt>
                <c:pt idx="966">
                  <c:v>41022</c:v>
                </c:pt>
                <c:pt idx="967">
                  <c:v>41023</c:v>
                </c:pt>
                <c:pt idx="968">
                  <c:v>41024</c:v>
                </c:pt>
                <c:pt idx="969">
                  <c:v>41025</c:v>
                </c:pt>
                <c:pt idx="970">
                  <c:v>41026</c:v>
                </c:pt>
                <c:pt idx="971">
                  <c:v>41029</c:v>
                </c:pt>
                <c:pt idx="972">
                  <c:v>41031</c:v>
                </c:pt>
                <c:pt idx="973">
                  <c:v>41032</c:v>
                </c:pt>
                <c:pt idx="974">
                  <c:v>41033</c:v>
                </c:pt>
                <c:pt idx="975">
                  <c:v>41036</c:v>
                </c:pt>
                <c:pt idx="976">
                  <c:v>41037</c:v>
                </c:pt>
                <c:pt idx="977">
                  <c:v>41038</c:v>
                </c:pt>
                <c:pt idx="978">
                  <c:v>41039</c:v>
                </c:pt>
                <c:pt idx="979">
                  <c:v>41040</c:v>
                </c:pt>
                <c:pt idx="980">
                  <c:v>41043</c:v>
                </c:pt>
                <c:pt idx="981">
                  <c:v>41044</c:v>
                </c:pt>
                <c:pt idx="982">
                  <c:v>41045</c:v>
                </c:pt>
                <c:pt idx="983">
                  <c:v>41046</c:v>
                </c:pt>
                <c:pt idx="984">
                  <c:v>41047</c:v>
                </c:pt>
                <c:pt idx="985">
                  <c:v>41050</c:v>
                </c:pt>
                <c:pt idx="986">
                  <c:v>41051</c:v>
                </c:pt>
                <c:pt idx="987">
                  <c:v>41052</c:v>
                </c:pt>
                <c:pt idx="988">
                  <c:v>41053</c:v>
                </c:pt>
                <c:pt idx="989">
                  <c:v>41054</c:v>
                </c:pt>
                <c:pt idx="990">
                  <c:v>41057</c:v>
                </c:pt>
                <c:pt idx="991">
                  <c:v>41058</c:v>
                </c:pt>
                <c:pt idx="992">
                  <c:v>41059</c:v>
                </c:pt>
                <c:pt idx="993">
                  <c:v>41060</c:v>
                </c:pt>
                <c:pt idx="994">
                  <c:v>41061</c:v>
                </c:pt>
                <c:pt idx="995">
                  <c:v>41064</c:v>
                </c:pt>
                <c:pt idx="996">
                  <c:v>41065</c:v>
                </c:pt>
                <c:pt idx="997">
                  <c:v>41066</c:v>
                </c:pt>
                <c:pt idx="998">
                  <c:v>41068</c:v>
                </c:pt>
                <c:pt idx="999">
                  <c:v>41071</c:v>
                </c:pt>
                <c:pt idx="1000">
                  <c:v>41072</c:v>
                </c:pt>
                <c:pt idx="1001">
                  <c:v>41073</c:v>
                </c:pt>
                <c:pt idx="1002">
                  <c:v>41074</c:v>
                </c:pt>
                <c:pt idx="1003">
                  <c:v>41075</c:v>
                </c:pt>
                <c:pt idx="1004">
                  <c:v>41078</c:v>
                </c:pt>
                <c:pt idx="1005">
                  <c:v>41079</c:v>
                </c:pt>
                <c:pt idx="1006">
                  <c:v>41080</c:v>
                </c:pt>
                <c:pt idx="1007">
                  <c:v>41081</c:v>
                </c:pt>
                <c:pt idx="1008">
                  <c:v>41082</c:v>
                </c:pt>
                <c:pt idx="1009">
                  <c:v>41085</c:v>
                </c:pt>
                <c:pt idx="1010">
                  <c:v>41086</c:v>
                </c:pt>
                <c:pt idx="1011">
                  <c:v>41087</c:v>
                </c:pt>
                <c:pt idx="1012">
                  <c:v>41088</c:v>
                </c:pt>
                <c:pt idx="1013">
                  <c:v>41089</c:v>
                </c:pt>
                <c:pt idx="1014">
                  <c:v>41092</c:v>
                </c:pt>
                <c:pt idx="1015">
                  <c:v>41093</c:v>
                </c:pt>
                <c:pt idx="1016">
                  <c:v>41094</c:v>
                </c:pt>
                <c:pt idx="1017">
                  <c:v>41095</c:v>
                </c:pt>
                <c:pt idx="1018">
                  <c:v>41096</c:v>
                </c:pt>
                <c:pt idx="1019">
                  <c:v>41100</c:v>
                </c:pt>
                <c:pt idx="1020">
                  <c:v>41101</c:v>
                </c:pt>
                <c:pt idx="1021">
                  <c:v>41102</c:v>
                </c:pt>
                <c:pt idx="1022">
                  <c:v>41103</c:v>
                </c:pt>
                <c:pt idx="1023">
                  <c:v>41106</c:v>
                </c:pt>
                <c:pt idx="1024">
                  <c:v>41107</c:v>
                </c:pt>
                <c:pt idx="1025">
                  <c:v>41108</c:v>
                </c:pt>
                <c:pt idx="1026">
                  <c:v>41109</c:v>
                </c:pt>
                <c:pt idx="1027">
                  <c:v>41110</c:v>
                </c:pt>
                <c:pt idx="1028">
                  <c:v>41113</c:v>
                </c:pt>
                <c:pt idx="1029">
                  <c:v>41114</c:v>
                </c:pt>
                <c:pt idx="1030">
                  <c:v>41115</c:v>
                </c:pt>
                <c:pt idx="1031">
                  <c:v>41116</c:v>
                </c:pt>
                <c:pt idx="1032">
                  <c:v>41117</c:v>
                </c:pt>
                <c:pt idx="1033">
                  <c:v>41120</c:v>
                </c:pt>
                <c:pt idx="1034">
                  <c:v>41121</c:v>
                </c:pt>
                <c:pt idx="1035">
                  <c:v>41122</c:v>
                </c:pt>
                <c:pt idx="1036">
                  <c:v>41123</c:v>
                </c:pt>
                <c:pt idx="1037">
                  <c:v>41124</c:v>
                </c:pt>
                <c:pt idx="1038">
                  <c:v>41127</c:v>
                </c:pt>
                <c:pt idx="1039">
                  <c:v>41128</c:v>
                </c:pt>
                <c:pt idx="1040">
                  <c:v>41129</c:v>
                </c:pt>
                <c:pt idx="1041">
                  <c:v>41130</c:v>
                </c:pt>
                <c:pt idx="1042">
                  <c:v>41131</c:v>
                </c:pt>
                <c:pt idx="1043">
                  <c:v>41134</c:v>
                </c:pt>
                <c:pt idx="1044">
                  <c:v>41135</c:v>
                </c:pt>
                <c:pt idx="1045">
                  <c:v>41136</c:v>
                </c:pt>
                <c:pt idx="1046">
                  <c:v>41137</c:v>
                </c:pt>
                <c:pt idx="1047">
                  <c:v>41138</c:v>
                </c:pt>
                <c:pt idx="1048">
                  <c:v>41141</c:v>
                </c:pt>
                <c:pt idx="1049">
                  <c:v>41142</c:v>
                </c:pt>
                <c:pt idx="1050">
                  <c:v>41143</c:v>
                </c:pt>
                <c:pt idx="1051">
                  <c:v>41144</c:v>
                </c:pt>
                <c:pt idx="1052">
                  <c:v>41145</c:v>
                </c:pt>
                <c:pt idx="1053">
                  <c:v>41148</c:v>
                </c:pt>
                <c:pt idx="1054">
                  <c:v>41149</c:v>
                </c:pt>
                <c:pt idx="1055">
                  <c:v>41150</c:v>
                </c:pt>
                <c:pt idx="1056">
                  <c:v>41151</c:v>
                </c:pt>
                <c:pt idx="1057">
                  <c:v>41152</c:v>
                </c:pt>
                <c:pt idx="1058">
                  <c:v>41155</c:v>
                </c:pt>
                <c:pt idx="1059">
                  <c:v>41156</c:v>
                </c:pt>
                <c:pt idx="1060">
                  <c:v>41157</c:v>
                </c:pt>
                <c:pt idx="1061">
                  <c:v>41158</c:v>
                </c:pt>
                <c:pt idx="1062">
                  <c:v>41162</c:v>
                </c:pt>
                <c:pt idx="1063">
                  <c:v>41163</c:v>
                </c:pt>
                <c:pt idx="1064">
                  <c:v>41164</c:v>
                </c:pt>
                <c:pt idx="1065">
                  <c:v>41165</c:v>
                </c:pt>
                <c:pt idx="1066">
                  <c:v>41166</c:v>
                </c:pt>
                <c:pt idx="1067">
                  <c:v>41169</c:v>
                </c:pt>
                <c:pt idx="1068">
                  <c:v>41170</c:v>
                </c:pt>
                <c:pt idx="1069">
                  <c:v>41171</c:v>
                </c:pt>
                <c:pt idx="1070">
                  <c:v>41172</c:v>
                </c:pt>
                <c:pt idx="1071">
                  <c:v>41173</c:v>
                </c:pt>
                <c:pt idx="1072">
                  <c:v>41176</c:v>
                </c:pt>
                <c:pt idx="1073">
                  <c:v>41177</c:v>
                </c:pt>
                <c:pt idx="1074">
                  <c:v>41178</c:v>
                </c:pt>
                <c:pt idx="1075">
                  <c:v>41179</c:v>
                </c:pt>
                <c:pt idx="1076">
                  <c:v>41180</c:v>
                </c:pt>
                <c:pt idx="1077">
                  <c:v>41183</c:v>
                </c:pt>
                <c:pt idx="1078">
                  <c:v>41184</c:v>
                </c:pt>
                <c:pt idx="1079">
                  <c:v>41185</c:v>
                </c:pt>
                <c:pt idx="1080">
                  <c:v>41186</c:v>
                </c:pt>
                <c:pt idx="1081">
                  <c:v>41187</c:v>
                </c:pt>
                <c:pt idx="1082">
                  <c:v>41190</c:v>
                </c:pt>
                <c:pt idx="1083">
                  <c:v>41191</c:v>
                </c:pt>
                <c:pt idx="1084">
                  <c:v>41192</c:v>
                </c:pt>
                <c:pt idx="1085">
                  <c:v>41193</c:v>
                </c:pt>
                <c:pt idx="1086">
                  <c:v>41197</c:v>
                </c:pt>
                <c:pt idx="1087">
                  <c:v>41198</c:v>
                </c:pt>
                <c:pt idx="1088">
                  <c:v>41199</c:v>
                </c:pt>
                <c:pt idx="1089">
                  <c:v>41200</c:v>
                </c:pt>
                <c:pt idx="1090">
                  <c:v>41201</c:v>
                </c:pt>
                <c:pt idx="1091">
                  <c:v>41204</c:v>
                </c:pt>
                <c:pt idx="1092">
                  <c:v>41205</c:v>
                </c:pt>
                <c:pt idx="1093">
                  <c:v>41206</c:v>
                </c:pt>
                <c:pt idx="1094">
                  <c:v>41207</c:v>
                </c:pt>
                <c:pt idx="1095">
                  <c:v>41208</c:v>
                </c:pt>
                <c:pt idx="1096">
                  <c:v>41211</c:v>
                </c:pt>
                <c:pt idx="1097">
                  <c:v>41212</c:v>
                </c:pt>
                <c:pt idx="1098">
                  <c:v>41213</c:v>
                </c:pt>
                <c:pt idx="1099">
                  <c:v>41214</c:v>
                </c:pt>
                <c:pt idx="1100">
                  <c:v>41218</c:v>
                </c:pt>
                <c:pt idx="1101">
                  <c:v>41219</c:v>
                </c:pt>
                <c:pt idx="1102">
                  <c:v>41220</c:v>
                </c:pt>
                <c:pt idx="1103">
                  <c:v>41221</c:v>
                </c:pt>
                <c:pt idx="1104">
                  <c:v>41222</c:v>
                </c:pt>
                <c:pt idx="1105">
                  <c:v>41225</c:v>
                </c:pt>
                <c:pt idx="1106">
                  <c:v>41226</c:v>
                </c:pt>
                <c:pt idx="1107">
                  <c:v>41227</c:v>
                </c:pt>
                <c:pt idx="1108">
                  <c:v>41229</c:v>
                </c:pt>
                <c:pt idx="1109">
                  <c:v>41232</c:v>
                </c:pt>
                <c:pt idx="1110">
                  <c:v>41234</c:v>
                </c:pt>
                <c:pt idx="1111">
                  <c:v>41235</c:v>
                </c:pt>
                <c:pt idx="1112">
                  <c:v>41236</c:v>
                </c:pt>
                <c:pt idx="1113">
                  <c:v>41239</c:v>
                </c:pt>
                <c:pt idx="1114">
                  <c:v>41240</c:v>
                </c:pt>
                <c:pt idx="1115">
                  <c:v>41241</c:v>
                </c:pt>
                <c:pt idx="1116">
                  <c:v>41242</c:v>
                </c:pt>
                <c:pt idx="1117">
                  <c:v>41243</c:v>
                </c:pt>
                <c:pt idx="1118">
                  <c:v>41246</c:v>
                </c:pt>
                <c:pt idx="1119">
                  <c:v>41247</c:v>
                </c:pt>
                <c:pt idx="1120">
                  <c:v>41248</c:v>
                </c:pt>
                <c:pt idx="1121">
                  <c:v>41249</c:v>
                </c:pt>
                <c:pt idx="1122">
                  <c:v>41250</c:v>
                </c:pt>
                <c:pt idx="1123">
                  <c:v>41253</c:v>
                </c:pt>
                <c:pt idx="1124">
                  <c:v>41254</c:v>
                </c:pt>
                <c:pt idx="1125">
                  <c:v>41255</c:v>
                </c:pt>
                <c:pt idx="1126">
                  <c:v>41256</c:v>
                </c:pt>
                <c:pt idx="1127">
                  <c:v>41257</c:v>
                </c:pt>
                <c:pt idx="1128">
                  <c:v>41260</c:v>
                </c:pt>
                <c:pt idx="1129">
                  <c:v>41261</c:v>
                </c:pt>
                <c:pt idx="1130">
                  <c:v>41262</c:v>
                </c:pt>
                <c:pt idx="1131">
                  <c:v>41263</c:v>
                </c:pt>
                <c:pt idx="1132">
                  <c:v>41264</c:v>
                </c:pt>
                <c:pt idx="1133">
                  <c:v>41269</c:v>
                </c:pt>
                <c:pt idx="1134">
                  <c:v>41270</c:v>
                </c:pt>
                <c:pt idx="1135">
                  <c:v>41271</c:v>
                </c:pt>
                <c:pt idx="1136">
                  <c:v>41276</c:v>
                </c:pt>
                <c:pt idx="1137">
                  <c:v>41277</c:v>
                </c:pt>
                <c:pt idx="1138">
                  <c:v>41278</c:v>
                </c:pt>
                <c:pt idx="1139">
                  <c:v>41281</c:v>
                </c:pt>
                <c:pt idx="1140">
                  <c:v>41282</c:v>
                </c:pt>
                <c:pt idx="1141">
                  <c:v>41283</c:v>
                </c:pt>
                <c:pt idx="1142">
                  <c:v>41284</c:v>
                </c:pt>
                <c:pt idx="1143">
                  <c:v>41285</c:v>
                </c:pt>
                <c:pt idx="1144">
                  <c:v>41288</c:v>
                </c:pt>
                <c:pt idx="1145">
                  <c:v>41289</c:v>
                </c:pt>
                <c:pt idx="1146">
                  <c:v>41290</c:v>
                </c:pt>
                <c:pt idx="1147">
                  <c:v>41291</c:v>
                </c:pt>
                <c:pt idx="1148">
                  <c:v>41292</c:v>
                </c:pt>
                <c:pt idx="1149">
                  <c:v>41295</c:v>
                </c:pt>
                <c:pt idx="1150">
                  <c:v>41296</c:v>
                </c:pt>
                <c:pt idx="1151">
                  <c:v>41297</c:v>
                </c:pt>
                <c:pt idx="1152">
                  <c:v>41298</c:v>
                </c:pt>
                <c:pt idx="1153">
                  <c:v>41302</c:v>
                </c:pt>
                <c:pt idx="1154">
                  <c:v>41303</c:v>
                </c:pt>
                <c:pt idx="1155">
                  <c:v>41304</c:v>
                </c:pt>
                <c:pt idx="1156">
                  <c:v>41305</c:v>
                </c:pt>
                <c:pt idx="1157">
                  <c:v>41306</c:v>
                </c:pt>
                <c:pt idx="1158">
                  <c:v>41309</c:v>
                </c:pt>
                <c:pt idx="1159">
                  <c:v>41310</c:v>
                </c:pt>
                <c:pt idx="1160">
                  <c:v>41311</c:v>
                </c:pt>
                <c:pt idx="1161">
                  <c:v>41312</c:v>
                </c:pt>
                <c:pt idx="1162">
                  <c:v>41313</c:v>
                </c:pt>
                <c:pt idx="1163">
                  <c:v>41318</c:v>
                </c:pt>
                <c:pt idx="1164">
                  <c:v>41319</c:v>
                </c:pt>
                <c:pt idx="1165">
                  <c:v>41320</c:v>
                </c:pt>
                <c:pt idx="1166">
                  <c:v>41323</c:v>
                </c:pt>
                <c:pt idx="1167">
                  <c:v>41324</c:v>
                </c:pt>
                <c:pt idx="1168">
                  <c:v>41325</c:v>
                </c:pt>
                <c:pt idx="1169">
                  <c:v>41326</c:v>
                </c:pt>
                <c:pt idx="1170">
                  <c:v>41327</c:v>
                </c:pt>
                <c:pt idx="1171">
                  <c:v>41330</c:v>
                </c:pt>
                <c:pt idx="1172">
                  <c:v>41331</c:v>
                </c:pt>
                <c:pt idx="1173">
                  <c:v>41332</c:v>
                </c:pt>
                <c:pt idx="1174">
                  <c:v>41333</c:v>
                </c:pt>
                <c:pt idx="1175">
                  <c:v>41334</c:v>
                </c:pt>
                <c:pt idx="1176">
                  <c:v>41337</c:v>
                </c:pt>
                <c:pt idx="1177">
                  <c:v>41338</c:v>
                </c:pt>
                <c:pt idx="1178">
                  <c:v>41339</c:v>
                </c:pt>
                <c:pt idx="1179">
                  <c:v>41340</c:v>
                </c:pt>
                <c:pt idx="1180">
                  <c:v>41341</c:v>
                </c:pt>
                <c:pt idx="1181">
                  <c:v>41344</c:v>
                </c:pt>
                <c:pt idx="1182">
                  <c:v>41345</c:v>
                </c:pt>
                <c:pt idx="1183">
                  <c:v>41346</c:v>
                </c:pt>
                <c:pt idx="1184">
                  <c:v>41347</c:v>
                </c:pt>
                <c:pt idx="1185">
                  <c:v>41348</c:v>
                </c:pt>
                <c:pt idx="1186">
                  <c:v>41351</c:v>
                </c:pt>
                <c:pt idx="1187">
                  <c:v>41352</c:v>
                </c:pt>
                <c:pt idx="1188">
                  <c:v>41353</c:v>
                </c:pt>
                <c:pt idx="1189">
                  <c:v>41354</c:v>
                </c:pt>
                <c:pt idx="1190">
                  <c:v>41355</c:v>
                </c:pt>
                <c:pt idx="1191">
                  <c:v>41358</c:v>
                </c:pt>
                <c:pt idx="1192">
                  <c:v>41359</c:v>
                </c:pt>
                <c:pt idx="1193">
                  <c:v>41360</c:v>
                </c:pt>
                <c:pt idx="1194">
                  <c:v>41361</c:v>
                </c:pt>
                <c:pt idx="1195">
                  <c:v>41365</c:v>
                </c:pt>
                <c:pt idx="1196">
                  <c:v>41366</c:v>
                </c:pt>
                <c:pt idx="1197">
                  <c:v>41367</c:v>
                </c:pt>
                <c:pt idx="1198">
                  <c:v>41368</c:v>
                </c:pt>
                <c:pt idx="1199">
                  <c:v>41369</c:v>
                </c:pt>
                <c:pt idx="1200">
                  <c:v>41372</c:v>
                </c:pt>
                <c:pt idx="1201">
                  <c:v>41373</c:v>
                </c:pt>
                <c:pt idx="1202">
                  <c:v>41374</c:v>
                </c:pt>
                <c:pt idx="1203">
                  <c:v>41375</c:v>
                </c:pt>
                <c:pt idx="1204">
                  <c:v>41376</c:v>
                </c:pt>
                <c:pt idx="1205">
                  <c:v>41379</c:v>
                </c:pt>
                <c:pt idx="1206">
                  <c:v>41380</c:v>
                </c:pt>
                <c:pt idx="1207">
                  <c:v>41381</c:v>
                </c:pt>
                <c:pt idx="1208">
                  <c:v>41382</c:v>
                </c:pt>
                <c:pt idx="1209">
                  <c:v>41383</c:v>
                </c:pt>
                <c:pt idx="1210">
                  <c:v>41386</c:v>
                </c:pt>
                <c:pt idx="1211">
                  <c:v>41387</c:v>
                </c:pt>
                <c:pt idx="1212">
                  <c:v>41388</c:v>
                </c:pt>
                <c:pt idx="1213">
                  <c:v>41389</c:v>
                </c:pt>
                <c:pt idx="1214">
                  <c:v>41390</c:v>
                </c:pt>
                <c:pt idx="1215">
                  <c:v>41393</c:v>
                </c:pt>
                <c:pt idx="1216">
                  <c:v>41394</c:v>
                </c:pt>
                <c:pt idx="1217">
                  <c:v>41396</c:v>
                </c:pt>
                <c:pt idx="1218">
                  <c:v>41397</c:v>
                </c:pt>
                <c:pt idx="1219">
                  <c:v>41400</c:v>
                </c:pt>
                <c:pt idx="1220">
                  <c:v>41401</c:v>
                </c:pt>
                <c:pt idx="1221">
                  <c:v>41402</c:v>
                </c:pt>
                <c:pt idx="1222">
                  <c:v>41403</c:v>
                </c:pt>
                <c:pt idx="1223">
                  <c:v>41404</c:v>
                </c:pt>
                <c:pt idx="1224">
                  <c:v>41407</c:v>
                </c:pt>
                <c:pt idx="1225">
                  <c:v>41408</c:v>
                </c:pt>
                <c:pt idx="1226">
                  <c:v>41409</c:v>
                </c:pt>
                <c:pt idx="1227">
                  <c:v>41410</c:v>
                </c:pt>
                <c:pt idx="1228">
                  <c:v>41411</c:v>
                </c:pt>
                <c:pt idx="1229">
                  <c:v>41414</c:v>
                </c:pt>
                <c:pt idx="1230">
                  <c:v>41415</c:v>
                </c:pt>
                <c:pt idx="1231">
                  <c:v>41416</c:v>
                </c:pt>
                <c:pt idx="1232">
                  <c:v>41417</c:v>
                </c:pt>
                <c:pt idx="1233">
                  <c:v>41418</c:v>
                </c:pt>
                <c:pt idx="1234">
                  <c:v>41421</c:v>
                </c:pt>
                <c:pt idx="1235">
                  <c:v>41422</c:v>
                </c:pt>
                <c:pt idx="1236">
                  <c:v>41423</c:v>
                </c:pt>
                <c:pt idx="1237">
                  <c:v>41425</c:v>
                </c:pt>
                <c:pt idx="1238">
                  <c:v>41428</c:v>
                </c:pt>
                <c:pt idx="1239">
                  <c:v>41429</c:v>
                </c:pt>
                <c:pt idx="1240">
                  <c:v>41430</c:v>
                </c:pt>
                <c:pt idx="1241">
                  <c:v>41431</c:v>
                </c:pt>
                <c:pt idx="1242">
                  <c:v>41432</c:v>
                </c:pt>
                <c:pt idx="1243">
                  <c:v>41435</c:v>
                </c:pt>
                <c:pt idx="1244">
                  <c:v>41436</c:v>
                </c:pt>
                <c:pt idx="1245">
                  <c:v>41437</c:v>
                </c:pt>
                <c:pt idx="1246">
                  <c:v>41438</c:v>
                </c:pt>
                <c:pt idx="1247">
                  <c:v>41439</c:v>
                </c:pt>
                <c:pt idx="1248">
                  <c:v>41442</c:v>
                </c:pt>
                <c:pt idx="1249">
                  <c:v>41443</c:v>
                </c:pt>
                <c:pt idx="1250">
                  <c:v>41444</c:v>
                </c:pt>
                <c:pt idx="1251">
                  <c:v>41445</c:v>
                </c:pt>
                <c:pt idx="1252">
                  <c:v>41446</c:v>
                </c:pt>
                <c:pt idx="1253">
                  <c:v>41449</c:v>
                </c:pt>
                <c:pt idx="1254">
                  <c:v>41450</c:v>
                </c:pt>
                <c:pt idx="1255">
                  <c:v>41451</c:v>
                </c:pt>
                <c:pt idx="1256">
                  <c:v>41452</c:v>
                </c:pt>
                <c:pt idx="1257">
                  <c:v>41453</c:v>
                </c:pt>
                <c:pt idx="1258">
                  <c:v>41456</c:v>
                </c:pt>
                <c:pt idx="1259">
                  <c:v>41457</c:v>
                </c:pt>
                <c:pt idx="1260">
                  <c:v>41458</c:v>
                </c:pt>
                <c:pt idx="1261">
                  <c:v>41459</c:v>
                </c:pt>
                <c:pt idx="1262">
                  <c:v>41460</c:v>
                </c:pt>
                <c:pt idx="1263">
                  <c:v>41463</c:v>
                </c:pt>
                <c:pt idx="1264">
                  <c:v>41465</c:v>
                </c:pt>
                <c:pt idx="1265">
                  <c:v>41466</c:v>
                </c:pt>
                <c:pt idx="1266">
                  <c:v>41467</c:v>
                </c:pt>
                <c:pt idx="1267">
                  <c:v>41470</c:v>
                </c:pt>
                <c:pt idx="1268">
                  <c:v>41471</c:v>
                </c:pt>
                <c:pt idx="1269">
                  <c:v>41472</c:v>
                </c:pt>
                <c:pt idx="1270">
                  <c:v>41473</c:v>
                </c:pt>
                <c:pt idx="1271">
                  <c:v>41474</c:v>
                </c:pt>
                <c:pt idx="1272">
                  <c:v>41477</c:v>
                </c:pt>
                <c:pt idx="1273">
                  <c:v>41478</c:v>
                </c:pt>
                <c:pt idx="1274">
                  <c:v>41479</c:v>
                </c:pt>
                <c:pt idx="1275">
                  <c:v>41480</c:v>
                </c:pt>
                <c:pt idx="1276">
                  <c:v>41481</c:v>
                </c:pt>
                <c:pt idx="1277">
                  <c:v>41484</c:v>
                </c:pt>
                <c:pt idx="1278">
                  <c:v>41485</c:v>
                </c:pt>
                <c:pt idx="1279">
                  <c:v>41486</c:v>
                </c:pt>
                <c:pt idx="1280">
                  <c:v>41487</c:v>
                </c:pt>
                <c:pt idx="1281">
                  <c:v>41488</c:v>
                </c:pt>
                <c:pt idx="1282">
                  <c:v>41491</c:v>
                </c:pt>
                <c:pt idx="1283">
                  <c:v>41492</c:v>
                </c:pt>
                <c:pt idx="1284">
                  <c:v>41493</c:v>
                </c:pt>
                <c:pt idx="1285">
                  <c:v>41494</c:v>
                </c:pt>
                <c:pt idx="1286">
                  <c:v>41495</c:v>
                </c:pt>
                <c:pt idx="1287">
                  <c:v>41498</c:v>
                </c:pt>
                <c:pt idx="1288">
                  <c:v>41499</c:v>
                </c:pt>
                <c:pt idx="1289">
                  <c:v>41500</c:v>
                </c:pt>
                <c:pt idx="1290">
                  <c:v>41501</c:v>
                </c:pt>
                <c:pt idx="1291">
                  <c:v>41502</c:v>
                </c:pt>
                <c:pt idx="1292">
                  <c:v>41505</c:v>
                </c:pt>
                <c:pt idx="1293">
                  <c:v>41506</c:v>
                </c:pt>
                <c:pt idx="1294">
                  <c:v>41507</c:v>
                </c:pt>
                <c:pt idx="1295">
                  <c:v>41508</c:v>
                </c:pt>
                <c:pt idx="1296">
                  <c:v>41509</c:v>
                </c:pt>
                <c:pt idx="1297">
                  <c:v>41512</c:v>
                </c:pt>
                <c:pt idx="1298">
                  <c:v>41513</c:v>
                </c:pt>
                <c:pt idx="1299">
                  <c:v>41514</c:v>
                </c:pt>
                <c:pt idx="1300">
                  <c:v>41515</c:v>
                </c:pt>
                <c:pt idx="1301">
                  <c:v>41516</c:v>
                </c:pt>
                <c:pt idx="1302">
                  <c:v>41519</c:v>
                </c:pt>
                <c:pt idx="1303">
                  <c:v>41520</c:v>
                </c:pt>
                <c:pt idx="1304">
                  <c:v>41521</c:v>
                </c:pt>
                <c:pt idx="1305">
                  <c:v>41522</c:v>
                </c:pt>
                <c:pt idx="1306">
                  <c:v>41523</c:v>
                </c:pt>
                <c:pt idx="1307">
                  <c:v>41526</c:v>
                </c:pt>
                <c:pt idx="1308">
                  <c:v>41527</c:v>
                </c:pt>
                <c:pt idx="1309">
                  <c:v>41528</c:v>
                </c:pt>
                <c:pt idx="1310">
                  <c:v>41529</c:v>
                </c:pt>
                <c:pt idx="1311">
                  <c:v>41530</c:v>
                </c:pt>
                <c:pt idx="1312">
                  <c:v>41533</c:v>
                </c:pt>
                <c:pt idx="1313">
                  <c:v>41534</c:v>
                </c:pt>
                <c:pt idx="1314">
                  <c:v>41535</c:v>
                </c:pt>
                <c:pt idx="1315">
                  <c:v>41536</c:v>
                </c:pt>
                <c:pt idx="1316">
                  <c:v>41537</c:v>
                </c:pt>
                <c:pt idx="1317">
                  <c:v>41540</c:v>
                </c:pt>
                <c:pt idx="1318">
                  <c:v>41541</c:v>
                </c:pt>
                <c:pt idx="1319">
                  <c:v>41542</c:v>
                </c:pt>
                <c:pt idx="1320">
                  <c:v>41543</c:v>
                </c:pt>
                <c:pt idx="1321">
                  <c:v>41544</c:v>
                </c:pt>
                <c:pt idx="1322">
                  <c:v>41547</c:v>
                </c:pt>
                <c:pt idx="1323">
                  <c:v>41548</c:v>
                </c:pt>
                <c:pt idx="1324">
                  <c:v>41549</c:v>
                </c:pt>
                <c:pt idx="1325">
                  <c:v>41550</c:v>
                </c:pt>
                <c:pt idx="1326">
                  <c:v>41551</c:v>
                </c:pt>
                <c:pt idx="1327">
                  <c:v>41554</c:v>
                </c:pt>
                <c:pt idx="1328">
                  <c:v>41555</c:v>
                </c:pt>
                <c:pt idx="1329">
                  <c:v>41556</c:v>
                </c:pt>
                <c:pt idx="1330">
                  <c:v>41557</c:v>
                </c:pt>
                <c:pt idx="1331">
                  <c:v>41558</c:v>
                </c:pt>
                <c:pt idx="1332">
                  <c:v>41561</c:v>
                </c:pt>
                <c:pt idx="1333">
                  <c:v>41562</c:v>
                </c:pt>
                <c:pt idx="1334">
                  <c:v>41563</c:v>
                </c:pt>
                <c:pt idx="1335">
                  <c:v>41564</c:v>
                </c:pt>
                <c:pt idx="1336">
                  <c:v>41565</c:v>
                </c:pt>
                <c:pt idx="1337">
                  <c:v>41568</c:v>
                </c:pt>
                <c:pt idx="1338">
                  <c:v>41569</c:v>
                </c:pt>
                <c:pt idx="1339">
                  <c:v>41570</c:v>
                </c:pt>
                <c:pt idx="1340">
                  <c:v>41571</c:v>
                </c:pt>
                <c:pt idx="1341">
                  <c:v>41572</c:v>
                </c:pt>
                <c:pt idx="1342">
                  <c:v>41575</c:v>
                </c:pt>
                <c:pt idx="1343">
                  <c:v>41576</c:v>
                </c:pt>
                <c:pt idx="1344">
                  <c:v>41577</c:v>
                </c:pt>
                <c:pt idx="1345">
                  <c:v>41578</c:v>
                </c:pt>
                <c:pt idx="1346">
                  <c:v>41579</c:v>
                </c:pt>
                <c:pt idx="1347">
                  <c:v>41582</c:v>
                </c:pt>
                <c:pt idx="1348">
                  <c:v>41583</c:v>
                </c:pt>
                <c:pt idx="1349">
                  <c:v>41584</c:v>
                </c:pt>
                <c:pt idx="1350">
                  <c:v>41585</c:v>
                </c:pt>
                <c:pt idx="1351">
                  <c:v>41586</c:v>
                </c:pt>
                <c:pt idx="1352">
                  <c:v>41589</c:v>
                </c:pt>
                <c:pt idx="1353">
                  <c:v>41590</c:v>
                </c:pt>
                <c:pt idx="1354">
                  <c:v>41591</c:v>
                </c:pt>
                <c:pt idx="1355">
                  <c:v>41592</c:v>
                </c:pt>
                <c:pt idx="1356">
                  <c:v>41596</c:v>
                </c:pt>
                <c:pt idx="1357">
                  <c:v>41597</c:v>
                </c:pt>
                <c:pt idx="1358">
                  <c:v>41598</c:v>
                </c:pt>
                <c:pt idx="1359">
                  <c:v>41599</c:v>
                </c:pt>
                <c:pt idx="1360">
                  <c:v>41600</c:v>
                </c:pt>
                <c:pt idx="1361">
                  <c:v>41603</c:v>
                </c:pt>
                <c:pt idx="1362">
                  <c:v>41604</c:v>
                </c:pt>
                <c:pt idx="1363">
                  <c:v>41605</c:v>
                </c:pt>
                <c:pt idx="1364">
                  <c:v>41606</c:v>
                </c:pt>
                <c:pt idx="1365">
                  <c:v>41607</c:v>
                </c:pt>
                <c:pt idx="1366">
                  <c:v>41610</c:v>
                </c:pt>
                <c:pt idx="1367">
                  <c:v>41611</c:v>
                </c:pt>
                <c:pt idx="1368">
                  <c:v>41612</c:v>
                </c:pt>
                <c:pt idx="1369">
                  <c:v>41613</c:v>
                </c:pt>
                <c:pt idx="1370">
                  <c:v>41614</c:v>
                </c:pt>
                <c:pt idx="1371">
                  <c:v>41617</c:v>
                </c:pt>
                <c:pt idx="1372">
                  <c:v>41618</c:v>
                </c:pt>
                <c:pt idx="1373">
                  <c:v>41619</c:v>
                </c:pt>
                <c:pt idx="1374">
                  <c:v>41620</c:v>
                </c:pt>
                <c:pt idx="1375">
                  <c:v>41621</c:v>
                </c:pt>
                <c:pt idx="1376">
                  <c:v>41624</c:v>
                </c:pt>
                <c:pt idx="1377">
                  <c:v>41625</c:v>
                </c:pt>
                <c:pt idx="1378">
                  <c:v>41626</c:v>
                </c:pt>
                <c:pt idx="1379">
                  <c:v>41627</c:v>
                </c:pt>
                <c:pt idx="1380">
                  <c:v>41628</c:v>
                </c:pt>
                <c:pt idx="1381">
                  <c:v>41631</c:v>
                </c:pt>
                <c:pt idx="1382">
                  <c:v>41632</c:v>
                </c:pt>
                <c:pt idx="1383">
                  <c:v>41634</c:v>
                </c:pt>
                <c:pt idx="1384">
                  <c:v>41635</c:v>
                </c:pt>
                <c:pt idx="1385">
                  <c:v>41638</c:v>
                </c:pt>
                <c:pt idx="1386">
                  <c:v>41641</c:v>
                </c:pt>
                <c:pt idx="1387">
                  <c:v>41642</c:v>
                </c:pt>
                <c:pt idx="1388">
                  <c:v>41645</c:v>
                </c:pt>
                <c:pt idx="1389">
                  <c:v>41646</c:v>
                </c:pt>
                <c:pt idx="1390">
                  <c:v>41647</c:v>
                </c:pt>
                <c:pt idx="1391">
                  <c:v>41648</c:v>
                </c:pt>
                <c:pt idx="1392">
                  <c:v>41649</c:v>
                </c:pt>
                <c:pt idx="1393">
                  <c:v>41652</c:v>
                </c:pt>
                <c:pt idx="1394">
                  <c:v>41653</c:v>
                </c:pt>
                <c:pt idx="1395">
                  <c:v>41654</c:v>
                </c:pt>
                <c:pt idx="1396">
                  <c:v>41655</c:v>
                </c:pt>
                <c:pt idx="1397">
                  <c:v>41656</c:v>
                </c:pt>
                <c:pt idx="1398">
                  <c:v>41659</c:v>
                </c:pt>
                <c:pt idx="1399">
                  <c:v>41660</c:v>
                </c:pt>
                <c:pt idx="1400">
                  <c:v>41661</c:v>
                </c:pt>
                <c:pt idx="1401">
                  <c:v>41662</c:v>
                </c:pt>
                <c:pt idx="1402">
                  <c:v>41663</c:v>
                </c:pt>
                <c:pt idx="1403">
                  <c:v>41666</c:v>
                </c:pt>
                <c:pt idx="1404">
                  <c:v>41667</c:v>
                </c:pt>
                <c:pt idx="1405">
                  <c:v>41668</c:v>
                </c:pt>
                <c:pt idx="1406">
                  <c:v>41669</c:v>
                </c:pt>
                <c:pt idx="1407">
                  <c:v>41670</c:v>
                </c:pt>
                <c:pt idx="1408">
                  <c:v>41673</c:v>
                </c:pt>
                <c:pt idx="1409">
                  <c:v>41674</c:v>
                </c:pt>
                <c:pt idx="1410">
                  <c:v>41675</c:v>
                </c:pt>
                <c:pt idx="1411">
                  <c:v>41676</c:v>
                </c:pt>
                <c:pt idx="1412">
                  <c:v>41677</c:v>
                </c:pt>
                <c:pt idx="1413">
                  <c:v>41680</c:v>
                </c:pt>
                <c:pt idx="1414">
                  <c:v>41681</c:v>
                </c:pt>
                <c:pt idx="1415">
                  <c:v>41682</c:v>
                </c:pt>
                <c:pt idx="1416">
                  <c:v>41683</c:v>
                </c:pt>
                <c:pt idx="1417">
                  <c:v>41684</c:v>
                </c:pt>
                <c:pt idx="1418">
                  <c:v>41687</c:v>
                </c:pt>
                <c:pt idx="1419">
                  <c:v>41688</c:v>
                </c:pt>
                <c:pt idx="1420">
                  <c:v>41689</c:v>
                </c:pt>
                <c:pt idx="1421">
                  <c:v>41690</c:v>
                </c:pt>
                <c:pt idx="1422">
                  <c:v>41691</c:v>
                </c:pt>
                <c:pt idx="1423">
                  <c:v>41694</c:v>
                </c:pt>
                <c:pt idx="1424">
                  <c:v>41695</c:v>
                </c:pt>
                <c:pt idx="1425">
                  <c:v>41696</c:v>
                </c:pt>
                <c:pt idx="1426">
                  <c:v>41697</c:v>
                </c:pt>
                <c:pt idx="1427">
                  <c:v>41698</c:v>
                </c:pt>
                <c:pt idx="1428">
                  <c:v>41703</c:v>
                </c:pt>
                <c:pt idx="1429">
                  <c:v>41704</c:v>
                </c:pt>
                <c:pt idx="1430">
                  <c:v>41705</c:v>
                </c:pt>
                <c:pt idx="1431">
                  <c:v>41708</c:v>
                </c:pt>
                <c:pt idx="1432">
                  <c:v>41709</c:v>
                </c:pt>
                <c:pt idx="1433">
                  <c:v>41710</c:v>
                </c:pt>
                <c:pt idx="1434">
                  <c:v>41711</c:v>
                </c:pt>
                <c:pt idx="1435">
                  <c:v>41712</c:v>
                </c:pt>
                <c:pt idx="1436">
                  <c:v>41715</c:v>
                </c:pt>
                <c:pt idx="1437">
                  <c:v>41716</c:v>
                </c:pt>
                <c:pt idx="1438">
                  <c:v>41717</c:v>
                </c:pt>
                <c:pt idx="1439">
                  <c:v>41718</c:v>
                </c:pt>
                <c:pt idx="1440">
                  <c:v>41719</c:v>
                </c:pt>
                <c:pt idx="1441">
                  <c:v>41722</c:v>
                </c:pt>
                <c:pt idx="1442">
                  <c:v>41723</c:v>
                </c:pt>
                <c:pt idx="1443">
                  <c:v>41724</c:v>
                </c:pt>
                <c:pt idx="1444">
                  <c:v>41725</c:v>
                </c:pt>
                <c:pt idx="1445">
                  <c:v>41726</c:v>
                </c:pt>
                <c:pt idx="1446">
                  <c:v>41729</c:v>
                </c:pt>
                <c:pt idx="1447">
                  <c:v>41730</c:v>
                </c:pt>
                <c:pt idx="1448">
                  <c:v>41731</c:v>
                </c:pt>
                <c:pt idx="1449">
                  <c:v>41732</c:v>
                </c:pt>
                <c:pt idx="1450">
                  <c:v>41733</c:v>
                </c:pt>
                <c:pt idx="1451">
                  <c:v>41736</c:v>
                </c:pt>
                <c:pt idx="1452">
                  <c:v>41737</c:v>
                </c:pt>
                <c:pt idx="1453">
                  <c:v>41738</c:v>
                </c:pt>
                <c:pt idx="1454">
                  <c:v>41739</c:v>
                </c:pt>
                <c:pt idx="1455">
                  <c:v>41740</c:v>
                </c:pt>
                <c:pt idx="1456">
                  <c:v>41743</c:v>
                </c:pt>
                <c:pt idx="1457">
                  <c:v>41744</c:v>
                </c:pt>
                <c:pt idx="1458">
                  <c:v>41745</c:v>
                </c:pt>
                <c:pt idx="1459">
                  <c:v>41746</c:v>
                </c:pt>
                <c:pt idx="1460">
                  <c:v>41751</c:v>
                </c:pt>
                <c:pt idx="1461">
                  <c:v>41752</c:v>
                </c:pt>
                <c:pt idx="1462">
                  <c:v>41753</c:v>
                </c:pt>
                <c:pt idx="1463">
                  <c:v>41754</c:v>
                </c:pt>
                <c:pt idx="1464">
                  <c:v>41757</c:v>
                </c:pt>
                <c:pt idx="1465">
                  <c:v>41758</c:v>
                </c:pt>
                <c:pt idx="1466">
                  <c:v>41759</c:v>
                </c:pt>
                <c:pt idx="1467">
                  <c:v>41761</c:v>
                </c:pt>
                <c:pt idx="1468">
                  <c:v>41764</c:v>
                </c:pt>
                <c:pt idx="1469">
                  <c:v>41765</c:v>
                </c:pt>
                <c:pt idx="1470">
                  <c:v>41766</c:v>
                </c:pt>
                <c:pt idx="1471">
                  <c:v>41767</c:v>
                </c:pt>
                <c:pt idx="1472">
                  <c:v>41768</c:v>
                </c:pt>
                <c:pt idx="1473">
                  <c:v>41771</c:v>
                </c:pt>
                <c:pt idx="1474">
                  <c:v>41772</c:v>
                </c:pt>
                <c:pt idx="1475">
                  <c:v>41773</c:v>
                </c:pt>
                <c:pt idx="1476">
                  <c:v>41774</c:v>
                </c:pt>
                <c:pt idx="1477">
                  <c:v>41775</c:v>
                </c:pt>
                <c:pt idx="1478">
                  <c:v>41778</c:v>
                </c:pt>
                <c:pt idx="1479">
                  <c:v>41779</c:v>
                </c:pt>
                <c:pt idx="1480">
                  <c:v>41780</c:v>
                </c:pt>
                <c:pt idx="1481">
                  <c:v>41781</c:v>
                </c:pt>
                <c:pt idx="1482">
                  <c:v>41782</c:v>
                </c:pt>
                <c:pt idx="1483">
                  <c:v>41785</c:v>
                </c:pt>
                <c:pt idx="1484">
                  <c:v>41786</c:v>
                </c:pt>
                <c:pt idx="1485">
                  <c:v>41787</c:v>
                </c:pt>
                <c:pt idx="1486">
                  <c:v>41788</c:v>
                </c:pt>
                <c:pt idx="1487">
                  <c:v>41789</c:v>
                </c:pt>
                <c:pt idx="1488">
                  <c:v>41792</c:v>
                </c:pt>
                <c:pt idx="1489">
                  <c:v>41793</c:v>
                </c:pt>
                <c:pt idx="1490">
                  <c:v>41794</c:v>
                </c:pt>
                <c:pt idx="1491">
                  <c:v>41795</c:v>
                </c:pt>
                <c:pt idx="1492">
                  <c:v>41796</c:v>
                </c:pt>
                <c:pt idx="1493">
                  <c:v>41799</c:v>
                </c:pt>
                <c:pt idx="1494">
                  <c:v>41800</c:v>
                </c:pt>
                <c:pt idx="1495">
                  <c:v>41801</c:v>
                </c:pt>
                <c:pt idx="1496">
                  <c:v>41802</c:v>
                </c:pt>
                <c:pt idx="1497">
                  <c:v>41803</c:v>
                </c:pt>
                <c:pt idx="1498">
                  <c:v>41806</c:v>
                </c:pt>
                <c:pt idx="1499">
                  <c:v>41807</c:v>
                </c:pt>
                <c:pt idx="1500">
                  <c:v>41808</c:v>
                </c:pt>
                <c:pt idx="1501">
                  <c:v>41810</c:v>
                </c:pt>
                <c:pt idx="1502">
                  <c:v>41813</c:v>
                </c:pt>
                <c:pt idx="1503">
                  <c:v>41814</c:v>
                </c:pt>
                <c:pt idx="1504">
                  <c:v>41815</c:v>
                </c:pt>
                <c:pt idx="1505">
                  <c:v>41816</c:v>
                </c:pt>
                <c:pt idx="1506">
                  <c:v>41817</c:v>
                </c:pt>
                <c:pt idx="1507">
                  <c:v>41820</c:v>
                </c:pt>
                <c:pt idx="1508">
                  <c:v>41821</c:v>
                </c:pt>
                <c:pt idx="1509">
                  <c:v>41822</c:v>
                </c:pt>
                <c:pt idx="1510">
                  <c:v>41823</c:v>
                </c:pt>
                <c:pt idx="1511">
                  <c:v>41824</c:v>
                </c:pt>
                <c:pt idx="1512">
                  <c:v>41827</c:v>
                </c:pt>
                <c:pt idx="1513">
                  <c:v>41828</c:v>
                </c:pt>
                <c:pt idx="1514">
                  <c:v>41830</c:v>
                </c:pt>
                <c:pt idx="1515">
                  <c:v>41831</c:v>
                </c:pt>
                <c:pt idx="1516">
                  <c:v>41834</c:v>
                </c:pt>
                <c:pt idx="1517">
                  <c:v>41835</c:v>
                </c:pt>
                <c:pt idx="1518">
                  <c:v>41836</c:v>
                </c:pt>
                <c:pt idx="1519">
                  <c:v>41837</c:v>
                </c:pt>
                <c:pt idx="1520">
                  <c:v>41838</c:v>
                </c:pt>
                <c:pt idx="1521">
                  <c:v>41841</c:v>
                </c:pt>
                <c:pt idx="1522">
                  <c:v>41842</c:v>
                </c:pt>
                <c:pt idx="1523">
                  <c:v>41843</c:v>
                </c:pt>
                <c:pt idx="1524">
                  <c:v>41844</c:v>
                </c:pt>
                <c:pt idx="1525">
                  <c:v>41845</c:v>
                </c:pt>
                <c:pt idx="1526">
                  <c:v>41848</c:v>
                </c:pt>
                <c:pt idx="1527">
                  <c:v>41849</c:v>
                </c:pt>
                <c:pt idx="1528">
                  <c:v>41850</c:v>
                </c:pt>
                <c:pt idx="1529">
                  <c:v>41851</c:v>
                </c:pt>
                <c:pt idx="1530">
                  <c:v>41852</c:v>
                </c:pt>
                <c:pt idx="1531">
                  <c:v>41855</c:v>
                </c:pt>
                <c:pt idx="1532">
                  <c:v>41856</c:v>
                </c:pt>
                <c:pt idx="1533">
                  <c:v>41857</c:v>
                </c:pt>
                <c:pt idx="1534">
                  <c:v>41858</c:v>
                </c:pt>
                <c:pt idx="1535">
                  <c:v>41859</c:v>
                </c:pt>
                <c:pt idx="1536">
                  <c:v>41862</c:v>
                </c:pt>
                <c:pt idx="1537">
                  <c:v>41863</c:v>
                </c:pt>
                <c:pt idx="1538">
                  <c:v>41864</c:v>
                </c:pt>
                <c:pt idx="1539">
                  <c:v>41865</c:v>
                </c:pt>
                <c:pt idx="1540">
                  <c:v>41866</c:v>
                </c:pt>
                <c:pt idx="1541">
                  <c:v>41869</c:v>
                </c:pt>
                <c:pt idx="1542">
                  <c:v>41870</c:v>
                </c:pt>
                <c:pt idx="1543">
                  <c:v>41871</c:v>
                </c:pt>
                <c:pt idx="1544">
                  <c:v>41872</c:v>
                </c:pt>
                <c:pt idx="1545">
                  <c:v>41873</c:v>
                </c:pt>
                <c:pt idx="1546">
                  <c:v>41876</c:v>
                </c:pt>
                <c:pt idx="1547">
                  <c:v>41877</c:v>
                </c:pt>
                <c:pt idx="1548">
                  <c:v>41878</c:v>
                </c:pt>
                <c:pt idx="1549">
                  <c:v>41879</c:v>
                </c:pt>
                <c:pt idx="1550">
                  <c:v>41880</c:v>
                </c:pt>
                <c:pt idx="1551">
                  <c:v>41883</c:v>
                </c:pt>
                <c:pt idx="1552">
                  <c:v>41884</c:v>
                </c:pt>
                <c:pt idx="1553">
                  <c:v>41885</c:v>
                </c:pt>
                <c:pt idx="1554">
                  <c:v>41886</c:v>
                </c:pt>
                <c:pt idx="1555">
                  <c:v>41887</c:v>
                </c:pt>
                <c:pt idx="1556">
                  <c:v>41890</c:v>
                </c:pt>
                <c:pt idx="1557">
                  <c:v>41891</c:v>
                </c:pt>
                <c:pt idx="1558">
                  <c:v>41892</c:v>
                </c:pt>
                <c:pt idx="1559">
                  <c:v>41893</c:v>
                </c:pt>
                <c:pt idx="1560">
                  <c:v>41894</c:v>
                </c:pt>
                <c:pt idx="1561">
                  <c:v>41897</c:v>
                </c:pt>
                <c:pt idx="1562">
                  <c:v>41898</c:v>
                </c:pt>
                <c:pt idx="1563">
                  <c:v>41899</c:v>
                </c:pt>
                <c:pt idx="1564">
                  <c:v>41900</c:v>
                </c:pt>
                <c:pt idx="1565">
                  <c:v>41901</c:v>
                </c:pt>
                <c:pt idx="1566">
                  <c:v>41904</c:v>
                </c:pt>
                <c:pt idx="1567">
                  <c:v>41905</c:v>
                </c:pt>
                <c:pt idx="1568">
                  <c:v>41906</c:v>
                </c:pt>
                <c:pt idx="1569">
                  <c:v>41907</c:v>
                </c:pt>
                <c:pt idx="1570">
                  <c:v>41908</c:v>
                </c:pt>
                <c:pt idx="1571">
                  <c:v>41911</c:v>
                </c:pt>
                <c:pt idx="1572">
                  <c:v>41912</c:v>
                </c:pt>
                <c:pt idx="1573">
                  <c:v>41913</c:v>
                </c:pt>
                <c:pt idx="1574">
                  <c:v>41914</c:v>
                </c:pt>
                <c:pt idx="1575">
                  <c:v>41915</c:v>
                </c:pt>
                <c:pt idx="1576">
                  <c:v>41918</c:v>
                </c:pt>
                <c:pt idx="1577">
                  <c:v>41919</c:v>
                </c:pt>
                <c:pt idx="1578">
                  <c:v>41920</c:v>
                </c:pt>
                <c:pt idx="1579">
                  <c:v>41921</c:v>
                </c:pt>
                <c:pt idx="1580">
                  <c:v>41922</c:v>
                </c:pt>
                <c:pt idx="1581">
                  <c:v>41925</c:v>
                </c:pt>
                <c:pt idx="1582">
                  <c:v>41926</c:v>
                </c:pt>
                <c:pt idx="1583">
                  <c:v>41927</c:v>
                </c:pt>
                <c:pt idx="1584">
                  <c:v>41928</c:v>
                </c:pt>
                <c:pt idx="1585">
                  <c:v>41929</c:v>
                </c:pt>
                <c:pt idx="1586">
                  <c:v>41932</c:v>
                </c:pt>
                <c:pt idx="1587">
                  <c:v>41933</c:v>
                </c:pt>
                <c:pt idx="1588">
                  <c:v>41934</c:v>
                </c:pt>
                <c:pt idx="1589">
                  <c:v>41935</c:v>
                </c:pt>
                <c:pt idx="1590">
                  <c:v>41936</c:v>
                </c:pt>
                <c:pt idx="1591">
                  <c:v>41939</c:v>
                </c:pt>
                <c:pt idx="1592">
                  <c:v>41940</c:v>
                </c:pt>
                <c:pt idx="1593">
                  <c:v>41941</c:v>
                </c:pt>
                <c:pt idx="1594">
                  <c:v>41942</c:v>
                </c:pt>
                <c:pt idx="1595">
                  <c:v>41943</c:v>
                </c:pt>
                <c:pt idx="1596">
                  <c:v>41946</c:v>
                </c:pt>
                <c:pt idx="1597">
                  <c:v>41947</c:v>
                </c:pt>
                <c:pt idx="1598">
                  <c:v>41948</c:v>
                </c:pt>
                <c:pt idx="1599">
                  <c:v>41949</c:v>
                </c:pt>
                <c:pt idx="1600">
                  <c:v>41950</c:v>
                </c:pt>
                <c:pt idx="1601">
                  <c:v>41953</c:v>
                </c:pt>
                <c:pt idx="1602">
                  <c:v>41954</c:v>
                </c:pt>
                <c:pt idx="1603">
                  <c:v>41955</c:v>
                </c:pt>
                <c:pt idx="1604">
                  <c:v>41956</c:v>
                </c:pt>
                <c:pt idx="1605">
                  <c:v>41957</c:v>
                </c:pt>
                <c:pt idx="1606">
                  <c:v>41960</c:v>
                </c:pt>
                <c:pt idx="1607">
                  <c:v>41961</c:v>
                </c:pt>
                <c:pt idx="1608">
                  <c:v>41962</c:v>
                </c:pt>
                <c:pt idx="1609">
                  <c:v>41963</c:v>
                </c:pt>
                <c:pt idx="1610">
                  <c:v>41964</c:v>
                </c:pt>
                <c:pt idx="1611">
                  <c:v>41967</c:v>
                </c:pt>
                <c:pt idx="1612">
                  <c:v>41968</c:v>
                </c:pt>
                <c:pt idx="1613">
                  <c:v>41969</c:v>
                </c:pt>
                <c:pt idx="1614">
                  <c:v>41970</c:v>
                </c:pt>
                <c:pt idx="1615">
                  <c:v>41971</c:v>
                </c:pt>
                <c:pt idx="1616">
                  <c:v>41974</c:v>
                </c:pt>
                <c:pt idx="1617">
                  <c:v>41975</c:v>
                </c:pt>
                <c:pt idx="1618">
                  <c:v>41976</c:v>
                </c:pt>
                <c:pt idx="1619">
                  <c:v>41977</c:v>
                </c:pt>
                <c:pt idx="1620">
                  <c:v>41978</c:v>
                </c:pt>
                <c:pt idx="1621">
                  <c:v>41981</c:v>
                </c:pt>
                <c:pt idx="1622">
                  <c:v>41982</c:v>
                </c:pt>
                <c:pt idx="1623">
                  <c:v>41983</c:v>
                </c:pt>
                <c:pt idx="1624">
                  <c:v>41984</c:v>
                </c:pt>
                <c:pt idx="1625">
                  <c:v>41985</c:v>
                </c:pt>
                <c:pt idx="1626">
                  <c:v>41988</c:v>
                </c:pt>
                <c:pt idx="1627">
                  <c:v>41989</c:v>
                </c:pt>
                <c:pt idx="1628">
                  <c:v>41990</c:v>
                </c:pt>
                <c:pt idx="1629">
                  <c:v>41991</c:v>
                </c:pt>
                <c:pt idx="1630">
                  <c:v>41992</c:v>
                </c:pt>
                <c:pt idx="1631">
                  <c:v>41995</c:v>
                </c:pt>
                <c:pt idx="1632">
                  <c:v>41996</c:v>
                </c:pt>
                <c:pt idx="1633">
                  <c:v>41997</c:v>
                </c:pt>
                <c:pt idx="1634">
                  <c:v>41999</c:v>
                </c:pt>
                <c:pt idx="1635">
                  <c:v>42002</c:v>
                </c:pt>
                <c:pt idx="1636">
                  <c:v>42003</c:v>
                </c:pt>
                <c:pt idx="1637">
                  <c:v>42004</c:v>
                </c:pt>
                <c:pt idx="1638">
                  <c:v>42006</c:v>
                </c:pt>
                <c:pt idx="1639">
                  <c:v>42009</c:v>
                </c:pt>
                <c:pt idx="1640">
                  <c:v>42010</c:v>
                </c:pt>
                <c:pt idx="1641">
                  <c:v>42011</c:v>
                </c:pt>
                <c:pt idx="1642">
                  <c:v>42012</c:v>
                </c:pt>
                <c:pt idx="1643">
                  <c:v>42013</c:v>
                </c:pt>
                <c:pt idx="1644">
                  <c:v>42016</c:v>
                </c:pt>
                <c:pt idx="1645">
                  <c:v>42017</c:v>
                </c:pt>
                <c:pt idx="1646">
                  <c:v>42018</c:v>
                </c:pt>
                <c:pt idx="1647">
                  <c:v>42019</c:v>
                </c:pt>
                <c:pt idx="1648">
                  <c:v>42020</c:v>
                </c:pt>
                <c:pt idx="1649">
                  <c:v>42023</c:v>
                </c:pt>
                <c:pt idx="1650">
                  <c:v>42024</c:v>
                </c:pt>
                <c:pt idx="1651">
                  <c:v>42025</c:v>
                </c:pt>
                <c:pt idx="1652">
                  <c:v>42026</c:v>
                </c:pt>
                <c:pt idx="1653">
                  <c:v>42027</c:v>
                </c:pt>
                <c:pt idx="1654">
                  <c:v>42030</c:v>
                </c:pt>
                <c:pt idx="1655">
                  <c:v>42031</c:v>
                </c:pt>
                <c:pt idx="1656">
                  <c:v>42032</c:v>
                </c:pt>
                <c:pt idx="1657">
                  <c:v>42033</c:v>
                </c:pt>
                <c:pt idx="1658">
                  <c:v>42034</c:v>
                </c:pt>
                <c:pt idx="1659">
                  <c:v>42037</c:v>
                </c:pt>
                <c:pt idx="1660">
                  <c:v>42038</c:v>
                </c:pt>
                <c:pt idx="1661">
                  <c:v>42039</c:v>
                </c:pt>
                <c:pt idx="1662">
                  <c:v>42040</c:v>
                </c:pt>
                <c:pt idx="1663">
                  <c:v>42041</c:v>
                </c:pt>
                <c:pt idx="1664">
                  <c:v>42044</c:v>
                </c:pt>
                <c:pt idx="1665">
                  <c:v>42045</c:v>
                </c:pt>
                <c:pt idx="1666">
                  <c:v>42046</c:v>
                </c:pt>
                <c:pt idx="1667">
                  <c:v>42047</c:v>
                </c:pt>
                <c:pt idx="1668">
                  <c:v>42048</c:v>
                </c:pt>
                <c:pt idx="1669">
                  <c:v>42053</c:v>
                </c:pt>
                <c:pt idx="1670">
                  <c:v>42054</c:v>
                </c:pt>
                <c:pt idx="1671">
                  <c:v>42055</c:v>
                </c:pt>
                <c:pt idx="1672">
                  <c:v>42058</c:v>
                </c:pt>
                <c:pt idx="1673">
                  <c:v>42059</c:v>
                </c:pt>
                <c:pt idx="1674">
                  <c:v>42060</c:v>
                </c:pt>
                <c:pt idx="1675">
                  <c:v>42061</c:v>
                </c:pt>
                <c:pt idx="1676">
                  <c:v>42062</c:v>
                </c:pt>
                <c:pt idx="1677">
                  <c:v>42065</c:v>
                </c:pt>
                <c:pt idx="1678">
                  <c:v>42066</c:v>
                </c:pt>
                <c:pt idx="1679">
                  <c:v>42067</c:v>
                </c:pt>
                <c:pt idx="1680">
                  <c:v>42068</c:v>
                </c:pt>
                <c:pt idx="1681">
                  <c:v>42069</c:v>
                </c:pt>
                <c:pt idx="1682">
                  <c:v>42072</c:v>
                </c:pt>
                <c:pt idx="1683">
                  <c:v>42073</c:v>
                </c:pt>
                <c:pt idx="1684">
                  <c:v>42074</c:v>
                </c:pt>
                <c:pt idx="1685">
                  <c:v>42075</c:v>
                </c:pt>
                <c:pt idx="1686">
                  <c:v>42076</c:v>
                </c:pt>
                <c:pt idx="1687">
                  <c:v>42079</c:v>
                </c:pt>
                <c:pt idx="1688">
                  <c:v>42080</c:v>
                </c:pt>
                <c:pt idx="1689">
                  <c:v>42081</c:v>
                </c:pt>
                <c:pt idx="1690">
                  <c:v>42082</c:v>
                </c:pt>
                <c:pt idx="1691">
                  <c:v>42083</c:v>
                </c:pt>
                <c:pt idx="1692">
                  <c:v>42086</c:v>
                </c:pt>
                <c:pt idx="1693">
                  <c:v>42087</c:v>
                </c:pt>
                <c:pt idx="1694">
                  <c:v>42088</c:v>
                </c:pt>
                <c:pt idx="1695">
                  <c:v>42089</c:v>
                </c:pt>
                <c:pt idx="1696">
                  <c:v>42090</c:v>
                </c:pt>
                <c:pt idx="1697">
                  <c:v>42093</c:v>
                </c:pt>
                <c:pt idx="1698">
                  <c:v>42094</c:v>
                </c:pt>
                <c:pt idx="1699">
                  <c:v>42095</c:v>
                </c:pt>
                <c:pt idx="1700">
                  <c:v>42096</c:v>
                </c:pt>
                <c:pt idx="1701">
                  <c:v>42100</c:v>
                </c:pt>
                <c:pt idx="1702">
                  <c:v>42101</c:v>
                </c:pt>
                <c:pt idx="1703">
                  <c:v>42102</c:v>
                </c:pt>
                <c:pt idx="1704">
                  <c:v>42103</c:v>
                </c:pt>
                <c:pt idx="1705">
                  <c:v>42104</c:v>
                </c:pt>
                <c:pt idx="1706">
                  <c:v>42107</c:v>
                </c:pt>
                <c:pt idx="1707">
                  <c:v>42108</c:v>
                </c:pt>
                <c:pt idx="1708">
                  <c:v>42109</c:v>
                </c:pt>
                <c:pt idx="1709">
                  <c:v>42110</c:v>
                </c:pt>
                <c:pt idx="1710">
                  <c:v>42111</c:v>
                </c:pt>
                <c:pt idx="1711">
                  <c:v>42114</c:v>
                </c:pt>
                <c:pt idx="1712">
                  <c:v>42116</c:v>
                </c:pt>
                <c:pt idx="1713">
                  <c:v>42117</c:v>
                </c:pt>
                <c:pt idx="1714">
                  <c:v>42118</c:v>
                </c:pt>
                <c:pt idx="1715">
                  <c:v>42121</c:v>
                </c:pt>
                <c:pt idx="1716">
                  <c:v>42122</c:v>
                </c:pt>
                <c:pt idx="1717">
                  <c:v>42123</c:v>
                </c:pt>
                <c:pt idx="1718">
                  <c:v>42124</c:v>
                </c:pt>
                <c:pt idx="1719">
                  <c:v>42128</c:v>
                </c:pt>
                <c:pt idx="1720">
                  <c:v>42129</c:v>
                </c:pt>
                <c:pt idx="1721">
                  <c:v>42130</c:v>
                </c:pt>
                <c:pt idx="1722">
                  <c:v>42131</c:v>
                </c:pt>
                <c:pt idx="1723">
                  <c:v>42132</c:v>
                </c:pt>
                <c:pt idx="1724">
                  <c:v>42135</c:v>
                </c:pt>
                <c:pt idx="1725">
                  <c:v>42136</c:v>
                </c:pt>
                <c:pt idx="1726">
                  <c:v>42137</c:v>
                </c:pt>
                <c:pt idx="1727">
                  <c:v>42138</c:v>
                </c:pt>
                <c:pt idx="1728">
                  <c:v>42139</c:v>
                </c:pt>
                <c:pt idx="1729">
                  <c:v>42142</c:v>
                </c:pt>
                <c:pt idx="1730">
                  <c:v>42143</c:v>
                </c:pt>
                <c:pt idx="1731">
                  <c:v>42144</c:v>
                </c:pt>
                <c:pt idx="1732">
                  <c:v>42145</c:v>
                </c:pt>
                <c:pt idx="1733">
                  <c:v>42146</c:v>
                </c:pt>
                <c:pt idx="1734">
                  <c:v>42149</c:v>
                </c:pt>
                <c:pt idx="1735">
                  <c:v>42150</c:v>
                </c:pt>
                <c:pt idx="1736">
                  <c:v>42151</c:v>
                </c:pt>
                <c:pt idx="1737">
                  <c:v>42152</c:v>
                </c:pt>
                <c:pt idx="1738">
                  <c:v>42153</c:v>
                </c:pt>
                <c:pt idx="1739">
                  <c:v>42156</c:v>
                </c:pt>
                <c:pt idx="1740">
                  <c:v>42157</c:v>
                </c:pt>
                <c:pt idx="1741">
                  <c:v>42158</c:v>
                </c:pt>
                <c:pt idx="1742">
                  <c:v>42160</c:v>
                </c:pt>
                <c:pt idx="1743">
                  <c:v>42163</c:v>
                </c:pt>
                <c:pt idx="1744">
                  <c:v>42164</c:v>
                </c:pt>
                <c:pt idx="1745">
                  <c:v>42165</c:v>
                </c:pt>
                <c:pt idx="1746">
                  <c:v>42166</c:v>
                </c:pt>
                <c:pt idx="1747">
                  <c:v>42167</c:v>
                </c:pt>
                <c:pt idx="1748">
                  <c:v>42170</c:v>
                </c:pt>
                <c:pt idx="1749">
                  <c:v>42171</c:v>
                </c:pt>
                <c:pt idx="1750">
                  <c:v>42172</c:v>
                </c:pt>
                <c:pt idx="1751">
                  <c:v>42173</c:v>
                </c:pt>
                <c:pt idx="1752">
                  <c:v>42174</c:v>
                </c:pt>
                <c:pt idx="1753">
                  <c:v>42177</c:v>
                </c:pt>
                <c:pt idx="1754">
                  <c:v>42178</c:v>
                </c:pt>
                <c:pt idx="1755">
                  <c:v>42179</c:v>
                </c:pt>
                <c:pt idx="1756">
                  <c:v>42180</c:v>
                </c:pt>
                <c:pt idx="1757">
                  <c:v>42181</c:v>
                </c:pt>
                <c:pt idx="1758">
                  <c:v>42184</c:v>
                </c:pt>
                <c:pt idx="1759">
                  <c:v>42185</c:v>
                </c:pt>
                <c:pt idx="1760">
                  <c:v>42186</c:v>
                </c:pt>
                <c:pt idx="1761">
                  <c:v>42187</c:v>
                </c:pt>
                <c:pt idx="1762">
                  <c:v>42188</c:v>
                </c:pt>
                <c:pt idx="1763">
                  <c:v>42191</c:v>
                </c:pt>
                <c:pt idx="1764">
                  <c:v>42192</c:v>
                </c:pt>
                <c:pt idx="1765">
                  <c:v>42193</c:v>
                </c:pt>
                <c:pt idx="1766">
                  <c:v>42195</c:v>
                </c:pt>
                <c:pt idx="1767">
                  <c:v>42198</c:v>
                </c:pt>
                <c:pt idx="1768">
                  <c:v>42199</c:v>
                </c:pt>
                <c:pt idx="1769">
                  <c:v>42200</c:v>
                </c:pt>
                <c:pt idx="1770">
                  <c:v>42201</c:v>
                </c:pt>
                <c:pt idx="1771">
                  <c:v>42202</c:v>
                </c:pt>
                <c:pt idx="1772">
                  <c:v>42205</c:v>
                </c:pt>
                <c:pt idx="1773">
                  <c:v>42206</c:v>
                </c:pt>
                <c:pt idx="1774">
                  <c:v>42207</c:v>
                </c:pt>
                <c:pt idx="1775">
                  <c:v>42208</c:v>
                </c:pt>
                <c:pt idx="1776">
                  <c:v>42209</c:v>
                </c:pt>
                <c:pt idx="1777">
                  <c:v>42212</c:v>
                </c:pt>
                <c:pt idx="1778">
                  <c:v>42213</c:v>
                </c:pt>
                <c:pt idx="1779">
                  <c:v>42214</c:v>
                </c:pt>
                <c:pt idx="1780">
                  <c:v>42215</c:v>
                </c:pt>
                <c:pt idx="1781">
                  <c:v>42216</c:v>
                </c:pt>
                <c:pt idx="1782">
                  <c:v>42219</c:v>
                </c:pt>
                <c:pt idx="1783">
                  <c:v>42220</c:v>
                </c:pt>
                <c:pt idx="1784">
                  <c:v>42221</c:v>
                </c:pt>
                <c:pt idx="1785">
                  <c:v>42222</c:v>
                </c:pt>
                <c:pt idx="1786">
                  <c:v>42223</c:v>
                </c:pt>
                <c:pt idx="1787">
                  <c:v>42226</c:v>
                </c:pt>
                <c:pt idx="1788">
                  <c:v>42227</c:v>
                </c:pt>
                <c:pt idx="1789">
                  <c:v>42228</c:v>
                </c:pt>
                <c:pt idx="1790">
                  <c:v>42229</c:v>
                </c:pt>
                <c:pt idx="1791">
                  <c:v>42230</c:v>
                </c:pt>
                <c:pt idx="1792">
                  <c:v>42233</c:v>
                </c:pt>
                <c:pt idx="1793">
                  <c:v>42234</c:v>
                </c:pt>
                <c:pt idx="1794">
                  <c:v>42235</c:v>
                </c:pt>
                <c:pt idx="1795">
                  <c:v>42236</c:v>
                </c:pt>
                <c:pt idx="1796">
                  <c:v>42237</c:v>
                </c:pt>
                <c:pt idx="1797">
                  <c:v>42240</c:v>
                </c:pt>
                <c:pt idx="1798">
                  <c:v>42241</c:v>
                </c:pt>
                <c:pt idx="1799">
                  <c:v>42242</c:v>
                </c:pt>
                <c:pt idx="1800">
                  <c:v>42243</c:v>
                </c:pt>
                <c:pt idx="1801">
                  <c:v>42244</c:v>
                </c:pt>
                <c:pt idx="1802">
                  <c:v>42247</c:v>
                </c:pt>
                <c:pt idx="1803">
                  <c:v>42248</c:v>
                </c:pt>
                <c:pt idx="1804">
                  <c:v>42249</c:v>
                </c:pt>
                <c:pt idx="1805">
                  <c:v>42250</c:v>
                </c:pt>
                <c:pt idx="1806">
                  <c:v>42251</c:v>
                </c:pt>
                <c:pt idx="1807">
                  <c:v>42255</c:v>
                </c:pt>
                <c:pt idx="1808">
                  <c:v>42256</c:v>
                </c:pt>
                <c:pt idx="1809">
                  <c:v>42257</c:v>
                </c:pt>
                <c:pt idx="1810">
                  <c:v>42258</c:v>
                </c:pt>
                <c:pt idx="1811">
                  <c:v>42261</c:v>
                </c:pt>
                <c:pt idx="1812">
                  <c:v>42262</c:v>
                </c:pt>
                <c:pt idx="1813">
                  <c:v>42263</c:v>
                </c:pt>
                <c:pt idx="1814">
                  <c:v>42264</c:v>
                </c:pt>
                <c:pt idx="1815">
                  <c:v>42265</c:v>
                </c:pt>
                <c:pt idx="1816">
                  <c:v>42268</c:v>
                </c:pt>
                <c:pt idx="1817">
                  <c:v>42269</c:v>
                </c:pt>
                <c:pt idx="1818">
                  <c:v>42270</c:v>
                </c:pt>
                <c:pt idx="1819">
                  <c:v>42271</c:v>
                </c:pt>
                <c:pt idx="1820">
                  <c:v>42272</c:v>
                </c:pt>
                <c:pt idx="1821">
                  <c:v>42275</c:v>
                </c:pt>
                <c:pt idx="1822">
                  <c:v>42276</c:v>
                </c:pt>
                <c:pt idx="1823">
                  <c:v>42277</c:v>
                </c:pt>
                <c:pt idx="1824">
                  <c:v>42278</c:v>
                </c:pt>
                <c:pt idx="1825">
                  <c:v>42279</c:v>
                </c:pt>
                <c:pt idx="1826">
                  <c:v>42282</c:v>
                </c:pt>
                <c:pt idx="1827">
                  <c:v>42283</c:v>
                </c:pt>
                <c:pt idx="1828">
                  <c:v>42284</c:v>
                </c:pt>
                <c:pt idx="1829">
                  <c:v>42285</c:v>
                </c:pt>
                <c:pt idx="1830">
                  <c:v>42286</c:v>
                </c:pt>
                <c:pt idx="1831">
                  <c:v>42290</c:v>
                </c:pt>
                <c:pt idx="1832">
                  <c:v>42291</c:v>
                </c:pt>
                <c:pt idx="1833">
                  <c:v>42292</c:v>
                </c:pt>
                <c:pt idx="1834">
                  <c:v>42293</c:v>
                </c:pt>
                <c:pt idx="1835">
                  <c:v>42296</c:v>
                </c:pt>
                <c:pt idx="1836">
                  <c:v>42297</c:v>
                </c:pt>
                <c:pt idx="1837">
                  <c:v>42298</c:v>
                </c:pt>
                <c:pt idx="1838">
                  <c:v>42299</c:v>
                </c:pt>
                <c:pt idx="1839">
                  <c:v>42300</c:v>
                </c:pt>
                <c:pt idx="1840">
                  <c:v>42303</c:v>
                </c:pt>
                <c:pt idx="1841">
                  <c:v>42304</c:v>
                </c:pt>
                <c:pt idx="1842">
                  <c:v>42305</c:v>
                </c:pt>
                <c:pt idx="1843">
                  <c:v>42306</c:v>
                </c:pt>
                <c:pt idx="1844">
                  <c:v>42307</c:v>
                </c:pt>
                <c:pt idx="1845">
                  <c:v>42311</c:v>
                </c:pt>
                <c:pt idx="1846">
                  <c:v>42312</c:v>
                </c:pt>
                <c:pt idx="1847">
                  <c:v>42313</c:v>
                </c:pt>
                <c:pt idx="1848">
                  <c:v>42314</c:v>
                </c:pt>
                <c:pt idx="1849">
                  <c:v>42317</c:v>
                </c:pt>
                <c:pt idx="1850">
                  <c:v>42318</c:v>
                </c:pt>
                <c:pt idx="1851">
                  <c:v>42319</c:v>
                </c:pt>
                <c:pt idx="1852">
                  <c:v>42320</c:v>
                </c:pt>
                <c:pt idx="1853">
                  <c:v>42321</c:v>
                </c:pt>
                <c:pt idx="1854">
                  <c:v>42324</c:v>
                </c:pt>
                <c:pt idx="1855">
                  <c:v>42325</c:v>
                </c:pt>
                <c:pt idx="1856">
                  <c:v>42326</c:v>
                </c:pt>
                <c:pt idx="1857">
                  <c:v>42327</c:v>
                </c:pt>
                <c:pt idx="1858">
                  <c:v>42328</c:v>
                </c:pt>
                <c:pt idx="1859">
                  <c:v>42331</c:v>
                </c:pt>
                <c:pt idx="1860">
                  <c:v>42332</c:v>
                </c:pt>
                <c:pt idx="1861">
                  <c:v>42333</c:v>
                </c:pt>
                <c:pt idx="1862">
                  <c:v>42334</c:v>
                </c:pt>
                <c:pt idx="1863">
                  <c:v>42335</c:v>
                </c:pt>
                <c:pt idx="1864">
                  <c:v>42338</c:v>
                </c:pt>
                <c:pt idx="1865">
                  <c:v>42339</c:v>
                </c:pt>
                <c:pt idx="1866">
                  <c:v>42340</c:v>
                </c:pt>
                <c:pt idx="1867">
                  <c:v>42341</c:v>
                </c:pt>
                <c:pt idx="1868">
                  <c:v>42342</c:v>
                </c:pt>
                <c:pt idx="1869">
                  <c:v>42345</c:v>
                </c:pt>
                <c:pt idx="1870">
                  <c:v>42346</c:v>
                </c:pt>
                <c:pt idx="1871">
                  <c:v>42347</c:v>
                </c:pt>
                <c:pt idx="1872">
                  <c:v>42348</c:v>
                </c:pt>
                <c:pt idx="1873">
                  <c:v>42349</c:v>
                </c:pt>
                <c:pt idx="1874">
                  <c:v>42352</c:v>
                </c:pt>
                <c:pt idx="1875">
                  <c:v>42353</c:v>
                </c:pt>
                <c:pt idx="1876">
                  <c:v>42354</c:v>
                </c:pt>
                <c:pt idx="1877">
                  <c:v>42355</c:v>
                </c:pt>
                <c:pt idx="1878">
                  <c:v>42356</c:v>
                </c:pt>
                <c:pt idx="1879">
                  <c:v>42359</c:v>
                </c:pt>
                <c:pt idx="1880">
                  <c:v>42360</c:v>
                </c:pt>
                <c:pt idx="1881">
                  <c:v>42361</c:v>
                </c:pt>
                <c:pt idx="1882">
                  <c:v>42362</c:v>
                </c:pt>
                <c:pt idx="1883">
                  <c:v>42366</c:v>
                </c:pt>
                <c:pt idx="1884">
                  <c:v>42367</c:v>
                </c:pt>
                <c:pt idx="1885">
                  <c:v>42368</c:v>
                </c:pt>
                <c:pt idx="1886">
                  <c:v>42369</c:v>
                </c:pt>
                <c:pt idx="1887">
                  <c:v>42373</c:v>
                </c:pt>
                <c:pt idx="1888">
                  <c:v>42374</c:v>
                </c:pt>
                <c:pt idx="1889">
                  <c:v>42375</c:v>
                </c:pt>
                <c:pt idx="1890">
                  <c:v>42376</c:v>
                </c:pt>
                <c:pt idx="1891">
                  <c:v>42377</c:v>
                </c:pt>
                <c:pt idx="1892">
                  <c:v>42380</c:v>
                </c:pt>
                <c:pt idx="1893">
                  <c:v>42381</c:v>
                </c:pt>
                <c:pt idx="1894">
                  <c:v>42382</c:v>
                </c:pt>
                <c:pt idx="1895">
                  <c:v>42383</c:v>
                </c:pt>
                <c:pt idx="1896">
                  <c:v>42384</c:v>
                </c:pt>
                <c:pt idx="1897">
                  <c:v>42387</c:v>
                </c:pt>
                <c:pt idx="1898">
                  <c:v>42388</c:v>
                </c:pt>
                <c:pt idx="1899">
                  <c:v>42389</c:v>
                </c:pt>
                <c:pt idx="1900">
                  <c:v>42390</c:v>
                </c:pt>
                <c:pt idx="1901">
                  <c:v>42391</c:v>
                </c:pt>
                <c:pt idx="1902">
                  <c:v>42394</c:v>
                </c:pt>
                <c:pt idx="1903">
                  <c:v>42395</c:v>
                </c:pt>
                <c:pt idx="1904">
                  <c:v>42396</c:v>
                </c:pt>
                <c:pt idx="1905">
                  <c:v>42397</c:v>
                </c:pt>
                <c:pt idx="1906">
                  <c:v>42398</c:v>
                </c:pt>
                <c:pt idx="1907">
                  <c:v>42401</c:v>
                </c:pt>
                <c:pt idx="1908">
                  <c:v>42402</c:v>
                </c:pt>
                <c:pt idx="1909">
                  <c:v>42403</c:v>
                </c:pt>
                <c:pt idx="1910">
                  <c:v>42404</c:v>
                </c:pt>
                <c:pt idx="1911">
                  <c:v>42405</c:v>
                </c:pt>
                <c:pt idx="1912">
                  <c:v>42410</c:v>
                </c:pt>
                <c:pt idx="1913">
                  <c:v>42411</c:v>
                </c:pt>
                <c:pt idx="1914">
                  <c:v>42412</c:v>
                </c:pt>
                <c:pt idx="1915">
                  <c:v>42415</c:v>
                </c:pt>
                <c:pt idx="1916">
                  <c:v>42416</c:v>
                </c:pt>
                <c:pt idx="1917">
                  <c:v>42417</c:v>
                </c:pt>
                <c:pt idx="1918">
                  <c:v>42418</c:v>
                </c:pt>
                <c:pt idx="1919">
                  <c:v>42419</c:v>
                </c:pt>
                <c:pt idx="1920">
                  <c:v>42422</c:v>
                </c:pt>
                <c:pt idx="1921">
                  <c:v>42423</c:v>
                </c:pt>
                <c:pt idx="1922">
                  <c:v>42424</c:v>
                </c:pt>
                <c:pt idx="1923">
                  <c:v>42425</c:v>
                </c:pt>
                <c:pt idx="1924">
                  <c:v>42426</c:v>
                </c:pt>
                <c:pt idx="1925">
                  <c:v>42429</c:v>
                </c:pt>
                <c:pt idx="1926">
                  <c:v>42430</c:v>
                </c:pt>
                <c:pt idx="1927">
                  <c:v>42431</c:v>
                </c:pt>
                <c:pt idx="1928">
                  <c:v>42432</c:v>
                </c:pt>
                <c:pt idx="1929">
                  <c:v>42433</c:v>
                </c:pt>
                <c:pt idx="1930">
                  <c:v>42436</c:v>
                </c:pt>
                <c:pt idx="1931">
                  <c:v>42437</c:v>
                </c:pt>
                <c:pt idx="1932">
                  <c:v>42438</c:v>
                </c:pt>
                <c:pt idx="1933">
                  <c:v>42439</c:v>
                </c:pt>
                <c:pt idx="1934">
                  <c:v>42440</c:v>
                </c:pt>
                <c:pt idx="1935">
                  <c:v>42443</c:v>
                </c:pt>
                <c:pt idx="1936">
                  <c:v>42444</c:v>
                </c:pt>
                <c:pt idx="1937">
                  <c:v>42445</c:v>
                </c:pt>
                <c:pt idx="1938">
                  <c:v>42446</c:v>
                </c:pt>
                <c:pt idx="1939">
                  <c:v>42447</c:v>
                </c:pt>
                <c:pt idx="1940">
                  <c:v>42450</c:v>
                </c:pt>
                <c:pt idx="1941">
                  <c:v>42451</c:v>
                </c:pt>
                <c:pt idx="1942">
                  <c:v>42452</c:v>
                </c:pt>
                <c:pt idx="1943">
                  <c:v>42453</c:v>
                </c:pt>
                <c:pt idx="1944">
                  <c:v>42457</c:v>
                </c:pt>
                <c:pt idx="1945">
                  <c:v>42458</c:v>
                </c:pt>
                <c:pt idx="1946">
                  <c:v>42459</c:v>
                </c:pt>
                <c:pt idx="1947">
                  <c:v>42460</c:v>
                </c:pt>
                <c:pt idx="1948">
                  <c:v>42461</c:v>
                </c:pt>
                <c:pt idx="1949">
                  <c:v>42464</c:v>
                </c:pt>
                <c:pt idx="1950">
                  <c:v>42465</c:v>
                </c:pt>
                <c:pt idx="1951">
                  <c:v>42466</c:v>
                </c:pt>
                <c:pt idx="1952">
                  <c:v>42467</c:v>
                </c:pt>
                <c:pt idx="1953">
                  <c:v>42468</c:v>
                </c:pt>
                <c:pt idx="1954">
                  <c:v>42471</c:v>
                </c:pt>
                <c:pt idx="1955">
                  <c:v>42472</c:v>
                </c:pt>
                <c:pt idx="1956">
                  <c:v>42473</c:v>
                </c:pt>
                <c:pt idx="1957">
                  <c:v>42474</c:v>
                </c:pt>
                <c:pt idx="1958">
                  <c:v>42475</c:v>
                </c:pt>
                <c:pt idx="1959">
                  <c:v>42478</c:v>
                </c:pt>
                <c:pt idx="1960">
                  <c:v>42479</c:v>
                </c:pt>
                <c:pt idx="1961">
                  <c:v>42480</c:v>
                </c:pt>
                <c:pt idx="1962">
                  <c:v>42482</c:v>
                </c:pt>
                <c:pt idx="1963">
                  <c:v>42485</c:v>
                </c:pt>
                <c:pt idx="1964">
                  <c:v>42486</c:v>
                </c:pt>
                <c:pt idx="1965">
                  <c:v>42487</c:v>
                </c:pt>
                <c:pt idx="1966">
                  <c:v>42488</c:v>
                </c:pt>
                <c:pt idx="1967">
                  <c:v>42489</c:v>
                </c:pt>
                <c:pt idx="1968">
                  <c:v>42492</c:v>
                </c:pt>
                <c:pt idx="1969">
                  <c:v>42493</c:v>
                </c:pt>
                <c:pt idx="1970">
                  <c:v>42494</c:v>
                </c:pt>
                <c:pt idx="1971">
                  <c:v>42495</c:v>
                </c:pt>
                <c:pt idx="1972">
                  <c:v>42496</c:v>
                </c:pt>
                <c:pt idx="1973">
                  <c:v>42499</c:v>
                </c:pt>
                <c:pt idx="1974">
                  <c:v>42500</c:v>
                </c:pt>
                <c:pt idx="1975">
                  <c:v>42501</c:v>
                </c:pt>
                <c:pt idx="1976">
                  <c:v>42502</c:v>
                </c:pt>
                <c:pt idx="1977">
                  <c:v>42503</c:v>
                </c:pt>
                <c:pt idx="1978">
                  <c:v>42506</c:v>
                </c:pt>
                <c:pt idx="1979">
                  <c:v>42507</c:v>
                </c:pt>
                <c:pt idx="1980">
                  <c:v>42508</c:v>
                </c:pt>
                <c:pt idx="1981">
                  <c:v>42509</c:v>
                </c:pt>
                <c:pt idx="1982">
                  <c:v>42510</c:v>
                </c:pt>
                <c:pt idx="1983">
                  <c:v>42513</c:v>
                </c:pt>
                <c:pt idx="1984">
                  <c:v>42514</c:v>
                </c:pt>
                <c:pt idx="1985">
                  <c:v>42515</c:v>
                </c:pt>
                <c:pt idx="1986">
                  <c:v>42517</c:v>
                </c:pt>
                <c:pt idx="1987">
                  <c:v>42520</c:v>
                </c:pt>
                <c:pt idx="1988">
                  <c:v>42521</c:v>
                </c:pt>
                <c:pt idx="1989">
                  <c:v>42522</c:v>
                </c:pt>
                <c:pt idx="1990">
                  <c:v>42523</c:v>
                </c:pt>
                <c:pt idx="1991">
                  <c:v>42524</c:v>
                </c:pt>
                <c:pt idx="1992">
                  <c:v>42527</c:v>
                </c:pt>
                <c:pt idx="1993">
                  <c:v>42528</c:v>
                </c:pt>
                <c:pt idx="1994">
                  <c:v>42529</c:v>
                </c:pt>
                <c:pt idx="1995">
                  <c:v>42530</c:v>
                </c:pt>
                <c:pt idx="1996">
                  <c:v>42531</c:v>
                </c:pt>
                <c:pt idx="1997">
                  <c:v>42534</c:v>
                </c:pt>
                <c:pt idx="1998">
                  <c:v>42535</c:v>
                </c:pt>
                <c:pt idx="1999">
                  <c:v>42536</c:v>
                </c:pt>
                <c:pt idx="2000">
                  <c:v>42537</c:v>
                </c:pt>
                <c:pt idx="2001">
                  <c:v>42538</c:v>
                </c:pt>
                <c:pt idx="2002">
                  <c:v>42541</c:v>
                </c:pt>
                <c:pt idx="2003">
                  <c:v>42542</c:v>
                </c:pt>
                <c:pt idx="2004">
                  <c:v>42543</c:v>
                </c:pt>
                <c:pt idx="2005">
                  <c:v>42544</c:v>
                </c:pt>
                <c:pt idx="2006">
                  <c:v>42545</c:v>
                </c:pt>
                <c:pt idx="2007">
                  <c:v>42548</c:v>
                </c:pt>
                <c:pt idx="2008">
                  <c:v>42549</c:v>
                </c:pt>
                <c:pt idx="2009">
                  <c:v>42550</c:v>
                </c:pt>
                <c:pt idx="2010">
                  <c:v>42551</c:v>
                </c:pt>
                <c:pt idx="2011">
                  <c:v>42552</c:v>
                </c:pt>
                <c:pt idx="2012">
                  <c:v>42555</c:v>
                </c:pt>
                <c:pt idx="2013">
                  <c:v>42556</c:v>
                </c:pt>
                <c:pt idx="2014">
                  <c:v>42557</c:v>
                </c:pt>
                <c:pt idx="2015">
                  <c:v>42558</c:v>
                </c:pt>
                <c:pt idx="2016">
                  <c:v>42559</c:v>
                </c:pt>
                <c:pt idx="2017">
                  <c:v>42562</c:v>
                </c:pt>
                <c:pt idx="2018">
                  <c:v>42563</c:v>
                </c:pt>
                <c:pt idx="2019">
                  <c:v>42564</c:v>
                </c:pt>
                <c:pt idx="2020">
                  <c:v>42565</c:v>
                </c:pt>
                <c:pt idx="2021">
                  <c:v>42566</c:v>
                </c:pt>
                <c:pt idx="2022">
                  <c:v>42569</c:v>
                </c:pt>
                <c:pt idx="2023">
                  <c:v>42570</c:v>
                </c:pt>
                <c:pt idx="2024">
                  <c:v>42571</c:v>
                </c:pt>
                <c:pt idx="2025">
                  <c:v>42572</c:v>
                </c:pt>
                <c:pt idx="2026">
                  <c:v>42573</c:v>
                </c:pt>
                <c:pt idx="2027">
                  <c:v>42576</c:v>
                </c:pt>
                <c:pt idx="2028">
                  <c:v>42577</c:v>
                </c:pt>
                <c:pt idx="2029">
                  <c:v>42578</c:v>
                </c:pt>
                <c:pt idx="2030">
                  <c:v>42579</c:v>
                </c:pt>
                <c:pt idx="2031">
                  <c:v>42580</c:v>
                </c:pt>
                <c:pt idx="2032">
                  <c:v>42583</c:v>
                </c:pt>
                <c:pt idx="2033">
                  <c:v>42584</c:v>
                </c:pt>
                <c:pt idx="2034">
                  <c:v>42585</c:v>
                </c:pt>
                <c:pt idx="2035">
                  <c:v>42586</c:v>
                </c:pt>
                <c:pt idx="2036">
                  <c:v>42587</c:v>
                </c:pt>
                <c:pt idx="2037">
                  <c:v>42590</c:v>
                </c:pt>
                <c:pt idx="2038">
                  <c:v>42591</c:v>
                </c:pt>
                <c:pt idx="2039">
                  <c:v>42592</c:v>
                </c:pt>
                <c:pt idx="2040">
                  <c:v>42593</c:v>
                </c:pt>
                <c:pt idx="2041">
                  <c:v>42594</c:v>
                </c:pt>
                <c:pt idx="2042">
                  <c:v>42597</c:v>
                </c:pt>
                <c:pt idx="2043">
                  <c:v>42598</c:v>
                </c:pt>
                <c:pt idx="2044">
                  <c:v>42599</c:v>
                </c:pt>
                <c:pt idx="2045">
                  <c:v>42600</c:v>
                </c:pt>
                <c:pt idx="2046">
                  <c:v>42601</c:v>
                </c:pt>
                <c:pt idx="2047">
                  <c:v>42604</c:v>
                </c:pt>
                <c:pt idx="2048">
                  <c:v>42605</c:v>
                </c:pt>
                <c:pt idx="2049">
                  <c:v>42606</c:v>
                </c:pt>
                <c:pt idx="2050">
                  <c:v>42607</c:v>
                </c:pt>
                <c:pt idx="2051">
                  <c:v>42608</c:v>
                </c:pt>
                <c:pt idx="2052">
                  <c:v>42611</c:v>
                </c:pt>
                <c:pt idx="2053">
                  <c:v>42612</c:v>
                </c:pt>
                <c:pt idx="2054">
                  <c:v>42613</c:v>
                </c:pt>
                <c:pt idx="2055">
                  <c:v>42614</c:v>
                </c:pt>
                <c:pt idx="2056">
                  <c:v>42615</c:v>
                </c:pt>
                <c:pt idx="2057">
                  <c:v>42618</c:v>
                </c:pt>
                <c:pt idx="2058">
                  <c:v>42619</c:v>
                </c:pt>
                <c:pt idx="2059">
                  <c:v>42621</c:v>
                </c:pt>
                <c:pt idx="2060">
                  <c:v>42622</c:v>
                </c:pt>
                <c:pt idx="2061">
                  <c:v>42625</c:v>
                </c:pt>
                <c:pt idx="2062">
                  <c:v>42626</c:v>
                </c:pt>
                <c:pt idx="2063">
                  <c:v>42627</c:v>
                </c:pt>
                <c:pt idx="2064">
                  <c:v>42628</c:v>
                </c:pt>
                <c:pt idx="2065">
                  <c:v>42629</c:v>
                </c:pt>
                <c:pt idx="2066">
                  <c:v>42632</c:v>
                </c:pt>
                <c:pt idx="2067">
                  <c:v>42633</c:v>
                </c:pt>
                <c:pt idx="2068">
                  <c:v>42634</c:v>
                </c:pt>
                <c:pt idx="2069">
                  <c:v>42635</c:v>
                </c:pt>
                <c:pt idx="2070">
                  <c:v>42636</c:v>
                </c:pt>
                <c:pt idx="2071">
                  <c:v>42639</c:v>
                </c:pt>
                <c:pt idx="2072">
                  <c:v>42640</c:v>
                </c:pt>
                <c:pt idx="2073">
                  <c:v>42641</c:v>
                </c:pt>
                <c:pt idx="2074">
                  <c:v>42642</c:v>
                </c:pt>
                <c:pt idx="2075">
                  <c:v>42643</c:v>
                </c:pt>
                <c:pt idx="2076">
                  <c:v>42646</c:v>
                </c:pt>
                <c:pt idx="2077">
                  <c:v>42647</c:v>
                </c:pt>
                <c:pt idx="2078">
                  <c:v>42648</c:v>
                </c:pt>
                <c:pt idx="2079">
                  <c:v>42649</c:v>
                </c:pt>
                <c:pt idx="2080">
                  <c:v>42650</c:v>
                </c:pt>
                <c:pt idx="2081">
                  <c:v>42653</c:v>
                </c:pt>
                <c:pt idx="2082">
                  <c:v>42654</c:v>
                </c:pt>
                <c:pt idx="2083">
                  <c:v>42656</c:v>
                </c:pt>
                <c:pt idx="2084">
                  <c:v>42657</c:v>
                </c:pt>
                <c:pt idx="2085">
                  <c:v>42660</c:v>
                </c:pt>
                <c:pt idx="2086">
                  <c:v>42661</c:v>
                </c:pt>
                <c:pt idx="2087">
                  <c:v>42662</c:v>
                </c:pt>
                <c:pt idx="2088">
                  <c:v>42663</c:v>
                </c:pt>
                <c:pt idx="2089">
                  <c:v>42664</c:v>
                </c:pt>
                <c:pt idx="2090">
                  <c:v>42667</c:v>
                </c:pt>
                <c:pt idx="2091">
                  <c:v>42668</c:v>
                </c:pt>
                <c:pt idx="2092">
                  <c:v>42669</c:v>
                </c:pt>
                <c:pt idx="2093">
                  <c:v>42670</c:v>
                </c:pt>
                <c:pt idx="2094">
                  <c:v>42671</c:v>
                </c:pt>
                <c:pt idx="2095">
                  <c:v>42674</c:v>
                </c:pt>
                <c:pt idx="2096">
                  <c:v>42675</c:v>
                </c:pt>
                <c:pt idx="2097">
                  <c:v>42677</c:v>
                </c:pt>
                <c:pt idx="2098">
                  <c:v>42678</c:v>
                </c:pt>
                <c:pt idx="2099">
                  <c:v>42681</c:v>
                </c:pt>
                <c:pt idx="2100">
                  <c:v>42682</c:v>
                </c:pt>
                <c:pt idx="2101">
                  <c:v>42683</c:v>
                </c:pt>
                <c:pt idx="2102">
                  <c:v>42684</c:v>
                </c:pt>
                <c:pt idx="2103">
                  <c:v>42685</c:v>
                </c:pt>
                <c:pt idx="2104">
                  <c:v>42688</c:v>
                </c:pt>
                <c:pt idx="2105">
                  <c:v>42690</c:v>
                </c:pt>
                <c:pt idx="2106">
                  <c:v>42691</c:v>
                </c:pt>
                <c:pt idx="2107">
                  <c:v>42692</c:v>
                </c:pt>
                <c:pt idx="2108">
                  <c:v>42695</c:v>
                </c:pt>
                <c:pt idx="2109">
                  <c:v>42696</c:v>
                </c:pt>
                <c:pt idx="2110">
                  <c:v>42697</c:v>
                </c:pt>
                <c:pt idx="2111">
                  <c:v>42698</c:v>
                </c:pt>
                <c:pt idx="2112">
                  <c:v>42699</c:v>
                </c:pt>
                <c:pt idx="2113">
                  <c:v>42702</c:v>
                </c:pt>
                <c:pt idx="2114">
                  <c:v>42703</c:v>
                </c:pt>
                <c:pt idx="2115">
                  <c:v>42704</c:v>
                </c:pt>
                <c:pt idx="2116">
                  <c:v>42705</c:v>
                </c:pt>
                <c:pt idx="2117">
                  <c:v>42706</c:v>
                </c:pt>
                <c:pt idx="2118">
                  <c:v>42709</c:v>
                </c:pt>
                <c:pt idx="2119">
                  <c:v>42710</c:v>
                </c:pt>
                <c:pt idx="2120">
                  <c:v>42711</c:v>
                </c:pt>
                <c:pt idx="2121">
                  <c:v>42712</c:v>
                </c:pt>
                <c:pt idx="2122">
                  <c:v>42713</c:v>
                </c:pt>
                <c:pt idx="2123">
                  <c:v>42716</c:v>
                </c:pt>
                <c:pt idx="2124">
                  <c:v>42717</c:v>
                </c:pt>
                <c:pt idx="2125">
                  <c:v>42718</c:v>
                </c:pt>
                <c:pt idx="2126">
                  <c:v>42719</c:v>
                </c:pt>
                <c:pt idx="2127">
                  <c:v>42720</c:v>
                </c:pt>
                <c:pt idx="2128">
                  <c:v>42723</c:v>
                </c:pt>
                <c:pt idx="2129">
                  <c:v>42724</c:v>
                </c:pt>
                <c:pt idx="2130">
                  <c:v>42725</c:v>
                </c:pt>
                <c:pt idx="2131">
                  <c:v>42726</c:v>
                </c:pt>
                <c:pt idx="2132">
                  <c:v>42727</c:v>
                </c:pt>
                <c:pt idx="2133">
                  <c:v>42730</c:v>
                </c:pt>
                <c:pt idx="2134">
                  <c:v>42731</c:v>
                </c:pt>
                <c:pt idx="2135">
                  <c:v>42732</c:v>
                </c:pt>
                <c:pt idx="2136">
                  <c:v>42733</c:v>
                </c:pt>
                <c:pt idx="2137">
                  <c:v>42734</c:v>
                </c:pt>
                <c:pt idx="2138">
                  <c:v>42737</c:v>
                </c:pt>
                <c:pt idx="2139">
                  <c:v>42738</c:v>
                </c:pt>
                <c:pt idx="2140">
                  <c:v>42739</c:v>
                </c:pt>
                <c:pt idx="2141">
                  <c:v>42740</c:v>
                </c:pt>
                <c:pt idx="2142">
                  <c:v>42741</c:v>
                </c:pt>
                <c:pt idx="2143">
                  <c:v>42744</c:v>
                </c:pt>
                <c:pt idx="2144">
                  <c:v>42745</c:v>
                </c:pt>
                <c:pt idx="2145">
                  <c:v>42746</c:v>
                </c:pt>
                <c:pt idx="2146">
                  <c:v>42747</c:v>
                </c:pt>
                <c:pt idx="2147">
                  <c:v>42748</c:v>
                </c:pt>
                <c:pt idx="2148">
                  <c:v>42751</c:v>
                </c:pt>
                <c:pt idx="2149">
                  <c:v>42752</c:v>
                </c:pt>
                <c:pt idx="2150">
                  <c:v>42753</c:v>
                </c:pt>
                <c:pt idx="2151">
                  <c:v>42754</c:v>
                </c:pt>
                <c:pt idx="2152">
                  <c:v>42755</c:v>
                </c:pt>
                <c:pt idx="2153">
                  <c:v>42758</c:v>
                </c:pt>
                <c:pt idx="2154">
                  <c:v>42759</c:v>
                </c:pt>
                <c:pt idx="2155">
                  <c:v>42760</c:v>
                </c:pt>
                <c:pt idx="2156">
                  <c:v>42761</c:v>
                </c:pt>
                <c:pt idx="2157">
                  <c:v>42762</c:v>
                </c:pt>
                <c:pt idx="2158">
                  <c:v>42765</c:v>
                </c:pt>
                <c:pt idx="2159">
                  <c:v>42766</c:v>
                </c:pt>
                <c:pt idx="2160">
                  <c:v>42767</c:v>
                </c:pt>
                <c:pt idx="2161">
                  <c:v>42768</c:v>
                </c:pt>
                <c:pt idx="2162">
                  <c:v>42769</c:v>
                </c:pt>
                <c:pt idx="2163">
                  <c:v>42772</c:v>
                </c:pt>
                <c:pt idx="2164">
                  <c:v>42773</c:v>
                </c:pt>
                <c:pt idx="2165">
                  <c:v>42774</c:v>
                </c:pt>
                <c:pt idx="2166">
                  <c:v>42775</c:v>
                </c:pt>
                <c:pt idx="2167">
                  <c:v>42776</c:v>
                </c:pt>
                <c:pt idx="2168">
                  <c:v>42779</c:v>
                </c:pt>
                <c:pt idx="2169">
                  <c:v>42780</c:v>
                </c:pt>
                <c:pt idx="2170">
                  <c:v>42781</c:v>
                </c:pt>
                <c:pt idx="2171">
                  <c:v>42782</c:v>
                </c:pt>
                <c:pt idx="2172">
                  <c:v>42783</c:v>
                </c:pt>
                <c:pt idx="2173">
                  <c:v>42786</c:v>
                </c:pt>
                <c:pt idx="2174">
                  <c:v>42787</c:v>
                </c:pt>
                <c:pt idx="2175">
                  <c:v>42788</c:v>
                </c:pt>
                <c:pt idx="2176">
                  <c:v>42789</c:v>
                </c:pt>
                <c:pt idx="2177">
                  <c:v>42790</c:v>
                </c:pt>
                <c:pt idx="2178">
                  <c:v>42795</c:v>
                </c:pt>
                <c:pt idx="2179">
                  <c:v>42796</c:v>
                </c:pt>
                <c:pt idx="2180">
                  <c:v>42797</c:v>
                </c:pt>
                <c:pt idx="2181">
                  <c:v>42800</c:v>
                </c:pt>
                <c:pt idx="2182">
                  <c:v>42801</c:v>
                </c:pt>
                <c:pt idx="2183">
                  <c:v>42802</c:v>
                </c:pt>
                <c:pt idx="2184">
                  <c:v>42803</c:v>
                </c:pt>
                <c:pt idx="2185">
                  <c:v>42804</c:v>
                </c:pt>
                <c:pt idx="2186">
                  <c:v>42807</c:v>
                </c:pt>
                <c:pt idx="2187">
                  <c:v>42808</c:v>
                </c:pt>
                <c:pt idx="2188">
                  <c:v>42809</c:v>
                </c:pt>
                <c:pt idx="2189">
                  <c:v>42810</c:v>
                </c:pt>
                <c:pt idx="2190">
                  <c:v>42811</c:v>
                </c:pt>
                <c:pt idx="2191">
                  <c:v>42814</c:v>
                </c:pt>
                <c:pt idx="2192">
                  <c:v>42815</c:v>
                </c:pt>
                <c:pt idx="2193">
                  <c:v>42816</c:v>
                </c:pt>
                <c:pt idx="2194">
                  <c:v>42817</c:v>
                </c:pt>
                <c:pt idx="2195">
                  <c:v>42818</c:v>
                </c:pt>
                <c:pt idx="2196">
                  <c:v>42821</c:v>
                </c:pt>
                <c:pt idx="2197">
                  <c:v>42822</c:v>
                </c:pt>
                <c:pt idx="2198">
                  <c:v>42823</c:v>
                </c:pt>
                <c:pt idx="2199">
                  <c:v>42824</c:v>
                </c:pt>
                <c:pt idx="2200">
                  <c:v>42825</c:v>
                </c:pt>
                <c:pt idx="2201">
                  <c:v>42828</c:v>
                </c:pt>
                <c:pt idx="2202">
                  <c:v>42829</c:v>
                </c:pt>
                <c:pt idx="2203">
                  <c:v>42830</c:v>
                </c:pt>
                <c:pt idx="2204">
                  <c:v>42831</c:v>
                </c:pt>
                <c:pt idx="2205">
                  <c:v>42832</c:v>
                </c:pt>
                <c:pt idx="2206">
                  <c:v>42835</c:v>
                </c:pt>
                <c:pt idx="2207">
                  <c:v>42836</c:v>
                </c:pt>
                <c:pt idx="2208">
                  <c:v>42837</c:v>
                </c:pt>
                <c:pt idx="2209">
                  <c:v>42838</c:v>
                </c:pt>
                <c:pt idx="2210">
                  <c:v>42842</c:v>
                </c:pt>
                <c:pt idx="2211">
                  <c:v>42843</c:v>
                </c:pt>
                <c:pt idx="2212">
                  <c:v>42844</c:v>
                </c:pt>
                <c:pt idx="2213">
                  <c:v>42845</c:v>
                </c:pt>
                <c:pt idx="2214">
                  <c:v>42849</c:v>
                </c:pt>
                <c:pt idx="2215">
                  <c:v>42850</c:v>
                </c:pt>
                <c:pt idx="2216">
                  <c:v>42851</c:v>
                </c:pt>
                <c:pt idx="2217">
                  <c:v>42852</c:v>
                </c:pt>
                <c:pt idx="2218">
                  <c:v>42853</c:v>
                </c:pt>
                <c:pt idx="2219">
                  <c:v>42857</c:v>
                </c:pt>
                <c:pt idx="2220">
                  <c:v>42858</c:v>
                </c:pt>
                <c:pt idx="2221">
                  <c:v>42859</c:v>
                </c:pt>
                <c:pt idx="2222">
                  <c:v>42860</c:v>
                </c:pt>
                <c:pt idx="2223">
                  <c:v>42863</c:v>
                </c:pt>
                <c:pt idx="2224">
                  <c:v>42864</c:v>
                </c:pt>
                <c:pt idx="2225">
                  <c:v>42865</c:v>
                </c:pt>
                <c:pt idx="2226">
                  <c:v>42866</c:v>
                </c:pt>
                <c:pt idx="2227">
                  <c:v>42867</c:v>
                </c:pt>
                <c:pt idx="2228">
                  <c:v>42870</c:v>
                </c:pt>
                <c:pt idx="2229">
                  <c:v>42871</c:v>
                </c:pt>
                <c:pt idx="2230">
                  <c:v>42872</c:v>
                </c:pt>
                <c:pt idx="2231">
                  <c:v>42873</c:v>
                </c:pt>
                <c:pt idx="2232">
                  <c:v>42874</c:v>
                </c:pt>
                <c:pt idx="2233">
                  <c:v>42877</c:v>
                </c:pt>
                <c:pt idx="2234">
                  <c:v>42878</c:v>
                </c:pt>
                <c:pt idx="2235">
                  <c:v>42879</c:v>
                </c:pt>
                <c:pt idx="2236">
                  <c:v>42880</c:v>
                </c:pt>
                <c:pt idx="2237">
                  <c:v>42881</c:v>
                </c:pt>
                <c:pt idx="2238">
                  <c:v>42884</c:v>
                </c:pt>
                <c:pt idx="2239">
                  <c:v>42885</c:v>
                </c:pt>
                <c:pt idx="2240">
                  <c:v>42886</c:v>
                </c:pt>
                <c:pt idx="2241">
                  <c:v>42887</c:v>
                </c:pt>
                <c:pt idx="2242">
                  <c:v>42888</c:v>
                </c:pt>
                <c:pt idx="2243">
                  <c:v>42891</c:v>
                </c:pt>
                <c:pt idx="2244">
                  <c:v>42892</c:v>
                </c:pt>
                <c:pt idx="2245">
                  <c:v>42893</c:v>
                </c:pt>
                <c:pt idx="2246">
                  <c:v>42894</c:v>
                </c:pt>
                <c:pt idx="2247">
                  <c:v>42895</c:v>
                </c:pt>
                <c:pt idx="2248">
                  <c:v>42898</c:v>
                </c:pt>
                <c:pt idx="2249">
                  <c:v>42899</c:v>
                </c:pt>
                <c:pt idx="2250">
                  <c:v>42900</c:v>
                </c:pt>
                <c:pt idx="2251">
                  <c:v>42902</c:v>
                </c:pt>
                <c:pt idx="2252">
                  <c:v>42905</c:v>
                </c:pt>
                <c:pt idx="2253">
                  <c:v>42906</c:v>
                </c:pt>
                <c:pt idx="2254">
                  <c:v>42907</c:v>
                </c:pt>
                <c:pt idx="2255">
                  <c:v>42908</c:v>
                </c:pt>
                <c:pt idx="2256">
                  <c:v>42909</c:v>
                </c:pt>
                <c:pt idx="2257">
                  <c:v>42912</c:v>
                </c:pt>
                <c:pt idx="2258">
                  <c:v>42913</c:v>
                </c:pt>
                <c:pt idx="2259">
                  <c:v>42914</c:v>
                </c:pt>
                <c:pt idx="2260">
                  <c:v>42915</c:v>
                </c:pt>
                <c:pt idx="2261">
                  <c:v>42916</c:v>
                </c:pt>
                <c:pt idx="2262">
                  <c:v>42919</c:v>
                </c:pt>
                <c:pt idx="2263">
                  <c:v>42920</c:v>
                </c:pt>
                <c:pt idx="2264">
                  <c:v>42921</c:v>
                </c:pt>
                <c:pt idx="2265">
                  <c:v>42922</c:v>
                </c:pt>
                <c:pt idx="2266">
                  <c:v>42923</c:v>
                </c:pt>
                <c:pt idx="2267">
                  <c:v>42926</c:v>
                </c:pt>
                <c:pt idx="2268">
                  <c:v>42927</c:v>
                </c:pt>
                <c:pt idx="2269">
                  <c:v>42928</c:v>
                </c:pt>
                <c:pt idx="2270">
                  <c:v>42929</c:v>
                </c:pt>
                <c:pt idx="2271">
                  <c:v>42930</c:v>
                </c:pt>
                <c:pt idx="2272">
                  <c:v>42933</c:v>
                </c:pt>
                <c:pt idx="2273">
                  <c:v>42934</c:v>
                </c:pt>
                <c:pt idx="2274">
                  <c:v>42935</c:v>
                </c:pt>
                <c:pt idx="2275">
                  <c:v>42936</c:v>
                </c:pt>
                <c:pt idx="2276">
                  <c:v>42937</c:v>
                </c:pt>
                <c:pt idx="2277">
                  <c:v>42940</c:v>
                </c:pt>
                <c:pt idx="2278">
                  <c:v>42941</c:v>
                </c:pt>
                <c:pt idx="2279">
                  <c:v>42942</c:v>
                </c:pt>
                <c:pt idx="2280">
                  <c:v>42943</c:v>
                </c:pt>
                <c:pt idx="2281">
                  <c:v>42944</c:v>
                </c:pt>
                <c:pt idx="2282">
                  <c:v>42947</c:v>
                </c:pt>
                <c:pt idx="2283">
                  <c:v>42948</c:v>
                </c:pt>
                <c:pt idx="2284">
                  <c:v>42949</c:v>
                </c:pt>
                <c:pt idx="2285">
                  <c:v>42950</c:v>
                </c:pt>
                <c:pt idx="2286">
                  <c:v>42951</c:v>
                </c:pt>
                <c:pt idx="2287">
                  <c:v>42954</c:v>
                </c:pt>
                <c:pt idx="2288">
                  <c:v>42955</c:v>
                </c:pt>
                <c:pt idx="2289">
                  <c:v>42956</c:v>
                </c:pt>
                <c:pt idx="2290">
                  <c:v>42957</c:v>
                </c:pt>
                <c:pt idx="2291">
                  <c:v>42958</c:v>
                </c:pt>
                <c:pt idx="2292">
                  <c:v>42961</c:v>
                </c:pt>
                <c:pt idx="2293">
                  <c:v>42962</c:v>
                </c:pt>
                <c:pt idx="2294">
                  <c:v>42963</c:v>
                </c:pt>
                <c:pt idx="2295">
                  <c:v>42964</c:v>
                </c:pt>
                <c:pt idx="2296">
                  <c:v>42965</c:v>
                </c:pt>
                <c:pt idx="2297">
                  <c:v>42968</c:v>
                </c:pt>
                <c:pt idx="2298">
                  <c:v>42969</c:v>
                </c:pt>
                <c:pt idx="2299">
                  <c:v>42970</c:v>
                </c:pt>
                <c:pt idx="2300">
                  <c:v>42971</c:v>
                </c:pt>
                <c:pt idx="2301">
                  <c:v>42972</c:v>
                </c:pt>
                <c:pt idx="2302">
                  <c:v>42975</c:v>
                </c:pt>
                <c:pt idx="2303">
                  <c:v>42976</c:v>
                </c:pt>
                <c:pt idx="2304">
                  <c:v>42977</c:v>
                </c:pt>
                <c:pt idx="2305">
                  <c:v>42978</c:v>
                </c:pt>
                <c:pt idx="2306">
                  <c:v>42979</c:v>
                </c:pt>
                <c:pt idx="2307">
                  <c:v>42982</c:v>
                </c:pt>
                <c:pt idx="2308">
                  <c:v>42983</c:v>
                </c:pt>
                <c:pt idx="2309">
                  <c:v>42984</c:v>
                </c:pt>
                <c:pt idx="2310">
                  <c:v>42986</c:v>
                </c:pt>
                <c:pt idx="2311">
                  <c:v>42989</c:v>
                </c:pt>
                <c:pt idx="2312">
                  <c:v>42990</c:v>
                </c:pt>
                <c:pt idx="2313">
                  <c:v>42991</c:v>
                </c:pt>
                <c:pt idx="2314">
                  <c:v>42992</c:v>
                </c:pt>
                <c:pt idx="2315">
                  <c:v>42993</c:v>
                </c:pt>
                <c:pt idx="2316">
                  <c:v>42996</c:v>
                </c:pt>
                <c:pt idx="2317">
                  <c:v>42997</c:v>
                </c:pt>
                <c:pt idx="2318">
                  <c:v>42998</c:v>
                </c:pt>
                <c:pt idx="2319">
                  <c:v>42999</c:v>
                </c:pt>
                <c:pt idx="2320">
                  <c:v>43000</c:v>
                </c:pt>
                <c:pt idx="2321">
                  <c:v>43003</c:v>
                </c:pt>
                <c:pt idx="2322">
                  <c:v>43004</c:v>
                </c:pt>
                <c:pt idx="2323">
                  <c:v>43005</c:v>
                </c:pt>
                <c:pt idx="2324">
                  <c:v>43006</c:v>
                </c:pt>
                <c:pt idx="2325">
                  <c:v>43007</c:v>
                </c:pt>
                <c:pt idx="2326">
                  <c:v>43010</c:v>
                </c:pt>
                <c:pt idx="2327">
                  <c:v>43011</c:v>
                </c:pt>
                <c:pt idx="2328">
                  <c:v>43012</c:v>
                </c:pt>
                <c:pt idx="2329">
                  <c:v>43013</c:v>
                </c:pt>
                <c:pt idx="2330">
                  <c:v>43014</c:v>
                </c:pt>
                <c:pt idx="2331">
                  <c:v>43017</c:v>
                </c:pt>
                <c:pt idx="2332">
                  <c:v>43018</c:v>
                </c:pt>
                <c:pt idx="2333">
                  <c:v>43019</c:v>
                </c:pt>
                <c:pt idx="2334">
                  <c:v>43021</c:v>
                </c:pt>
                <c:pt idx="2335">
                  <c:v>43024</c:v>
                </c:pt>
                <c:pt idx="2336">
                  <c:v>43025</c:v>
                </c:pt>
                <c:pt idx="2337">
                  <c:v>43026</c:v>
                </c:pt>
                <c:pt idx="2338">
                  <c:v>43027</c:v>
                </c:pt>
                <c:pt idx="2339">
                  <c:v>43028</c:v>
                </c:pt>
                <c:pt idx="2340">
                  <c:v>43031</c:v>
                </c:pt>
                <c:pt idx="2341">
                  <c:v>43032</c:v>
                </c:pt>
                <c:pt idx="2342">
                  <c:v>43033</c:v>
                </c:pt>
                <c:pt idx="2343">
                  <c:v>43034</c:v>
                </c:pt>
                <c:pt idx="2344">
                  <c:v>43035</c:v>
                </c:pt>
                <c:pt idx="2345">
                  <c:v>43038</c:v>
                </c:pt>
                <c:pt idx="2346">
                  <c:v>43039</c:v>
                </c:pt>
                <c:pt idx="2347">
                  <c:v>43040</c:v>
                </c:pt>
                <c:pt idx="2348">
                  <c:v>43042</c:v>
                </c:pt>
                <c:pt idx="2349">
                  <c:v>43045</c:v>
                </c:pt>
                <c:pt idx="2350">
                  <c:v>43046</c:v>
                </c:pt>
                <c:pt idx="2351">
                  <c:v>43047</c:v>
                </c:pt>
                <c:pt idx="2352">
                  <c:v>43048</c:v>
                </c:pt>
                <c:pt idx="2353">
                  <c:v>43049</c:v>
                </c:pt>
                <c:pt idx="2354">
                  <c:v>43052</c:v>
                </c:pt>
                <c:pt idx="2355">
                  <c:v>43053</c:v>
                </c:pt>
                <c:pt idx="2356">
                  <c:v>43055</c:v>
                </c:pt>
                <c:pt idx="2357">
                  <c:v>43056</c:v>
                </c:pt>
                <c:pt idx="2358">
                  <c:v>43059</c:v>
                </c:pt>
                <c:pt idx="2359">
                  <c:v>43060</c:v>
                </c:pt>
                <c:pt idx="2360">
                  <c:v>43061</c:v>
                </c:pt>
                <c:pt idx="2361">
                  <c:v>43062</c:v>
                </c:pt>
                <c:pt idx="2362">
                  <c:v>43063</c:v>
                </c:pt>
                <c:pt idx="2363">
                  <c:v>43066</c:v>
                </c:pt>
                <c:pt idx="2364">
                  <c:v>43067</c:v>
                </c:pt>
                <c:pt idx="2365">
                  <c:v>43068</c:v>
                </c:pt>
                <c:pt idx="2366">
                  <c:v>43069</c:v>
                </c:pt>
                <c:pt idx="2367">
                  <c:v>43070</c:v>
                </c:pt>
                <c:pt idx="2368">
                  <c:v>43073</c:v>
                </c:pt>
                <c:pt idx="2369">
                  <c:v>43074</c:v>
                </c:pt>
                <c:pt idx="2370">
                  <c:v>43075</c:v>
                </c:pt>
                <c:pt idx="2371">
                  <c:v>43076</c:v>
                </c:pt>
                <c:pt idx="2372">
                  <c:v>43077</c:v>
                </c:pt>
                <c:pt idx="2373">
                  <c:v>43080</c:v>
                </c:pt>
                <c:pt idx="2374">
                  <c:v>43081</c:v>
                </c:pt>
                <c:pt idx="2375">
                  <c:v>43082</c:v>
                </c:pt>
                <c:pt idx="2376">
                  <c:v>43083</c:v>
                </c:pt>
                <c:pt idx="2377">
                  <c:v>43084</c:v>
                </c:pt>
                <c:pt idx="2378">
                  <c:v>43087</c:v>
                </c:pt>
                <c:pt idx="2379">
                  <c:v>43088</c:v>
                </c:pt>
                <c:pt idx="2380">
                  <c:v>43089</c:v>
                </c:pt>
                <c:pt idx="2381">
                  <c:v>43090</c:v>
                </c:pt>
                <c:pt idx="2382">
                  <c:v>43091</c:v>
                </c:pt>
                <c:pt idx="2383">
                  <c:v>43095</c:v>
                </c:pt>
                <c:pt idx="2384">
                  <c:v>43096</c:v>
                </c:pt>
                <c:pt idx="2385">
                  <c:v>43097</c:v>
                </c:pt>
                <c:pt idx="2386">
                  <c:v>43098</c:v>
                </c:pt>
                <c:pt idx="2387">
                  <c:v>43102</c:v>
                </c:pt>
                <c:pt idx="2388">
                  <c:v>43103</c:v>
                </c:pt>
                <c:pt idx="2389">
                  <c:v>43104</c:v>
                </c:pt>
                <c:pt idx="2390">
                  <c:v>43105</c:v>
                </c:pt>
                <c:pt idx="2391">
                  <c:v>43108</c:v>
                </c:pt>
                <c:pt idx="2392">
                  <c:v>43109</c:v>
                </c:pt>
                <c:pt idx="2393">
                  <c:v>43110</c:v>
                </c:pt>
                <c:pt idx="2394">
                  <c:v>43111</c:v>
                </c:pt>
                <c:pt idx="2395">
                  <c:v>43112</c:v>
                </c:pt>
                <c:pt idx="2396">
                  <c:v>43115</c:v>
                </c:pt>
                <c:pt idx="2397">
                  <c:v>43116</c:v>
                </c:pt>
                <c:pt idx="2398">
                  <c:v>43117</c:v>
                </c:pt>
                <c:pt idx="2399">
                  <c:v>43118</c:v>
                </c:pt>
                <c:pt idx="2400">
                  <c:v>43119</c:v>
                </c:pt>
                <c:pt idx="2401">
                  <c:v>43122</c:v>
                </c:pt>
                <c:pt idx="2402">
                  <c:v>43123</c:v>
                </c:pt>
                <c:pt idx="2403">
                  <c:v>43124</c:v>
                </c:pt>
                <c:pt idx="2404">
                  <c:v>43125</c:v>
                </c:pt>
                <c:pt idx="2405">
                  <c:v>43126</c:v>
                </c:pt>
                <c:pt idx="2406">
                  <c:v>43129</c:v>
                </c:pt>
                <c:pt idx="2407">
                  <c:v>43130</c:v>
                </c:pt>
                <c:pt idx="2408">
                  <c:v>43131</c:v>
                </c:pt>
                <c:pt idx="2409">
                  <c:v>43132</c:v>
                </c:pt>
                <c:pt idx="2410">
                  <c:v>43133</c:v>
                </c:pt>
                <c:pt idx="2411">
                  <c:v>43136</c:v>
                </c:pt>
                <c:pt idx="2412">
                  <c:v>43137</c:v>
                </c:pt>
                <c:pt idx="2413">
                  <c:v>43138</c:v>
                </c:pt>
                <c:pt idx="2414">
                  <c:v>43139</c:v>
                </c:pt>
                <c:pt idx="2415">
                  <c:v>43140</c:v>
                </c:pt>
                <c:pt idx="2416">
                  <c:v>43145</c:v>
                </c:pt>
                <c:pt idx="2417">
                  <c:v>43146</c:v>
                </c:pt>
                <c:pt idx="2418">
                  <c:v>43147</c:v>
                </c:pt>
                <c:pt idx="2419">
                  <c:v>43150</c:v>
                </c:pt>
                <c:pt idx="2420">
                  <c:v>43151</c:v>
                </c:pt>
                <c:pt idx="2421">
                  <c:v>43152</c:v>
                </c:pt>
                <c:pt idx="2422">
                  <c:v>43153</c:v>
                </c:pt>
                <c:pt idx="2423">
                  <c:v>43154</c:v>
                </c:pt>
                <c:pt idx="2424">
                  <c:v>43157</c:v>
                </c:pt>
                <c:pt idx="2425">
                  <c:v>43158</c:v>
                </c:pt>
                <c:pt idx="2426">
                  <c:v>43159</c:v>
                </c:pt>
                <c:pt idx="2427">
                  <c:v>43160</c:v>
                </c:pt>
                <c:pt idx="2428">
                  <c:v>43161</c:v>
                </c:pt>
                <c:pt idx="2429">
                  <c:v>43164</c:v>
                </c:pt>
                <c:pt idx="2430">
                  <c:v>43165</c:v>
                </c:pt>
                <c:pt idx="2431">
                  <c:v>43166</c:v>
                </c:pt>
                <c:pt idx="2432">
                  <c:v>43167</c:v>
                </c:pt>
                <c:pt idx="2433">
                  <c:v>43168</c:v>
                </c:pt>
                <c:pt idx="2434">
                  <c:v>43171</c:v>
                </c:pt>
                <c:pt idx="2435">
                  <c:v>43172</c:v>
                </c:pt>
                <c:pt idx="2436">
                  <c:v>43173</c:v>
                </c:pt>
                <c:pt idx="2437">
                  <c:v>43174</c:v>
                </c:pt>
                <c:pt idx="2438">
                  <c:v>43175</c:v>
                </c:pt>
                <c:pt idx="2439">
                  <c:v>43178</c:v>
                </c:pt>
                <c:pt idx="2440">
                  <c:v>43179</c:v>
                </c:pt>
                <c:pt idx="2441">
                  <c:v>43180</c:v>
                </c:pt>
                <c:pt idx="2442">
                  <c:v>43181</c:v>
                </c:pt>
                <c:pt idx="2443">
                  <c:v>43182</c:v>
                </c:pt>
                <c:pt idx="2444">
                  <c:v>43185</c:v>
                </c:pt>
                <c:pt idx="2445">
                  <c:v>43186</c:v>
                </c:pt>
                <c:pt idx="2446">
                  <c:v>43187</c:v>
                </c:pt>
                <c:pt idx="2447">
                  <c:v>43188</c:v>
                </c:pt>
                <c:pt idx="2448">
                  <c:v>43192</c:v>
                </c:pt>
                <c:pt idx="2449">
                  <c:v>43193</c:v>
                </c:pt>
                <c:pt idx="2450">
                  <c:v>43194</c:v>
                </c:pt>
                <c:pt idx="2451">
                  <c:v>43195</c:v>
                </c:pt>
                <c:pt idx="2452">
                  <c:v>43196</c:v>
                </c:pt>
                <c:pt idx="2453">
                  <c:v>43199</c:v>
                </c:pt>
                <c:pt idx="2454">
                  <c:v>43200</c:v>
                </c:pt>
                <c:pt idx="2455">
                  <c:v>43201</c:v>
                </c:pt>
                <c:pt idx="2456">
                  <c:v>43202</c:v>
                </c:pt>
                <c:pt idx="2457">
                  <c:v>43203</c:v>
                </c:pt>
                <c:pt idx="2458">
                  <c:v>43206</c:v>
                </c:pt>
                <c:pt idx="2459">
                  <c:v>43207</c:v>
                </c:pt>
                <c:pt idx="2460">
                  <c:v>43208</c:v>
                </c:pt>
                <c:pt idx="2461">
                  <c:v>43209</c:v>
                </c:pt>
                <c:pt idx="2462">
                  <c:v>43210</c:v>
                </c:pt>
                <c:pt idx="2463">
                  <c:v>43213</c:v>
                </c:pt>
                <c:pt idx="2464">
                  <c:v>43214</c:v>
                </c:pt>
                <c:pt idx="2465">
                  <c:v>43215</c:v>
                </c:pt>
                <c:pt idx="2466">
                  <c:v>43216</c:v>
                </c:pt>
                <c:pt idx="2467">
                  <c:v>43217</c:v>
                </c:pt>
                <c:pt idx="2468">
                  <c:v>43220</c:v>
                </c:pt>
                <c:pt idx="2469">
                  <c:v>43222</c:v>
                </c:pt>
                <c:pt idx="2470">
                  <c:v>43223</c:v>
                </c:pt>
                <c:pt idx="2471">
                  <c:v>43224</c:v>
                </c:pt>
                <c:pt idx="2472">
                  <c:v>43227</c:v>
                </c:pt>
                <c:pt idx="2473">
                  <c:v>43228</c:v>
                </c:pt>
                <c:pt idx="2474">
                  <c:v>43229</c:v>
                </c:pt>
                <c:pt idx="2475">
                  <c:v>43230</c:v>
                </c:pt>
                <c:pt idx="2476">
                  <c:v>43231</c:v>
                </c:pt>
                <c:pt idx="2477">
                  <c:v>43234</c:v>
                </c:pt>
                <c:pt idx="2478">
                  <c:v>43235</c:v>
                </c:pt>
                <c:pt idx="2479">
                  <c:v>43236</c:v>
                </c:pt>
                <c:pt idx="2480">
                  <c:v>43237</c:v>
                </c:pt>
                <c:pt idx="2481">
                  <c:v>43238</c:v>
                </c:pt>
                <c:pt idx="2482">
                  <c:v>43241</c:v>
                </c:pt>
                <c:pt idx="2483">
                  <c:v>43242</c:v>
                </c:pt>
                <c:pt idx="2484">
                  <c:v>43243</c:v>
                </c:pt>
                <c:pt idx="2485">
                  <c:v>43244</c:v>
                </c:pt>
                <c:pt idx="2486">
                  <c:v>43245</c:v>
                </c:pt>
                <c:pt idx="2487">
                  <c:v>43248</c:v>
                </c:pt>
                <c:pt idx="2488">
                  <c:v>43249</c:v>
                </c:pt>
                <c:pt idx="2489">
                  <c:v>43250</c:v>
                </c:pt>
                <c:pt idx="2490">
                  <c:v>43252</c:v>
                </c:pt>
                <c:pt idx="2491">
                  <c:v>43255</c:v>
                </c:pt>
                <c:pt idx="2492">
                  <c:v>43256</c:v>
                </c:pt>
                <c:pt idx="2493">
                  <c:v>43257</c:v>
                </c:pt>
                <c:pt idx="2494">
                  <c:v>43258</c:v>
                </c:pt>
                <c:pt idx="2495">
                  <c:v>43259</c:v>
                </c:pt>
                <c:pt idx="2496">
                  <c:v>43262</c:v>
                </c:pt>
                <c:pt idx="2497">
                  <c:v>43263</c:v>
                </c:pt>
                <c:pt idx="2498">
                  <c:v>43264</c:v>
                </c:pt>
                <c:pt idx="2499">
                  <c:v>43265</c:v>
                </c:pt>
                <c:pt idx="2500">
                  <c:v>43266</c:v>
                </c:pt>
                <c:pt idx="2501">
                  <c:v>43269</c:v>
                </c:pt>
                <c:pt idx="2502">
                  <c:v>43270</c:v>
                </c:pt>
                <c:pt idx="2503">
                  <c:v>43271</c:v>
                </c:pt>
                <c:pt idx="2504">
                  <c:v>43272</c:v>
                </c:pt>
                <c:pt idx="2505">
                  <c:v>43273</c:v>
                </c:pt>
                <c:pt idx="2506">
                  <c:v>43276</c:v>
                </c:pt>
                <c:pt idx="2507">
                  <c:v>43277</c:v>
                </c:pt>
                <c:pt idx="2508">
                  <c:v>43278</c:v>
                </c:pt>
                <c:pt idx="2509">
                  <c:v>43279</c:v>
                </c:pt>
                <c:pt idx="2510">
                  <c:v>43280</c:v>
                </c:pt>
                <c:pt idx="2511">
                  <c:v>43283</c:v>
                </c:pt>
                <c:pt idx="2512">
                  <c:v>43284</c:v>
                </c:pt>
                <c:pt idx="2513">
                  <c:v>43285</c:v>
                </c:pt>
                <c:pt idx="2514">
                  <c:v>43286</c:v>
                </c:pt>
                <c:pt idx="2515">
                  <c:v>43287</c:v>
                </c:pt>
                <c:pt idx="2516">
                  <c:v>43291</c:v>
                </c:pt>
                <c:pt idx="2517">
                  <c:v>43292</c:v>
                </c:pt>
                <c:pt idx="2518">
                  <c:v>43293</c:v>
                </c:pt>
                <c:pt idx="2519">
                  <c:v>43294</c:v>
                </c:pt>
                <c:pt idx="2520">
                  <c:v>43297</c:v>
                </c:pt>
                <c:pt idx="2521">
                  <c:v>43298</c:v>
                </c:pt>
                <c:pt idx="2522">
                  <c:v>43299</c:v>
                </c:pt>
                <c:pt idx="2523">
                  <c:v>43300</c:v>
                </c:pt>
                <c:pt idx="2524">
                  <c:v>43301</c:v>
                </c:pt>
                <c:pt idx="2525">
                  <c:v>43304</c:v>
                </c:pt>
                <c:pt idx="2526">
                  <c:v>43305</c:v>
                </c:pt>
                <c:pt idx="2527">
                  <c:v>43306</c:v>
                </c:pt>
                <c:pt idx="2528">
                  <c:v>43307</c:v>
                </c:pt>
                <c:pt idx="2529">
                  <c:v>43308</c:v>
                </c:pt>
                <c:pt idx="2530">
                  <c:v>43311</c:v>
                </c:pt>
                <c:pt idx="2531">
                  <c:v>43312</c:v>
                </c:pt>
                <c:pt idx="2532">
                  <c:v>43313</c:v>
                </c:pt>
                <c:pt idx="2533">
                  <c:v>43314</c:v>
                </c:pt>
                <c:pt idx="2534">
                  <c:v>43315</c:v>
                </c:pt>
                <c:pt idx="2535">
                  <c:v>43318</c:v>
                </c:pt>
                <c:pt idx="2536">
                  <c:v>43319</c:v>
                </c:pt>
                <c:pt idx="2537">
                  <c:v>43320</c:v>
                </c:pt>
                <c:pt idx="2538">
                  <c:v>43321</c:v>
                </c:pt>
                <c:pt idx="2539">
                  <c:v>43322</c:v>
                </c:pt>
                <c:pt idx="2540">
                  <c:v>43325</c:v>
                </c:pt>
                <c:pt idx="2541">
                  <c:v>43326</c:v>
                </c:pt>
                <c:pt idx="2542">
                  <c:v>43327</c:v>
                </c:pt>
                <c:pt idx="2543">
                  <c:v>43328</c:v>
                </c:pt>
                <c:pt idx="2544">
                  <c:v>43329</c:v>
                </c:pt>
                <c:pt idx="2545">
                  <c:v>43332</c:v>
                </c:pt>
                <c:pt idx="2546">
                  <c:v>43333</c:v>
                </c:pt>
                <c:pt idx="2547">
                  <c:v>43334</c:v>
                </c:pt>
                <c:pt idx="2548">
                  <c:v>43335</c:v>
                </c:pt>
                <c:pt idx="2549">
                  <c:v>43336</c:v>
                </c:pt>
                <c:pt idx="2550">
                  <c:v>43339</c:v>
                </c:pt>
                <c:pt idx="2551">
                  <c:v>43340</c:v>
                </c:pt>
                <c:pt idx="2552">
                  <c:v>43341</c:v>
                </c:pt>
                <c:pt idx="2553">
                  <c:v>43342</c:v>
                </c:pt>
                <c:pt idx="2554">
                  <c:v>43343</c:v>
                </c:pt>
                <c:pt idx="2555">
                  <c:v>43346</c:v>
                </c:pt>
                <c:pt idx="2556">
                  <c:v>43347</c:v>
                </c:pt>
                <c:pt idx="2557">
                  <c:v>43348</c:v>
                </c:pt>
                <c:pt idx="2558">
                  <c:v>43349</c:v>
                </c:pt>
                <c:pt idx="2559">
                  <c:v>43353</c:v>
                </c:pt>
                <c:pt idx="2560">
                  <c:v>43354</c:v>
                </c:pt>
                <c:pt idx="2561">
                  <c:v>43355</c:v>
                </c:pt>
                <c:pt idx="2562">
                  <c:v>43356</c:v>
                </c:pt>
                <c:pt idx="2563">
                  <c:v>43357</c:v>
                </c:pt>
                <c:pt idx="2564">
                  <c:v>43360</c:v>
                </c:pt>
                <c:pt idx="2565">
                  <c:v>43361</c:v>
                </c:pt>
                <c:pt idx="2566">
                  <c:v>43362</c:v>
                </c:pt>
                <c:pt idx="2567">
                  <c:v>43363</c:v>
                </c:pt>
                <c:pt idx="2568">
                  <c:v>43364</c:v>
                </c:pt>
                <c:pt idx="2569">
                  <c:v>43367</c:v>
                </c:pt>
                <c:pt idx="2570">
                  <c:v>43368</c:v>
                </c:pt>
                <c:pt idx="2571">
                  <c:v>43369</c:v>
                </c:pt>
                <c:pt idx="2572">
                  <c:v>43370</c:v>
                </c:pt>
                <c:pt idx="2573">
                  <c:v>43371</c:v>
                </c:pt>
                <c:pt idx="2574">
                  <c:v>43374</c:v>
                </c:pt>
                <c:pt idx="2575">
                  <c:v>43375</c:v>
                </c:pt>
                <c:pt idx="2576">
                  <c:v>43376</c:v>
                </c:pt>
                <c:pt idx="2577">
                  <c:v>43377</c:v>
                </c:pt>
                <c:pt idx="2578">
                  <c:v>43378</c:v>
                </c:pt>
                <c:pt idx="2579">
                  <c:v>43381</c:v>
                </c:pt>
                <c:pt idx="2580">
                  <c:v>43382</c:v>
                </c:pt>
                <c:pt idx="2581">
                  <c:v>43383</c:v>
                </c:pt>
                <c:pt idx="2582">
                  <c:v>43384</c:v>
                </c:pt>
                <c:pt idx="2583">
                  <c:v>43388</c:v>
                </c:pt>
                <c:pt idx="2584">
                  <c:v>43389</c:v>
                </c:pt>
                <c:pt idx="2585">
                  <c:v>43390</c:v>
                </c:pt>
                <c:pt idx="2586">
                  <c:v>43391</c:v>
                </c:pt>
                <c:pt idx="2587">
                  <c:v>43392</c:v>
                </c:pt>
                <c:pt idx="2588">
                  <c:v>43395</c:v>
                </c:pt>
                <c:pt idx="2589">
                  <c:v>43396</c:v>
                </c:pt>
                <c:pt idx="2590">
                  <c:v>43397</c:v>
                </c:pt>
                <c:pt idx="2591">
                  <c:v>43398</c:v>
                </c:pt>
                <c:pt idx="2592">
                  <c:v>43399</c:v>
                </c:pt>
                <c:pt idx="2593">
                  <c:v>43402</c:v>
                </c:pt>
                <c:pt idx="2594">
                  <c:v>43403</c:v>
                </c:pt>
                <c:pt idx="2595">
                  <c:v>43404</c:v>
                </c:pt>
                <c:pt idx="2596">
                  <c:v>43405</c:v>
                </c:pt>
                <c:pt idx="2597">
                  <c:v>43409</c:v>
                </c:pt>
                <c:pt idx="2598">
                  <c:v>43410</c:v>
                </c:pt>
                <c:pt idx="2599">
                  <c:v>43411</c:v>
                </c:pt>
                <c:pt idx="2600">
                  <c:v>43412</c:v>
                </c:pt>
                <c:pt idx="2601">
                  <c:v>43413</c:v>
                </c:pt>
                <c:pt idx="2602">
                  <c:v>43416</c:v>
                </c:pt>
                <c:pt idx="2603">
                  <c:v>43417</c:v>
                </c:pt>
                <c:pt idx="2604">
                  <c:v>43418</c:v>
                </c:pt>
                <c:pt idx="2605">
                  <c:v>43420</c:v>
                </c:pt>
                <c:pt idx="2606">
                  <c:v>43423</c:v>
                </c:pt>
                <c:pt idx="2607">
                  <c:v>43424</c:v>
                </c:pt>
                <c:pt idx="2608">
                  <c:v>43425</c:v>
                </c:pt>
                <c:pt idx="2609">
                  <c:v>43426</c:v>
                </c:pt>
                <c:pt idx="2610">
                  <c:v>43427</c:v>
                </c:pt>
                <c:pt idx="2611">
                  <c:v>43430</c:v>
                </c:pt>
                <c:pt idx="2612">
                  <c:v>43431</c:v>
                </c:pt>
                <c:pt idx="2613">
                  <c:v>43432</c:v>
                </c:pt>
                <c:pt idx="2614">
                  <c:v>43433</c:v>
                </c:pt>
                <c:pt idx="2615">
                  <c:v>43434</c:v>
                </c:pt>
                <c:pt idx="2616">
                  <c:v>43437</c:v>
                </c:pt>
                <c:pt idx="2617">
                  <c:v>43438</c:v>
                </c:pt>
                <c:pt idx="2618">
                  <c:v>43439</c:v>
                </c:pt>
                <c:pt idx="2619">
                  <c:v>43440</c:v>
                </c:pt>
                <c:pt idx="2620">
                  <c:v>43441</c:v>
                </c:pt>
                <c:pt idx="2621">
                  <c:v>43444</c:v>
                </c:pt>
                <c:pt idx="2622">
                  <c:v>43445</c:v>
                </c:pt>
                <c:pt idx="2623">
                  <c:v>43446</c:v>
                </c:pt>
                <c:pt idx="2624">
                  <c:v>43447</c:v>
                </c:pt>
                <c:pt idx="2625">
                  <c:v>43448</c:v>
                </c:pt>
                <c:pt idx="2626">
                  <c:v>43451</c:v>
                </c:pt>
                <c:pt idx="2627">
                  <c:v>43452</c:v>
                </c:pt>
                <c:pt idx="2628">
                  <c:v>43453</c:v>
                </c:pt>
                <c:pt idx="2629">
                  <c:v>43454</c:v>
                </c:pt>
                <c:pt idx="2630">
                  <c:v>43455</c:v>
                </c:pt>
                <c:pt idx="2631">
                  <c:v>43458</c:v>
                </c:pt>
                <c:pt idx="2632">
                  <c:v>43460</c:v>
                </c:pt>
                <c:pt idx="2633">
                  <c:v>43461</c:v>
                </c:pt>
                <c:pt idx="2634">
                  <c:v>43462</c:v>
                </c:pt>
                <c:pt idx="2635">
                  <c:v>43465</c:v>
                </c:pt>
                <c:pt idx="2636">
                  <c:v>43467</c:v>
                </c:pt>
                <c:pt idx="2637">
                  <c:v>43468</c:v>
                </c:pt>
                <c:pt idx="2638">
                  <c:v>43469</c:v>
                </c:pt>
                <c:pt idx="2639">
                  <c:v>43472</c:v>
                </c:pt>
                <c:pt idx="2640">
                  <c:v>43473</c:v>
                </c:pt>
                <c:pt idx="2641">
                  <c:v>43474</c:v>
                </c:pt>
                <c:pt idx="2642">
                  <c:v>43475</c:v>
                </c:pt>
                <c:pt idx="2643">
                  <c:v>43476</c:v>
                </c:pt>
                <c:pt idx="2644">
                  <c:v>43479</c:v>
                </c:pt>
                <c:pt idx="2645">
                  <c:v>43480</c:v>
                </c:pt>
                <c:pt idx="2646">
                  <c:v>43481</c:v>
                </c:pt>
                <c:pt idx="2647">
                  <c:v>43482</c:v>
                </c:pt>
                <c:pt idx="2648">
                  <c:v>43483</c:v>
                </c:pt>
                <c:pt idx="2649">
                  <c:v>43486</c:v>
                </c:pt>
                <c:pt idx="2650">
                  <c:v>43487</c:v>
                </c:pt>
                <c:pt idx="2651">
                  <c:v>43488</c:v>
                </c:pt>
                <c:pt idx="2652">
                  <c:v>43489</c:v>
                </c:pt>
                <c:pt idx="2653">
                  <c:v>43490</c:v>
                </c:pt>
                <c:pt idx="2654">
                  <c:v>43493</c:v>
                </c:pt>
                <c:pt idx="2655">
                  <c:v>43494</c:v>
                </c:pt>
                <c:pt idx="2656">
                  <c:v>43495</c:v>
                </c:pt>
                <c:pt idx="2657">
                  <c:v>43496</c:v>
                </c:pt>
                <c:pt idx="2658">
                  <c:v>43497</c:v>
                </c:pt>
                <c:pt idx="2659">
                  <c:v>43500</c:v>
                </c:pt>
                <c:pt idx="2660">
                  <c:v>43501</c:v>
                </c:pt>
                <c:pt idx="2661">
                  <c:v>43502</c:v>
                </c:pt>
                <c:pt idx="2662">
                  <c:v>43503</c:v>
                </c:pt>
                <c:pt idx="2663">
                  <c:v>43504</c:v>
                </c:pt>
                <c:pt idx="2664">
                  <c:v>43507</c:v>
                </c:pt>
                <c:pt idx="2665">
                  <c:v>43508</c:v>
                </c:pt>
                <c:pt idx="2666">
                  <c:v>43509</c:v>
                </c:pt>
                <c:pt idx="2667">
                  <c:v>43510</c:v>
                </c:pt>
                <c:pt idx="2668">
                  <c:v>43511</c:v>
                </c:pt>
                <c:pt idx="2669">
                  <c:v>43514</c:v>
                </c:pt>
                <c:pt idx="2670">
                  <c:v>43515</c:v>
                </c:pt>
                <c:pt idx="2671">
                  <c:v>43516</c:v>
                </c:pt>
                <c:pt idx="2672">
                  <c:v>43517</c:v>
                </c:pt>
                <c:pt idx="2673">
                  <c:v>43518</c:v>
                </c:pt>
                <c:pt idx="2674">
                  <c:v>43521</c:v>
                </c:pt>
                <c:pt idx="2675">
                  <c:v>43522</c:v>
                </c:pt>
                <c:pt idx="2676">
                  <c:v>43523</c:v>
                </c:pt>
                <c:pt idx="2677">
                  <c:v>43524</c:v>
                </c:pt>
                <c:pt idx="2678">
                  <c:v>43525</c:v>
                </c:pt>
                <c:pt idx="2679">
                  <c:v>43530</c:v>
                </c:pt>
                <c:pt idx="2680">
                  <c:v>43531</c:v>
                </c:pt>
                <c:pt idx="2681">
                  <c:v>43532</c:v>
                </c:pt>
                <c:pt idx="2682">
                  <c:v>43535</c:v>
                </c:pt>
              </c:numCache>
            </c:numRef>
          </c:cat>
          <c:val>
            <c:numRef>
              <c:f>Sheet1!$P$1592:$P$4274</c:f>
              <c:numCache>
                <c:formatCode>0%</c:formatCode>
                <c:ptCount val="2683"/>
                <c:pt idx="0">
                  <c:v>0.99042256431449527</c:v>
                </c:pt>
                <c:pt idx="1">
                  <c:v>0.96445114853462821</c:v>
                </c:pt>
                <c:pt idx="2">
                  <c:v>0.94600874746013708</c:v>
                </c:pt>
                <c:pt idx="3">
                  <c:v>0.98094321038674781</c:v>
                </c:pt>
                <c:pt idx="4">
                  <c:v>0.9613371904811101</c:v>
                </c:pt>
                <c:pt idx="5">
                  <c:v>0.9543850948789474</c:v>
                </c:pt>
                <c:pt idx="6">
                  <c:v>0.93363556841271478</c:v>
                </c:pt>
                <c:pt idx="7">
                  <c:v>0.92013307159830549</c:v>
                </c:pt>
                <c:pt idx="8">
                  <c:v>0.92736343286152145</c:v>
                </c:pt>
                <c:pt idx="9">
                  <c:v>0.92576395633157693</c:v>
                </c:pt>
                <c:pt idx="10">
                  <c:v>0.92688101387884414</c:v>
                </c:pt>
                <c:pt idx="11">
                  <c:v>0.9427626820952576</c:v>
                </c:pt>
                <c:pt idx="12">
                  <c:v>0.92420635740606794</c:v>
                </c:pt>
                <c:pt idx="13">
                  <c:v>0.91731804249750315</c:v>
                </c:pt>
                <c:pt idx="14">
                  <c:v>0.89008905878706479</c:v>
                </c:pt>
                <c:pt idx="15">
                  <c:v>0.8904563143575438</c:v>
                </c:pt>
                <c:pt idx="16">
                  <c:v>0.88394489788890029</c:v>
                </c:pt>
                <c:pt idx="17">
                  <c:v>0.90716451424045175</c:v>
                </c:pt>
                <c:pt idx="18">
                  <c:v>0.88090257257981186</c:v>
                </c:pt>
                <c:pt idx="19">
                  <c:v>0.88605723731790476</c:v>
                </c:pt>
                <c:pt idx="20">
                  <c:v>0.89565147914729482</c:v>
                </c:pt>
                <c:pt idx="21">
                  <c:v>0.87331597616833689</c:v>
                </c:pt>
                <c:pt idx="22">
                  <c:v>0.8417704308296311</c:v>
                </c:pt>
                <c:pt idx="23">
                  <c:v>0.81652209250266894</c:v>
                </c:pt>
                <c:pt idx="24">
                  <c:v>0.81778902779212725</c:v>
                </c:pt>
                <c:pt idx="25">
                  <c:v>0.8139711402693115</c:v>
                </c:pt>
                <c:pt idx="26">
                  <c:v>0.82013913283052642</c:v>
                </c:pt>
                <c:pt idx="27">
                  <c:v>0.83001329338430263</c:v>
                </c:pt>
                <c:pt idx="28">
                  <c:v>0.8285740262423803</c:v>
                </c:pt>
                <c:pt idx="29">
                  <c:v>0.83646244446740359</c:v>
                </c:pt>
                <c:pt idx="30">
                  <c:v>0.84051506698350353</c:v>
                </c:pt>
                <c:pt idx="31">
                  <c:v>0.85486062609773728</c:v>
                </c:pt>
                <c:pt idx="32">
                  <c:v>0.82802934187416044</c:v>
                </c:pt>
                <c:pt idx="33">
                  <c:v>0.826367737713951</c:v>
                </c:pt>
                <c:pt idx="34">
                  <c:v>0.83716348107586858</c:v>
                </c:pt>
                <c:pt idx="35">
                  <c:v>0.82167331335881788</c:v>
                </c:pt>
                <c:pt idx="36">
                  <c:v>0.81855370733891231</c:v>
                </c:pt>
                <c:pt idx="37">
                  <c:v>0.79118875916933562</c:v>
                </c:pt>
                <c:pt idx="38">
                  <c:v>0.78794834177084405</c:v>
                </c:pt>
                <c:pt idx="39">
                  <c:v>0.78340076454179142</c:v>
                </c:pt>
                <c:pt idx="40">
                  <c:v>0.79957116782036708</c:v>
                </c:pt>
                <c:pt idx="41">
                  <c:v>0.82649915624892367</c:v>
                </c:pt>
                <c:pt idx="42">
                  <c:v>0.81971512208561481</c:v>
                </c:pt>
                <c:pt idx="43">
                  <c:v>0.79388848710266202</c:v>
                </c:pt>
                <c:pt idx="44">
                  <c:v>0.76604428832179627</c:v>
                </c:pt>
                <c:pt idx="45">
                  <c:v>0.77791218101043491</c:v>
                </c:pt>
                <c:pt idx="46">
                  <c:v>0.79267816923235879</c:v>
                </c:pt>
                <c:pt idx="47">
                  <c:v>0.78544684368219864</c:v>
                </c:pt>
                <c:pt idx="48">
                  <c:v>0.77947997382649725</c:v>
                </c:pt>
                <c:pt idx="49">
                  <c:v>0.75380032372490269</c:v>
                </c:pt>
                <c:pt idx="50">
                  <c:v>0.75080717704997069</c:v>
                </c:pt>
                <c:pt idx="51">
                  <c:v>0.75177435685504701</c:v>
                </c:pt>
                <c:pt idx="52">
                  <c:v>0.75955987188759178</c:v>
                </c:pt>
                <c:pt idx="53">
                  <c:v>0.74724014188793619</c:v>
                </c:pt>
                <c:pt idx="54">
                  <c:v>0.734601232909736</c:v>
                </c:pt>
                <c:pt idx="55">
                  <c:v>0.73890126390467348</c:v>
                </c:pt>
                <c:pt idx="56">
                  <c:v>0.76284946792023989</c:v>
                </c:pt>
                <c:pt idx="57">
                  <c:v>0.77052987567586206</c:v>
                </c:pt>
                <c:pt idx="58">
                  <c:v>0.76936501704721572</c:v>
                </c:pt>
                <c:pt idx="59">
                  <c:v>0.75045287047560016</c:v>
                </c:pt>
                <c:pt idx="60">
                  <c:v>0.74881978165788476</c:v>
                </c:pt>
                <c:pt idx="61">
                  <c:v>0.7648068326617764</c:v>
                </c:pt>
                <c:pt idx="62">
                  <c:v>0.77669483762096647</c:v>
                </c:pt>
                <c:pt idx="63">
                  <c:v>0.76702703447325848</c:v>
                </c:pt>
                <c:pt idx="64">
                  <c:v>0.75988759169335696</c:v>
                </c:pt>
                <c:pt idx="65">
                  <c:v>0.74944946103247612</c:v>
                </c:pt>
                <c:pt idx="66">
                  <c:v>0.73736281296277195</c:v>
                </c:pt>
                <c:pt idx="67">
                  <c:v>0.70817977063746285</c:v>
                </c:pt>
                <c:pt idx="68">
                  <c:v>0.71549540241760545</c:v>
                </c:pt>
                <c:pt idx="69">
                  <c:v>0.69866680442194473</c:v>
                </c:pt>
                <c:pt idx="70">
                  <c:v>0.66722182043599576</c:v>
                </c:pt>
                <c:pt idx="71">
                  <c:v>0.683722974136447</c:v>
                </c:pt>
                <c:pt idx="72">
                  <c:v>0.70627681923063712</c:v>
                </c:pt>
                <c:pt idx="73">
                  <c:v>0.72173929813686022</c:v>
                </c:pt>
                <c:pt idx="74">
                  <c:v>0.66696049867410578</c:v>
                </c:pt>
                <c:pt idx="75">
                  <c:v>0.67815435478871822</c:v>
                </c:pt>
                <c:pt idx="76">
                  <c:v>0.63241395460963645</c:v>
                </c:pt>
                <c:pt idx="77">
                  <c:v>0.66704893756242079</c:v>
                </c:pt>
                <c:pt idx="78">
                  <c:v>0.73086586079829219</c:v>
                </c:pt>
                <c:pt idx="79">
                  <c:v>0.70999869132486182</c:v>
                </c:pt>
                <c:pt idx="80">
                  <c:v>0.68317209078072838</c:v>
                </c:pt>
                <c:pt idx="81">
                  <c:v>0.68661349312945585</c:v>
                </c:pt>
                <c:pt idx="82">
                  <c:v>0.71396439026070213</c:v>
                </c:pt>
                <c:pt idx="83">
                  <c:v>0.69956248923786912</c:v>
                </c:pt>
                <c:pt idx="84">
                  <c:v>0.63406081895512645</c:v>
                </c:pt>
                <c:pt idx="85">
                  <c:v>0.6824571408892105</c:v>
                </c:pt>
                <c:pt idx="86">
                  <c:v>0.68600268622791638</c:v>
                </c:pt>
                <c:pt idx="87">
                  <c:v>0.6356731067259016</c:v>
                </c:pt>
                <c:pt idx="88">
                  <c:v>0.61324957812446201</c:v>
                </c:pt>
                <c:pt idx="89">
                  <c:v>0.57996060199056387</c:v>
                </c:pt>
                <c:pt idx="90">
                  <c:v>0.55294761855563601</c:v>
                </c:pt>
                <c:pt idx="91">
                  <c:v>0.53164638220201821</c:v>
                </c:pt>
                <c:pt idx="92">
                  <c:v>0.51080070255191667</c:v>
                </c:pt>
                <c:pt idx="93">
                  <c:v>0.49054020732169312</c:v>
                </c:pt>
                <c:pt idx="94">
                  <c:v>0.56244281434032439</c:v>
                </c:pt>
                <c:pt idx="95">
                  <c:v>0.57263532734097877</c:v>
                </c:pt>
                <c:pt idx="96">
                  <c:v>0.50739429004373737</c:v>
                </c:pt>
                <c:pt idx="97">
                  <c:v>0.50200392602541599</c:v>
                </c:pt>
                <c:pt idx="98">
                  <c:v>0.50141667527637157</c:v>
                </c:pt>
                <c:pt idx="99">
                  <c:v>0.54332169301236366</c:v>
                </c:pt>
                <c:pt idx="100">
                  <c:v>0.5378433033715605</c:v>
                </c:pt>
                <c:pt idx="101">
                  <c:v>0.48310403967352006</c:v>
                </c:pt>
                <c:pt idx="102">
                  <c:v>0.46586754830044425</c:v>
                </c:pt>
                <c:pt idx="103">
                  <c:v>0.43367496642215109</c:v>
                </c:pt>
                <c:pt idx="104">
                  <c:v>0.40548417536246867</c:v>
                </c:pt>
                <c:pt idx="105">
                  <c:v>0.45991872438612824</c:v>
                </c:pt>
                <c:pt idx="106">
                  <c:v>0.48001115817749784</c:v>
                </c:pt>
                <c:pt idx="107">
                  <c:v>0.51587657127113695</c:v>
                </c:pt>
                <c:pt idx="108">
                  <c:v>0.51323263422529886</c:v>
                </c:pt>
                <c:pt idx="109">
                  <c:v>0.5269062230946725</c:v>
                </c:pt>
                <c:pt idx="110">
                  <c:v>0.55453111547336176</c:v>
                </c:pt>
                <c:pt idx="111">
                  <c:v>0.52051740882322572</c:v>
                </c:pt>
                <c:pt idx="112">
                  <c:v>0.50090450115370067</c:v>
                </c:pt>
                <c:pt idx="113">
                  <c:v>0.50508124117505271</c:v>
                </c:pt>
                <c:pt idx="114">
                  <c:v>0.5066125288425114</c:v>
                </c:pt>
                <c:pt idx="115">
                  <c:v>0.51330233839583994</c:v>
                </c:pt>
                <c:pt idx="116">
                  <c:v>0.47351985397940566</c:v>
                </c:pt>
                <c:pt idx="117">
                  <c:v>0.49582711712642502</c:v>
                </c:pt>
                <c:pt idx="118">
                  <c:v>0.49301374108895557</c:v>
                </c:pt>
                <c:pt idx="119">
                  <c:v>0.49202341839721747</c:v>
                </c:pt>
                <c:pt idx="120">
                  <c:v>0.46967193580604077</c:v>
                </c:pt>
                <c:pt idx="121">
                  <c:v>0.46016530633329911</c:v>
                </c:pt>
                <c:pt idx="122">
                  <c:v>0.43049350828253624</c:v>
                </c:pt>
                <c:pt idx="123">
                  <c:v>0.47096917725660392</c:v>
                </c:pt>
                <c:pt idx="124">
                  <c:v>0.47956551985397966</c:v>
                </c:pt>
                <c:pt idx="125">
                  <c:v>0.50238812549505829</c:v>
                </c:pt>
                <c:pt idx="126">
                  <c:v>0.49884836587801795</c:v>
                </c:pt>
                <c:pt idx="127">
                  <c:v>0.5041274236319182</c:v>
                </c:pt>
                <c:pt idx="128">
                  <c:v>0.47856872266418732</c:v>
                </c:pt>
                <c:pt idx="129">
                  <c:v>0.48215504356510674</c:v>
                </c:pt>
                <c:pt idx="130">
                  <c:v>0.48623067121259095</c:v>
                </c:pt>
                <c:pt idx="131">
                  <c:v>0.48390357130557571</c:v>
                </c:pt>
                <c:pt idx="132">
                  <c:v>0.48692895271550102</c:v>
                </c:pt>
                <c:pt idx="133">
                  <c:v>0.52739484106484846</c:v>
                </c:pt>
                <c:pt idx="134">
                  <c:v>0.52303075386575759</c:v>
                </c:pt>
                <c:pt idx="135">
                  <c:v>0.53730619554361692</c:v>
                </c:pt>
                <c:pt idx="136">
                  <c:v>0.53062051864862081</c:v>
                </c:pt>
                <c:pt idx="137">
                  <c:v>0.54239570203533438</c:v>
                </c:pt>
                <c:pt idx="138">
                  <c:v>0.52788084168474725</c:v>
                </c:pt>
                <c:pt idx="139">
                  <c:v>0.55093101904466724</c:v>
                </c:pt>
                <c:pt idx="140">
                  <c:v>0.55029693150118819</c:v>
                </c:pt>
                <c:pt idx="141">
                  <c:v>0.54463298550125705</c:v>
                </c:pt>
                <c:pt idx="142">
                  <c:v>0.53905334573130848</c:v>
                </c:pt>
                <c:pt idx="143">
                  <c:v>0.51821469160037203</c:v>
                </c:pt>
                <c:pt idx="144">
                  <c:v>0.5024042428625547</c:v>
                </c:pt>
                <c:pt idx="145">
                  <c:v>0.50782284671281464</c:v>
                </c:pt>
                <c:pt idx="146">
                  <c:v>0.51052326342252996</c:v>
                </c:pt>
                <c:pt idx="147">
                  <c:v>0.51727533836140094</c:v>
                </c:pt>
                <c:pt idx="148">
                  <c:v>0.55438537038950308</c:v>
                </c:pt>
                <c:pt idx="149">
                  <c:v>0.57194145400695673</c:v>
                </c:pt>
                <c:pt idx="150">
                  <c:v>0.58287398835967896</c:v>
                </c:pt>
                <c:pt idx="151">
                  <c:v>0.56232048765368314</c:v>
                </c:pt>
                <c:pt idx="152">
                  <c:v>0.57844198780865785</c:v>
                </c:pt>
                <c:pt idx="153">
                  <c:v>0.57282694493232766</c:v>
                </c:pt>
                <c:pt idx="154">
                  <c:v>0.54280359541274914</c:v>
                </c:pt>
                <c:pt idx="155">
                  <c:v>0.54474263870234518</c:v>
                </c:pt>
                <c:pt idx="156">
                  <c:v>0.52321892757516253</c:v>
                </c:pt>
                <c:pt idx="157">
                  <c:v>0.53932678995764016</c:v>
                </c:pt>
                <c:pt idx="158">
                  <c:v>0.54195047697764909</c:v>
                </c:pt>
                <c:pt idx="159">
                  <c:v>0.5348806006130109</c:v>
                </c:pt>
                <c:pt idx="160">
                  <c:v>0.51344243551331048</c:v>
                </c:pt>
                <c:pt idx="161">
                  <c:v>0.53094878947549673</c:v>
                </c:pt>
                <c:pt idx="162">
                  <c:v>0.52201439542652472</c:v>
                </c:pt>
                <c:pt idx="163">
                  <c:v>0.52529324654750831</c:v>
                </c:pt>
                <c:pt idx="164">
                  <c:v>0.53048799807142599</c:v>
                </c:pt>
                <c:pt idx="165">
                  <c:v>0.53309804731893773</c:v>
                </c:pt>
                <c:pt idx="166">
                  <c:v>0.55415435478871766</c:v>
                </c:pt>
                <c:pt idx="167">
                  <c:v>0.54604015566346364</c:v>
                </c:pt>
                <c:pt idx="168">
                  <c:v>0.54138912422082153</c:v>
                </c:pt>
                <c:pt idx="169">
                  <c:v>0.5326506181768087</c:v>
                </c:pt>
                <c:pt idx="170">
                  <c:v>0.5475325963425971</c:v>
                </c:pt>
                <c:pt idx="171">
                  <c:v>0.55279870510038887</c:v>
                </c:pt>
                <c:pt idx="172">
                  <c:v>0.56629334986396629</c:v>
                </c:pt>
                <c:pt idx="173">
                  <c:v>0.58897957778007326</c:v>
                </c:pt>
                <c:pt idx="174">
                  <c:v>0.57995137238695416</c:v>
                </c:pt>
                <c:pt idx="175">
                  <c:v>0.5676540964975717</c:v>
                </c:pt>
                <c:pt idx="176">
                  <c:v>0.56266997279333231</c:v>
                </c:pt>
                <c:pt idx="177">
                  <c:v>0.55791975755071077</c:v>
                </c:pt>
                <c:pt idx="178">
                  <c:v>0.57407610979095602</c:v>
                </c:pt>
                <c:pt idx="179">
                  <c:v>0.57638626579880803</c:v>
                </c:pt>
                <c:pt idx="180">
                  <c:v>0.54891304198092061</c:v>
                </c:pt>
                <c:pt idx="181">
                  <c:v>0.54653566139752696</c:v>
                </c:pt>
                <c:pt idx="182">
                  <c:v>0.5473062644212553</c:v>
                </c:pt>
                <c:pt idx="183">
                  <c:v>0.53331459861555908</c:v>
                </c:pt>
                <c:pt idx="184">
                  <c:v>0.52666019216861215</c:v>
                </c:pt>
                <c:pt idx="185">
                  <c:v>0.52595213004098185</c:v>
                </c:pt>
                <c:pt idx="186">
                  <c:v>0.52599524744291726</c:v>
                </c:pt>
                <c:pt idx="187">
                  <c:v>0.49915197851017634</c:v>
                </c:pt>
                <c:pt idx="188">
                  <c:v>0.50235988566311907</c:v>
                </c:pt>
                <c:pt idx="189">
                  <c:v>0.52901112373867787</c:v>
                </c:pt>
                <c:pt idx="190">
                  <c:v>0.51477673313358785</c:v>
                </c:pt>
                <c:pt idx="191">
                  <c:v>0.51114219788545612</c:v>
                </c:pt>
                <c:pt idx="192">
                  <c:v>0.50613148741261116</c:v>
                </c:pt>
                <c:pt idx="193">
                  <c:v>0.53441540104005203</c:v>
                </c:pt>
                <c:pt idx="194">
                  <c:v>0.53455660019974482</c:v>
                </c:pt>
                <c:pt idx="195">
                  <c:v>0.53933753486930436</c:v>
                </c:pt>
                <c:pt idx="196">
                  <c:v>0.53745731308330724</c:v>
                </c:pt>
                <c:pt idx="197">
                  <c:v>0.53183455591142303</c:v>
                </c:pt>
                <c:pt idx="198">
                  <c:v>0.54428102076660789</c:v>
                </c:pt>
                <c:pt idx="199">
                  <c:v>0.55298123084340645</c:v>
                </c:pt>
                <c:pt idx="200">
                  <c:v>0.55726734855529125</c:v>
                </c:pt>
                <c:pt idx="201">
                  <c:v>0.55207369907359549</c:v>
                </c:pt>
                <c:pt idx="202">
                  <c:v>0.58461342425181628</c:v>
                </c:pt>
                <c:pt idx="203">
                  <c:v>0.57135144815235694</c:v>
                </c:pt>
                <c:pt idx="204">
                  <c:v>0.57580741812170644</c:v>
                </c:pt>
                <c:pt idx="205">
                  <c:v>0.58668126872610771</c:v>
                </c:pt>
                <c:pt idx="206">
                  <c:v>0.57729503736611865</c:v>
                </c:pt>
                <c:pt idx="207">
                  <c:v>0.56001832145194019</c:v>
                </c:pt>
                <c:pt idx="208">
                  <c:v>0.56377545889726854</c:v>
                </c:pt>
                <c:pt idx="209">
                  <c:v>0.57824609980369823</c:v>
                </c:pt>
                <c:pt idx="210">
                  <c:v>0.60249268175086901</c:v>
                </c:pt>
                <c:pt idx="211">
                  <c:v>0.61150917794537962</c:v>
                </c:pt>
                <c:pt idx="212">
                  <c:v>0.60842731687157714</c:v>
                </c:pt>
                <c:pt idx="213">
                  <c:v>0.60370603023728286</c:v>
                </c:pt>
                <c:pt idx="214">
                  <c:v>0.60863009264042378</c:v>
                </c:pt>
                <c:pt idx="215">
                  <c:v>0.62731976443847448</c:v>
                </c:pt>
                <c:pt idx="216">
                  <c:v>0.63356255811550721</c:v>
                </c:pt>
                <c:pt idx="217">
                  <c:v>0.62565940007576482</c:v>
                </c:pt>
                <c:pt idx="218">
                  <c:v>0.62365464751868249</c:v>
                </c:pt>
                <c:pt idx="219">
                  <c:v>0.63401563522402393</c:v>
                </c:pt>
                <c:pt idx="220">
                  <c:v>0.63061996762750916</c:v>
                </c:pt>
                <c:pt idx="221">
                  <c:v>0.61209009195164743</c:v>
                </c:pt>
                <c:pt idx="222">
                  <c:v>0.61835864586561917</c:v>
                </c:pt>
                <c:pt idx="223">
                  <c:v>0.63093528945827682</c:v>
                </c:pt>
                <c:pt idx="224">
                  <c:v>0.64430609222715785</c:v>
                </c:pt>
                <c:pt idx="225">
                  <c:v>0.63119068774322351</c:v>
                </c:pt>
                <c:pt idx="226">
                  <c:v>0.63121451940627415</c:v>
                </c:pt>
                <c:pt idx="227">
                  <c:v>0.65057395736474088</c:v>
                </c:pt>
                <c:pt idx="228">
                  <c:v>0.65143823397733858</c:v>
                </c:pt>
                <c:pt idx="229">
                  <c:v>0.69434900299617652</c:v>
                </c:pt>
                <c:pt idx="230">
                  <c:v>0.69800296173847087</c:v>
                </c:pt>
                <c:pt idx="231">
                  <c:v>0.7094325171333119</c:v>
                </c:pt>
                <c:pt idx="232">
                  <c:v>0.68957619588800412</c:v>
                </c:pt>
                <c:pt idx="233">
                  <c:v>0.70800688776388654</c:v>
                </c:pt>
                <c:pt idx="234">
                  <c:v>0.70222667630953528</c:v>
                </c:pt>
                <c:pt idx="235">
                  <c:v>0.69326418018390246</c:v>
                </c:pt>
                <c:pt idx="236">
                  <c:v>0.67058153390501696</c:v>
                </c:pt>
                <c:pt idx="237">
                  <c:v>0.68114502186864945</c:v>
                </c:pt>
                <c:pt idx="238">
                  <c:v>0.67510018252574222</c:v>
                </c:pt>
                <c:pt idx="239">
                  <c:v>0.70893026139063875</c:v>
                </c:pt>
                <c:pt idx="240">
                  <c:v>0.70732665220236179</c:v>
                </c:pt>
                <c:pt idx="241">
                  <c:v>0.70592816062265307</c:v>
                </c:pt>
                <c:pt idx="242">
                  <c:v>0.68997940558597581</c:v>
                </c:pt>
                <c:pt idx="243">
                  <c:v>0.6966076385301504</c:v>
                </c:pt>
                <c:pt idx="244">
                  <c:v>0.70002052553638383</c:v>
                </c:pt>
                <c:pt idx="245">
                  <c:v>0.71413438027344356</c:v>
                </c:pt>
                <c:pt idx="246">
                  <c:v>0.71345676206219588</c:v>
                </c:pt>
                <c:pt idx="247">
                  <c:v>0.73066418707166658</c:v>
                </c:pt>
                <c:pt idx="248">
                  <c:v>0.7328268071770494</c:v>
                </c:pt>
                <c:pt idx="249">
                  <c:v>0.75057740124668459</c:v>
                </c:pt>
                <c:pt idx="250">
                  <c:v>0.74387188759169265</c:v>
                </c:pt>
                <c:pt idx="251">
                  <c:v>0.71752081826634917</c:v>
                </c:pt>
                <c:pt idx="252">
                  <c:v>0.73649343940489664</c:v>
                </c:pt>
                <c:pt idx="253">
                  <c:v>0.73480056479663824</c:v>
                </c:pt>
                <c:pt idx="254">
                  <c:v>0.73878692702414106</c:v>
                </c:pt>
                <c:pt idx="255">
                  <c:v>0.73226752074938817</c:v>
                </c:pt>
                <c:pt idx="256">
                  <c:v>0.73576374969865976</c:v>
                </c:pt>
                <c:pt idx="257">
                  <c:v>0.73779288493990369</c:v>
                </c:pt>
                <c:pt idx="258">
                  <c:v>0.71679333264455636</c:v>
                </c:pt>
                <c:pt idx="259">
                  <c:v>0.70538664462582157</c:v>
                </c:pt>
                <c:pt idx="260">
                  <c:v>0.70318338671350278</c:v>
                </c:pt>
                <c:pt idx="261">
                  <c:v>0.70121596583669044</c:v>
                </c:pt>
                <c:pt idx="262">
                  <c:v>0.70770079553672838</c:v>
                </c:pt>
                <c:pt idx="263">
                  <c:v>0.68181699211350988</c:v>
                </c:pt>
                <c:pt idx="264">
                  <c:v>0.6862083548575949</c:v>
                </c:pt>
                <c:pt idx="265">
                  <c:v>0.68425966869855648</c:v>
                </c:pt>
                <c:pt idx="266">
                  <c:v>0.70964369597410148</c:v>
                </c:pt>
                <c:pt idx="267">
                  <c:v>0.70924145056307419</c:v>
                </c:pt>
                <c:pt idx="268">
                  <c:v>0.71822268140648093</c:v>
                </c:pt>
                <c:pt idx="269">
                  <c:v>0.70896387367840985</c:v>
                </c:pt>
                <c:pt idx="270">
                  <c:v>0.71004277301374064</c:v>
                </c:pt>
                <c:pt idx="271">
                  <c:v>0.70289547818300746</c:v>
                </c:pt>
                <c:pt idx="272">
                  <c:v>0.70165223680132205</c:v>
                </c:pt>
                <c:pt idx="273">
                  <c:v>0.69735124151944028</c:v>
                </c:pt>
                <c:pt idx="274">
                  <c:v>0.68129214450528586</c:v>
                </c:pt>
                <c:pt idx="275">
                  <c:v>0.67744670592692036</c:v>
                </c:pt>
                <c:pt idx="276">
                  <c:v>0.67804222199262953</c:v>
                </c:pt>
                <c:pt idx="277">
                  <c:v>0.67757592037744896</c:v>
                </c:pt>
                <c:pt idx="278">
                  <c:v>0.67324558322140671</c:v>
                </c:pt>
                <c:pt idx="279">
                  <c:v>0.7066385645900054</c:v>
                </c:pt>
                <c:pt idx="280">
                  <c:v>0.71520060612322156</c:v>
                </c:pt>
                <c:pt idx="281">
                  <c:v>0.71732603230361214</c:v>
                </c:pt>
                <c:pt idx="282">
                  <c:v>0.7322372145882835</c:v>
                </c:pt>
                <c:pt idx="283">
                  <c:v>0.7333205220925022</c:v>
                </c:pt>
                <c:pt idx="284">
                  <c:v>0.73110266212074204</c:v>
                </c:pt>
                <c:pt idx="285">
                  <c:v>0.74731356545097583</c:v>
                </c:pt>
                <c:pt idx="286">
                  <c:v>0.75017791094121244</c:v>
                </c:pt>
                <c:pt idx="287">
                  <c:v>0.75144112683817155</c:v>
                </c:pt>
                <c:pt idx="288">
                  <c:v>0.75037421221200495</c:v>
                </c:pt>
                <c:pt idx="289">
                  <c:v>0.7402215104866201</c:v>
                </c:pt>
                <c:pt idx="290">
                  <c:v>0.75046912559837409</c:v>
                </c:pt>
                <c:pt idx="291">
                  <c:v>0.75442669697282738</c:v>
                </c:pt>
                <c:pt idx="292">
                  <c:v>0.77139938698901356</c:v>
                </c:pt>
                <c:pt idx="293">
                  <c:v>0.77195398973723139</c:v>
                </c:pt>
                <c:pt idx="294">
                  <c:v>0.77672046010262719</c:v>
                </c:pt>
                <c:pt idx="295">
                  <c:v>0.76805289802665511</c:v>
                </c:pt>
                <c:pt idx="296">
                  <c:v>0.77596872955195051</c:v>
                </c:pt>
                <c:pt idx="297">
                  <c:v>0.78286338120329191</c:v>
                </c:pt>
                <c:pt idx="298">
                  <c:v>0.76813940834108163</c:v>
                </c:pt>
                <c:pt idx="299">
                  <c:v>0.77953314736370793</c:v>
                </c:pt>
                <c:pt idx="300">
                  <c:v>0.78586603299238866</c:v>
                </c:pt>
                <c:pt idx="301">
                  <c:v>0.78021834211523189</c:v>
                </c:pt>
                <c:pt idx="302">
                  <c:v>0.76066218962013954</c:v>
                </c:pt>
                <c:pt idx="303">
                  <c:v>0.76797079588111694</c:v>
                </c:pt>
                <c:pt idx="304">
                  <c:v>0.7735823948755034</c:v>
                </c:pt>
                <c:pt idx="305">
                  <c:v>0.7828836312291213</c:v>
                </c:pt>
                <c:pt idx="306">
                  <c:v>0.79524179495126868</c:v>
                </c:pt>
                <c:pt idx="307">
                  <c:v>0.79588621414057892</c:v>
                </c:pt>
                <c:pt idx="308">
                  <c:v>0.79101050383992799</c:v>
                </c:pt>
                <c:pt idx="309">
                  <c:v>0.79575286703171788</c:v>
                </c:pt>
                <c:pt idx="310">
                  <c:v>0.7949009883941176</c:v>
                </c:pt>
                <c:pt idx="311">
                  <c:v>0.79485580466301586</c:v>
                </c:pt>
                <c:pt idx="312">
                  <c:v>0.77816551296621528</c:v>
                </c:pt>
                <c:pt idx="313">
                  <c:v>0.76888053173537174</c:v>
                </c:pt>
                <c:pt idx="314">
                  <c:v>0.7629675241932703</c:v>
                </c:pt>
                <c:pt idx="315">
                  <c:v>0.76739566759651434</c:v>
                </c:pt>
                <c:pt idx="316">
                  <c:v>0.78041505665185762</c:v>
                </c:pt>
                <c:pt idx="317">
                  <c:v>0.79698040431173989</c:v>
                </c:pt>
                <c:pt idx="318">
                  <c:v>0.79774012466852595</c:v>
                </c:pt>
                <c:pt idx="319">
                  <c:v>0.80636140097117426</c:v>
                </c:pt>
                <c:pt idx="320">
                  <c:v>0.80402768881082709</c:v>
                </c:pt>
                <c:pt idx="321">
                  <c:v>0.81093157006577776</c:v>
                </c:pt>
                <c:pt idx="322">
                  <c:v>0.81639094947825153</c:v>
                </c:pt>
                <c:pt idx="323">
                  <c:v>0.83218872473051586</c:v>
                </c:pt>
                <c:pt idx="324">
                  <c:v>0.82978310431518354</c:v>
                </c:pt>
                <c:pt idx="325">
                  <c:v>0.83621600027551013</c:v>
                </c:pt>
                <c:pt idx="326">
                  <c:v>0.83931563178014201</c:v>
                </c:pt>
                <c:pt idx="327">
                  <c:v>0.84710390191824181</c:v>
                </c:pt>
                <c:pt idx="328">
                  <c:v>0.83336694562110369</c:v>
                </c:pt>
                <c:pt idx="329">
                  <c:v>0.82716919791989485</c:v>
                </c:pt>
                <c:pt idx="330">
                  <c:v>0.8314320349898402</c:v>
                </c:pt>
                <c:pt idx="331">
                  <c:v>0.84466880187347149</c:v>
                </c:pt>
                <c:pt idx="332">
                  <c:v>0.84354802493370495</c:v>
                </c:pt>
                <c:pt idx="333">
                  <c:v>0.84744140234872711</c:v>
                </c:pt>
                <c:pt idx="334">
                  <c:v>0.83285917966732059</c:v>
                </c:pt>
                <c:pt idx="335">
                  <c:v>0.84267644729138647</c:v>
                </c:pt>
                <c:pt idx="336">
                  <c:v>0.85917002445156143</c:v>
                </c:pt>
                <c:pt idx="337">
                  <c:v>0.86332045321486339</c:v>
                </c:pt>
                <c:pt idx="338">
                  <c:v>0.86287536591245617</c:v>
                </c:pt>
                <c:pt idx="339">
                  <c:v>0.87832586010951508</c:v>
                </c:pt>
                <c:pt idx="340">
                  <c:v>0.88261197782139977</c:v>
                </c:pt>
                <c:pt idx="341">
                  <c:v>0.89052712057030625</c:v>
                </c:pt>
                <c:pt idx="342">
                  <c:v>0.91195550504528666</c:v>
                </c:pt>
                <c:pt idx="343">
                  <c:v>0.91887343733856763</c:v>
                </c:pt>
                <c:pt idx="344">
                  <c:v>0.91194668870751072</c:v>
                </c:pt>
                <c:pt idx="345">
                  <c:v>0.92625891104452884</c:v>
                </c:pt>
                <c:pt idx="346">
                  <c:v>0.8995848055928638</c:v>
                </c:pt>
                <c:pt idx="347">
                  <c:v>0.902098563901229</c:v>
                </c:pt>
                <c:pt idx="348">
                  <c:v>0.91104411612769864</c:v>
                </c:pt>
                <c:pt idx="349">
                  <c:v>0.89621985742328691</c:v>
                </c:pt>
                <c:pt idx="350">
                  <c:v>0.89658780177015485</c:v>
                </c:pt>
                <c:pt idx="351">
                  <c:v>0.8700766608120668</c:v>
                </c:pt>
                <c:pt idx="352">
                  <c:v>0.82876757240761723</c:v>
                </c:pt>
                <c:pt idx="353">
                  <c:v>0.87778461962323862</c:v>
                </c:pt>
                <c:pt idx="354">
                  <c:v>0.84782174467059201</c:v>
                </c:pt>
                <c:pt idx="355">
                  <c:v>0.86294355477494167</c:v>
                </c:pt>
                <c:pt idx="356">
                  <c:v>0.88042938320074315</c:v>
                </c:pt>
                <c:pt idx="357">
                  <c:v>0.89287075111065128</c:v>
                </c:pt>
                <c:pt idx="358">
                  <c:v>0.88805496435582121</c:v>
                </c:pt>
                <c:pt idx="359">
                  <c:v>0.91213761752247069</c:v>
                </c:pt>
                <c:pt idx="360">
                  <c:v>0.91336556806832592</c:v>
                </c:pt>
                <c:pt idx="361">
                  <c:v>0.91512539174157037</c:v>
                </c:pt>
                <c:pt idx="362">
                  <c:v>0.8878042497503178</c:v>
                </c:pt>
                <c:pt idx="363">
                  <c:v>0.89989503047835429</c:v>
                </c:pt>
                <c:pt idx="364">
                  <c:v>0.91782346661156367</c:v>
                </c:pt>
                <c:pt idx="365">
                  <c:v>0.92855294968488367</c:v>
                </c:pt>
                <c:pt idx="366">
                  <c:v>0.9162883217963278</c:v>
                </c:pt>
                <c:pt idx="367">
                  <c:v>0.91369328787409054</c:v>
                </c:pt>
                <c:pt idx="368">
                  <c:v>0.92033474532492898</c:v>
                </c:pt>
                <c:pt idx="369">
                  <c:v>0.92732720322347229</c:v>
                </c:pt>
                <c:pt idx="370">
                  <c:v>0.93559362193063911</c:v>
                </c:pt>
                <c:pt idx="371">
                  <c:v>0.91458208492612758</c:v>
                </c:pt>
                <c:pt idx="372">
                  <c:v>0.92409202052553518</c:v>
                </c:pt>
                <c:pt idx="373">
                  <c:v>0.92357254537314348</c:v>
                </c:pt>
                <c:pt idx="374">
                  <c:v>0.9423618142370066</c:v>
                </c:pt>
                <c:pt idx="375">
                  <c:v>0.94520494541446975</c:v>
                </c:pt>
                <c:pt idx="376">
                  <c:v>0.94107270034783086</c:v>
                </c:pt>
                <c:pt idx="377">
                  <c:v>0.9312741674415389</c:v>
                </c:pt>
                <c:pt idx="378">
                  <c:v>0.9437915762647644</c:v>
                </c:pt>
                <c:pt idx="379">
                  <c:v>0.93299597065812445</c:v>
                </c:pt>
                <c:pt idx="380">
                  <c:v>0.93690105727175543</c:v>
                </c:pt>
                <c:pt idx="381">
                  <c:v>0.94676846781692181</c:v>
                </c:pt>
                <c:pt idx="382">
                  <c:v>0.95419595688259673</c:v>
                </c:pt>
                <c:pt idx="383">
                  <c:v>0.95532458587319491</c:v>
                </c:pt>
                <c:pt idx="384">
                  <c:v>0.95479298825636116</c:v>
                </c:pt>
                <c:pt idx="385">
                  <c:v>0.94530977718083686</c:v>
                </c:pt>
                <c:pt idx="386">
                  <c:v>0.92389654578640923</c:v>
                </c:pt>
                <c:pt idx="387">
                  <c:v>0.92012549505802821</c:v>
                </c:pt>
                <c:pt idx="388">
                  <c:v>0.90815428591107772</c:v>
                </c:pt>
                <c:pt idx="389">
                  <c:v>0.92871756724179355</c:v>
                </c:pt>
                <c:pt idx="390">
                  <c:v>0.93107221820435859</c:v>
                </c:pt>
                <c:pt idx="391">
                  <c:v>0.93538175431346071</c:v>
                </c:pt>
                <c:pt idx="392">
                  <c:v>0.94081399593621773</c:v>
                </c:pt>
                <c:pt idx="393">
                  <c:v>0.9448415469917677</c:v>
                </c:pt>
                <c:pt idx="394">
                  <c:v>0.96490794503564259</c:v>
                </c:pt>
                <c:pt idx="395">
                  <c:v>0.96759059131452829</c:v>
                </c:pt>
                <c:pt idx="396">
                  <c:v>0.97433398767090107</c:v>
                </c:pt>
                <c:pt idx="397">
                  <c:v>0.9705013603333662</c:v>
                </c:pt>
                <c:pt idx="398">
                  <c:v>0.9679057753900181</c:v>
                </c:pt>
                <c:pt idx="399">
                  <c:v>0.97025849777869466</c:v>
                </c:pt>
                <c:pt idx="400">
                  <c:v>0.96533085373833227</c:v>
                </c:pt>
                <c:pt idx="401">
                  <c:v>0.9695969969349435</c:v>
                </c:pt>
                <c:pt idx="402">
                  <c:v>0.96155139993800853</c:v>
                </c:pt>
                <c:pt idx="403">
                  <c:v>0.95021248751592646</c:v>
                </c:pt>
                <c:pt idx="404">
                  <c:v>0.95603443881943562</c:v>
                </c:pt>
                <c:pt idx="405">
                  <c:v>0.96302772324964547</c:v>
                </c:pt>
                <c:pt idx="406">
                  <c:v>0.93949195853566003</c:v>
                </c:pt>
                <c:pt idx="407">
                  <c:v>0.91290615421703203</c:v>
                </c:pt>
                <c:pt idx="408">
                  <c:v>0.91221600027550909</c:v>
                </c:pt>
                <c:pt idx="409">
                  <c:v>0.90262396253056321</c:v>
                </c:pt>
                <c:pt idx="410">
                  <c:v>0.89637069945242154</c:v>
                </c:pt>
                <c:pt idx="411">
                  <c:v>0.90350669835037922</c:v>
                </c:pt>
                <c:pt idx="412">
                  <c:v>0.90094389916313533</c:v>
                </c:pt>
                <c:pt idx="413">
                  <c:v>0.9170608533939445</c:v>
                </c:pt>
                <c:pt idx="414">
                  <c:v>0.92520866480696928</c:v>
                </c:pt>
                <c:pt idx="415">
                  <c:v>0.92445583221407046</c:v>
                </c:pt>
                <c:pt idx="416">
                  <c:v>0.88072473051623679</c:v>
                </c:pt>
                <c:pt idx="417">
                  <c:v>0.86458931707820941</c:v>
                </c:pt>
                <c:pt idx="418">
                  <c:v>0.86996714536625563</c:v>
                </c:pt>
                <c:pt idx="419">
                  <c:v>0.89152694837620849</c:v>
                </c:pt>
                <c:pt idx="420">
                  <c:v>0.89611764300719654</c:v>
                </c:pt>
                <c:pt idx="421">
                  <c:v>0.9109610496952153</c:v>
                </c:pt>
                <c:pt idx="422">
                  <c:v>0.90718696835072377</c:v>
                </c:pt>
                <c:pt idx="423">
                  <c:v>0.92688046285773207</c:v>
                </c:pt>
                <c:pt idx="424">
                  <c:v>0.93447780418087145</c:v>
                </c:pt>
                <c:pt idx="425">
                  <c:v>0.93119027447738956</c:v>
                </c:pt>
                <c:pt idx="426">
                  <c:v>0.92549726211385352</c:v>
                </c:pt>
                <c:pt idx="427">
                  <c:v>0.91067713606777434</c:v>
                </c:pt>
                <c:pt idx="428">
                  <c:v>0.90635768157867425</c:v>
                </c:pt>
                <c:pt idx="429">
                  <c:v>0.91085222302579327</c:v>
                </c:pt>
                <c:pt idx="430">
                  <c:v>0.91611764300719656</c:v>
                </c:pt>
                <c:pt idx="431">
                  <c:v>0.92610021696456113</c:v>
                </c:pt>
                <c:pt idx="432">
                  <c:v>0.93369370113992367</c:v>
                </c:pt>
                <c:pt idx="433">
                  <c:v>0.93179515790198575</c:v>
                </c:pt>
                <c:pt idx="434">
                  <c:v>0.93418342115232156</c:v>
                </c:pt>
                <c:pt idx="435">
                  <c:v>0.94839687295519359</c:v>
                </c:pt>
                <c:pt idx="436">
                  <c:v>0.94466329166236029</c:v>
                </c:pt>
                <c:pt idx="437">
                  <c:v>0.95845135516754332</c:v>
                </c:pt>
                <c:pt idx="438">
                  <c:v>0.96400151530805367</c:v>
                </c:pt>
                <c:pt idx="439">
                  <c:v>0.96269738609360311</c:v>
                </c:pt>
                <c:pt idx="440">
                  <c:v>0.95521410614043989</c:v>
                </c:pt>
                <c:pt idx="441">
                  <c:v>0.9508385852532959</c:v>
                </c:pt>
                <c:pt idx="442">
                  <c:v>0.9634908564934378</c:v>
                </c:pt>
                <c:pt idx="443">
                  <c:v>0.96047442917656622</c:v>
                </c:pt>
                <c:pt idx="444">
                  <c:v>0.9601175052519183</c:v>
                </c:pt>
                <c:pt idx="445">
                  <c:v>0.94815552570857697</c:v>
                </c:pt>
                <c:pt idx="446">
                  <c:v>0.95108626924268858</c:v>
                </c:pt>
                <c:pt idx="447">
                  <c:v>0.95583868856975407</c:v>
                </c:pt>
                <c:pt idx="448">
                  <c:v>0.94931845576333462</c:v>
                </c:pt>
                <c:pt idx="449">
                  <c:v>0.94281998829079972</c:v>
                </c:pt>
                <c:pt idx="450">
                  <c:v>0.94613989048455238</c:v>
                </c:pt>
                <c:pt idx="451">
                  <c:v>0.96344829011261301</c:v>
                </c:pt>
                <c:pt idx="452">
                  <c:v>0.96373013741088775</c:v>
                </c:pt>
                <c:pt idx="453">
                  <c:v>0.96940510383303879</c:v>
                </c:pt>
                <c:pt idx="454">
                  <c:v>0.97994062747528843</c:v>
                </c:pt>
                <c:pt idx="455">
                  <c:v>0.98205296690429278</c:v>
                </c:pt>
                <c:pt idx="456">
                  <c:v>0.97938010125012742</c:v>
                </c:pt>
                <c:pt idx="457">
                  <c:v>0.9752101112373851</c:v>
                </c:pt>
                <c:pt idx="458">
                  <c:v>0.9888732307056497</c:v>
                </c:pt>
                <c:pt idx="459">
                  <c:v>0.98381058649309339</c:v>
                </c:pt>
                <c:pt idx="460">
                  <c:v>0.9727500774873421</c:v>
                </c:pt>
                <c:pt idx="461">
                  <c:v>0.97520267245238668</c:v>
                </c:pt>
                <c:pt idx="462">
                  <c:v>0.97854254916141326</c:v>
                </c:pt>
                <c:pt idx="463">
                  <c:v>0.97151014223232279</c:v>
                </c:pt>
                <c:pt idx="464">
                  <c:v>0.9563157350965994</c:v>
                </c:pt>
                <c:pt idx="465">
                  <c:v>0.95185563246891747</c:v>
                </c:pt>
                <c:pt idx="466">
                  <c:v>0.95489809553328364</c:v>
                </c:pt>
                <c:pt idx="467">
                  <c:v>0.95583441815614401</c:v>
                </c:pt>
                <c:pt idx="468">
                  <c:v>0.95752991011467981</c:v>
                </c:pt>
                <c:pt idx="469">
                  <c:v>0.94874732238178727</c:v>
                </c:pt>
                <c:pt idx="470">
                  <c:v>0.91622550538967384</c:v>
                </c:pt>
                <c:pt idx="471">
                  <c:v>0.91821758446120327</c:v>
                </c:pt>
                <c:pt idx="472">
                  <c:v>0.93643351585907486</c:v>
                </c:pt>
                <c:pt idx="473">
                  <c:v>0.93025767124702807</c:v>
                </c:pt>
                <c:pt idx="474">
                  <c:v>0.92460529669042801</c:v>
                </c:pt>
                <c:pt idx="475">
                  <c:v>0.89360911939938548</c:v>
                </c:pt>
                <c:pt idx="476">
                  <c:v>0.89422695182009004</c:v>
                </c:pt>
                <c:pt idx="477">
                  <c:v>0.87356434893411705</c:v>
                </c:pt>
                <c:pt idx="478">
                  <c:v>0.86607955367289857</c:v>
                </c:pt>
                <c:pt idx="479">
                  <c:v>0.9016452112821558</c:v>
                </c:pt>
                <c:pt idx="480">
                  <c:v>0.88748686159038326</c:v>
                </c:pt>
                <c:pt idx="481">
                  <c:v>0.89848992664531313</c:v>
                </c:pt>
                <c:pt idx="482">
                  <c:v>0.89249192409684053</c:v>
                </c:pt>
                <c:pt idx="483">
                  <c:v>0.87354024176051104</c:v>
                </c:pt>
                <c:pt idx="484">
                  <c:v>0.86601591073457862</c:v>
                </c:pt>
                <c:pt idx="485">
                  <c:v>0.83811798739539067</c:v>
                </c:pt>
                <c:pt idx="486">
                  <c:v>0.82225188552536277</c:v>
                </c:pt>
                <c:pt idx="487">
                  <c:v>0.80162661431965976</c:v>
                </c:pt>
                <c:pt idx="488">
                  <c:v>0.83010407411233811</c:v>
                </c:pt>
                <c:pt idx="489">
                  <c:v>0.82536267520749251</c:v>
                </c:pt>
                <c:pt idx="490">
                  <c:v>0.81529193787236842</c:v>
                </c:pt>
                <c:pt idx="491">
                  <c:v>0.8291539759617027</c:v>
                </c:pt>
                <c:pt idx="492">
                  <c:v>0.85534690222819032</c:v>
                </c:pt>
                <c:pt idx="493">
                  <c:v>0.85335248131693919</c:v>
                </c:pt>
                <c:pt idx="494">
                  <c:v>0.86849894961600593</c:v>
                </c:pt>
                <c:pt idx="495">
                  <c:v>0.85189227537279888</c:v>
                </c:pt>
                <c:pt idx="496">
                  <c:v>0.86707180493852554</c:v>
                </c:pt>
                <c:pt idx="497">
                  <c:v>0.84961600716327323</c:v>
                </c:pt>
                <c:pt idx="498">
                  <c:v>0.84282701380996539</c:v>
                </c:pt>
                <c:pt idx="499">
                  <c:v>0.8512400041326571</c:v>
                </c:pt>
                <c:pt idx="500">
                  <c:v>0.84690029961772795</c:v>
                </c:pt>
                <c:pt idx="501">
                  <c:v>0.86853049557461059</c:v>
                </c:pt>
                <c:pt idx="502">
                  <c:v>0.87619767882356869</c:v>
                </c:pt>
                <c:pt idx="503">
                  <c:v>0.87519853979405471</c:v>
                </c:pt>
                <c:pt idx="504">
                  <c:v>0.8877262802631114</c:v>
                </c:pt>
                <c:pt idx="505">
                  <c:v>0.89197520405000408</c:v>
                </c:pt>
                <c:pt idx="506">
                  <c:v>0.88908509832282845</c:v>
                </c:pt>
                <c:pt idx="507">
                  <c:v>0.88766167303784715</c:v>
                </c:pt>
                <c:pt idx="508">
                  <c:v>0.89305410338533475</c:v>
                </c:pt>
                <c:pt idx="509">
                  <c:v>0.89280049591899879</c:v>
                </c:pt>
                <c:pt idx="510">
                  <c:v>0.89761793573716187</c:v>
                </c:pt>
                <c:pt idx="511">
                  <c:v>0.88076178668595129</c:v>
                </c:pt>
                <c:pt idx="512">
                  <c:v>0.89298247064090541</c:v>
                </c:pt>
                <c:pt idx="513">
                  <c:v>0.88473630195956787</c:v>
                </c:pt>
                <c:pt idx="514">
                  <c:v>0.85377842063573972</c:v>
                </c:pt>
                <c:pt idx="515">
                  <c:v>0.839424182939008</c:v>
                </c:pt>
                <c:pt idx="516">
                  <c:v>0.84356097392981289</c:v>
                </c:pt>
                <c:pt idx="517">
                  <c:v>0.84622777835175744</c:v>
                </c:pt>
                <c:pt idx="518">
                  <c:v>0.83845121741226636</c:v>
                </c:pt>
                <c:pt idx="519">
                  <c:v>0.85497468746771277</c:v>
                </c:pt>
                <c:pt idx="520">
                  <c:v>0.87176774460171425</c:v>
                </c:pt>
                <c:pt idx="521">
                  <c:v>0.87441980920893947</c:v>
                </c:pt>
                <c:pt idx="522">
                  <c:v>0.8673086062609765</c:v>
                </c:pt>
                <c:pt idx="523">
                  <c:v>0.87730220064056108</c:v>
                </c:pt>
                <c:pt idx="524">
                  <c:v>0.87446306436615262</c:v>
                </c:pt>
                <c:pt idx="525">
                  <c:v>0.87459957984640202</c:v>
                </c:pt>
                <c:pt idx="526">
                  <c:v>0.85875634535248047</c:v>
                </c:pt>
                <c:pt idx="527">
                  <c:v>0.87195013258945397</c:v>
                </c:pt>
                <c:pt idx="528">
                  <c:v>0.888004959189998</c:v>
                </c:pt>
                <c:pt idx="529">
                  <c:v>0.88820250025829017</c:v>
                </c:pt>
                <c:pt idx="530">
                  <c:v>0.9057147776974197</c:v>
                </c:pt>
                <c:pt idx="531">
                  <c:v>0.91363419085993658</c:v>
                </c:pt>
                <c:pt idx="532">
                  <c:v>0.91529097358542466</c:v>
                </c:pt>
                <c:pt idx="533">
                  <c:v>0.91847560009642804</c:v>
                </c:pt>
                <c:pt idx="534">
                  <c:v>0.9203189034679885</c:v>
                </c:pt>
                <c:pt idx="535">
                  <c:v>0.92232434480145953</c:v>
                </c:pt>
                <c:pt idx="536">
                  <c:v>0.93006026793401453</c:v>
                </c:pt>
                <c:pt idx="537">
                  <c:v>0.94386417329613892</c:v>
                </c:pt>
                <c:pt idx="538">
                  <c:v>0.93669952130040923</c:v>
                </c:pt>
                <c:pt idx="539">
                  <c:v>0.94048283224850993</c:v>
                </c:pt>
                <c:pt idx="540">
                  <c:v>0.94240754898921997</c:v>
                </c:pt>
                <c:pt idx="541">
                  <c:v>0.93804125770568503</c:v>
                </c:pt>
                <c:pt idx="542">
                  <c:v>0.9348387230085744</c:v>
                </c:pt>
                <c:pt idx="543">
                  <c:v>0.92603547198401948</c:v>
                </c:pt>
                <c:pt idx="544">
                  <c:v>0.90629596721424299</c:v>
                </c:pt>
                <c:pt idx="545">
                  <c:v>0.90871880703929386</c:v>
                </c:pt>
                <c:pt idx="546">
                  <c:v>0.91282749595343782</c:v>
                </c:pt>
                <c:pt idx="547">
                  <c:v>0.91885373833384909</c:v>
                </c:pt>
                <c:pt idx="548">
                  <c:v>0.93100210076798495</c:v>
                </c:pt>
                <c:pt idx="549">
                  <c:v>0.93175438233977259</c:v>
                </c:pt>
                <c:pt idx="550">
                  <c:v>0.92140551709887308</c:v>
                </c:pt>
                <c:pt idx="551">
                  <c:v>0.91851306953197565</c:v>
                </c:pt>
                <c:pt idx="552">
                  <c:v>0.90893494507008221</c:v>
                </c:pt>
                <c:pt idx="553">
                  <c:v>0.89756324689189571</c:v>
                </c:pt>
                <c:pt idx="554">
                  <c:v>0.89270144987429745</c:v>
                </c:pt>
                <c:pt idx="555">
                  <c:v>0.87980824465337248</c:v>
                </c:pt>
                <c:pt idx="556">
                  <c:v>0.90346991769122065</c:v>
                </c:pt>
                <c:pt idx="557">
                  <c:v>0.88522629748252135</c:v>
                </c:pt>
                <c:pt idx="558">
                  <c:v>0.89741295588387127</c:v>
                </c:pt>
                <c:pt idx="559">
                  <c:v>0.9239594999483407</c:v>
                </c:pt>
                <c:pt idx="560">
                  <c:v>0.92031656162826636</c:v>
                </c:pt>
                <c:pt idx="561">
                  <c:v>0.91853318180252674</c:v>
                </c:pt>
                <c:pt idx="562">
                  <c:v>0.91947928505010756</c:v>
                </c:pt>
                <c:pt idx="563">
                  <c:v>0.91479533009608327</c:v>
                </c:pt>
                <c:pt idx="564">
                  <c:v>0.91778214002823888</c:v>
                </c:pt>
                <c:pt idx="565">
                  <c:v>0.92029879119743663</c:v>
                </c:pt>
                <c:pt idx="566">
                  <c:v>0.93715714433309127</c:v>
                </c:pt>
                <c:pt idx="567">
                  <c:v>0.93249095980989671</c:v>
                </c:pt>
                <c:pt idx="568">
                  <c:v>0.9382078038364835</c:v>
                </c:pt>
                <c:pt idx="569">
                  <c:v>0.93209339807831282</c:v>
                </c:pt>
                <c:pt idx="570">
                  <c:v>0.92418803595412635</c:v>
                </c:pt>
                <c:pt idx="571">
                  <c:v>0.93935957571374351</c:v>
                </c:pt>
                <c:pt idx="572">
                  <c:v>0.93286675620759618</c:v>
                </c:pt>
                <c:pt idx="573">
                  <c:v>0.94121541481557902</c:v>
                </c:pt>
                <c:pt idx="574">
                  <c:v>0.94767806591589954</c:v>
                </c:pt>
                <c:pt idx="575">
                  <c:v>0.93944250439094845</c:v>
                </c:pt>
                <c:pt idx="576">
                  <c:v>0.94797630609222627</c:v>
                </c:pt>
                <c:pt idx="577">
                  <c:v>0.95364713985604477</c:v>
                </c:pt>
                <c:pt idx="578">
                  <c:v>0.95365554292798749</c:v>
                </c:pt>
                <c:pt idx="579">
                  <c:v>0.95643186279574233</c:v>
                </c:pt>
                <c:pt idx="580">
                  <c:v>0.96744636153872543</c:v>
                </c:pt>
                <c:pt idx="581">
                  <c:v>0.96958942039466778</c:v>
                </c:pt>
                <c:pt idx="582">
                  <c:v>0.98196246168681234</c:v>
                </c:pt>
                <c:pt idx="583">
                  <c:v>0.97174460171505217</c:v>
                </c:pt>
                <c:pt idx="584">
                  <c:v>0.9631628611771178</c:v>
                </c:pt>
                <c:pt idx="585">
                  <c:v>0.97542859110789593</c:v>
                </c:pt>
                <c:pt idx="586">
                  <c:v>0.977325343527223</c:v>
                </c:pt>
                <c:pt idx="587">
                  <c:v>0.98735957571374344</c:v>
                </c:pt>
                <c:pt idx="588">
                  <c:v>0.9875991321417491</c:v>
                </c:pt>
                <c:pt idx="589">
                  <c:v>0.9894986396666311</c:v>
                </c:pt>
                <c:pt idx="590">
                  <c:v>0.98819478596273613</c:v>
                </c:pt>
                <c:pt idx="591">
                  <c:v>0.96240768674449739</c:v>
                </c:pt>
                <c:pt idx="592">
                  <c:v>0.96986162482349991</c:v>
                </c:pt>
                <c:pt idx="593">
                  <c:v>0.95949443813065993</c:v>
                </c:pt>
                <c:pt idx="594">
                  <c:v>0.95780872679684437</c:v>
                </c:pt>
                <c:pt idx="595">
                  <c:v>0.95850507972586607</c:v>
                </c:pt>
                <c:pt idx="596">
                  <c:v>0.97448620725281432</c:v>
                </c:pt>
                <c:pt idx="597">
                  <c:v>0.97212439301580633</c:v>
                </c:pt>
                <c:pt idx="598">
                  <c:v>0.96869690395013164</c:v>
                </c:pt>
                <c:pt idx="599">
                  <c:v>0.97356200709439589</c:v>
                </c:pt>
                <c:pt idx="600">
                  <c:v>0.98578957881323725</c:v>
                </c:pt>
                <c:pt idx="601">
                  <c:v>0.9905261562833616</c:v>
                </c:pt>
                <c:pt idx="602">
                  <c:v>1.005554155043564</c:v>
                </c:pt>
                <c:pt idx="603">
                  <c:v>1.0001939594310696</c:v>
                </c:pt>
                <c:pt idx="604">
                  <c:v>1.0008936184867572</c:v>
                </c:pt>
                <c:pt idx="605">
                  <c:v>0.98742252987567491</c:v>
                </c:pt>
                <c:pt idx="606">
                  <c:v>0.98685649343940396</c:v>
                </c:pt>
                <c:pt idx="607">
                  <c:v>0.98075090401900933</c:v>
                </c:pt>
                <c:pt idx="608">
                  <c:v>0.96934462926610776</c:v>
                </c:pt>
                <c:pt idx="609">
                  <c:v>0.95316196576781265</c:v>
                </c:pt>
                <c:pt idx="610">
                  <c:v>0.96027316871577562</c:v>
                </c:pt>
                <c:pt idx="611">
                  <c:v>0.97505114164686346</c:v>
                </c:pt>
                <c:pt idx="612">
                  <c:v>0.9766559906326403</c:v>
                </c:pt>
                <c:pt idx="613">
                  <c:v>0.95922443778627198</c:v>
                </c:pt>
                <c:pt idx="614">
                  <c:v>0.93608223990081552</c:v>
                </c:pt>
                <c:pt idx="615">
                  <c:v>0.95918118262905872</c:v>
                </c:pt>
                <c:pt idx="616">
                  <c:v>0.95549306057788264</c:v>
                </c:pt>
                <c:pt idx="617">
                  <c:v>0.93985053552364151</c:v>
                </c:pt>
                <c:pt idx="618">
                  <c:v>0.9354710197334426</c:v>
                </c:pt>
                <c:pt idx="619">
                  <c:v>0.93267761821124673</c:v>
                </c:pt>
                <c:pt idx="620">
                  <c:v>0.95527568274959462</c:v>
                </c:pt>
                <c:pt idx="621">
                  <c:v>0.95777208389296353</c:v>
                </c:pt>
                <c:pt idx="622">
                  <c:v>0.96106471054172193</c:v>
                </c:pt>
                <c:pt idx="623">
                  <c:v>0.95811289045011461</c:v>
                </c:pt>
                <c:pt idx="624">
                  <c:v>0.95516258566656265</c:v>
                </c:pt>
                <c:pt idx="625">
                  <c:v>0.93914550401212171</c:v>
                </c:pt>
                <c:pt idx="626">
                  <c:v>0.93507538657574751</c:v>
                </c:pt>
                <c:pt idx="627">
                  <c:v>0.94144477735303167</c:v>
                </c:pt>
                <c:pt idx="628">
                  <c:v>0.95225154113716926</c:v>
                </c:pt>
                <c:pt idx="629">
                  <c:v>0.94697069256465827</c:v>
                </c:pt>
                <c:pt idx="630">
                  <c:v>0.93494699865688535</c:v>
                </c:pt>
                <c:pt idx="631">
                  <c:v>0.92718104487378106</c:v>
                </c:pt>
                <c:pt idx="632">
                  <c:v>0.93647718428212212</c:v>
                </c:pt>
                <c:pt idx="633">
                  <c:v>0.92659159004029279</c:v>
                </c:pt>
                <c:pt idx="634">
                  <c:v>0.93969569859145152</c:v>
                </c:pt>
                <c:pt idx="635">
                  <c:v>0.94322085614905049</c:v>
                </c:pt>
                <c:pt idx="636">
                  <c:v>0.94343024417122923</c:v>
                </c:pt>
                <c:pt idx="637">
                  <c:v>0.93402431380652207</c:v>
                </c:pt>
                <c:pt idx="638">
                  <c:v>0.93729985880083966</c:v>
                </c:pt>
                <c:pt idx="639">
                  <c:v>0.94985597685711254</c:v>
                </c:pt>
                <c:pt idx="640">
                  <c:v>0.95471033508971237</c:v>
                </c:pt>
                <c:pt idx="641">
                  <c:v>0.96376788235699218</c:v>
                </c:pt>
                <c:pt idx="642">
                  <c:v>0.9686646692151385</c:v>
                </c:pt>
                <c:pt idx="643">
                  <c:v>0.97931645831180836</c:v>
                </c:pt>
                <c:pt idx="644">
                  <c:v>0.97226063298550058</c:v>
                </c:pt>
                <c:pt idx="645">
                  <c:v>0.96507490443227528</c:v>
                </c:pt>
                <c:pt idx="646">
                  <c:v>0.96603698729207488</c:v>
                </c:pt>
                <c:pt idx="647">
                  <c:v>0.97012005372455767</c:v>
                </c:pt>
                <c:pt idx="648">
                  <c:v>0.98678100354719778</c:v>
                </c:pt>
                <c:pt idx="649">
                  <c:v>0.97422516100148038</c:v>
                </c:pt>
                <c:pt idx="650">
                  <c:v>0.97723897096807477</c:v>
                </c:pt>
                <c:pt idx="651">
                  <c:v>0.9726772049454141</c:v>
                </c:pt>
                <c:pt idx="652">
                  <c:v>0.97695698591452229</c:v>
                </c:pt>
                <c:pt idx="653">
                  <c:v>0.96508702689671744</c:v>
                </c:pt>
                <c:pt idx="654">
                  <c:v>0.95824678858008694</c:v>
                </c:pt>
                <c:pt idx="655">
                  <c:v>0.95234480146020539</c:v>
                </c:pt>
                <c:pt idx="656">
                  <c:v>0.95638764335158544</c:v>
                </c:pt>
                <c:pt idx="657">
                  <c:v>0.94650576850225521</c:v>
                </c:pt>
                <c:pt idx="658">
                  <c:v>0.93743444570720069</c:v>
                </c:pt>
                <c:pt idx="659">
                  <c:v>0.91879422805386179</c:v>
                </c:pt>
                <c:pt idx="660">
                  <c:v>0.91710410855115831</c:v>
                </c:pt>
                <c:pt idx="661">
                  <c:v>0.93463291662361758</c:v>
                </c:pt>
                <c:pt idx="662">
                  <c:v>0.91866900850638777</c:v>
                </c:pt>
                <c:pt idx="663">
                  <c:v>0.91972090780727977</c:v>
                </c:pt>
                <c:pt idx="664">
                  <c:v>0.89911698866962786</c:v>
                </c:pt>
                <c:pt idx="665">
                  <c:v>0.90039659744463907</c:v>
                </c:pt>
                <c:pt idx="666">
                  <c:v>0.90603478320763098</c:v>
                </c:pt>
                <c:pt idx="667">
                  <c:v>0.88463023039570132</c:v>
                </c:pt>
                <c:pt idx="668">
                  <c:v>0.88959369080827844</c:v>
                </c:pt>
                <c:pt idx="669">
                  <c:v>0.90581892068739811</c:v>
                </c:pt>
                <c:pt idx="670">
                  <c:v>0.91686537865481899</c:v>
                </c:pt>
                <c:pt idx="671">
                  <c:v>0.9138876605709948</c:v>
                </c:pt>
                <c:pt idx="672">
                  <c:v>0.93090360574439424</c:v>
                </c:pt>
                <c:pt idx="673">
                  <c:v>0.93239645968936113</c:v>
                </c:pt>
                <c:pt idx="674">
                  <c:v>0.93765636945965414</c:v>
                </c:pt>
                <c:pt idx="675">
                  <c:v>0.92652353893308459</c:v>
                </c:pt>
                <c:pt idx="676">
                  <c:v>0.91524372352515682</c:v>
                </c:pt>
                <c:pt idx="677">
                  <c:v>0.92172717567241724</c:v>
                </c:pt>
                <c:pt idx="678">
                  <c:v>0.92225767124702906</c:v>
                </c:pt>
                <c:pt idx="679">
                  <c:v>0.92161766022660674</c:v>
                </c:pt>
                <c:pt idx="680">
                  <c:v>0.92823941867272719</c:v>
                </c:pt>
                <c:pt idx="681">
                  <c:v>0.91252718944794509</c:v>
                </c:pt>
                <c:pt idx="682">
                  <c:v>0.92683830974274128</c:v>
                </c:pt>
                <c:pt idx="683">
                  <c:v>0.93874064125081724</c:v>
                </c:pt>
                <c:pt idx="684">
                  <c:v>0.93690257257981135</c:v>
                </c:pt>
                <c:pt idx="685">
                  <c:v>0.92659365636945901</c:v>
                </c:pt>
                <c:pt idx="686">
                  <c:v>0.90974494610324708</c:v>
                </c:pt>
                <c:pt idx="687">
                  <c:v>0.91861555945862128</c:v>
                </c:pt>
                <c:pt idx="688">
                  <c:v>0.92529186899473026</c:v>
                </c:pt>
                <c:pt idx="689">
                  <c:v>0.92303226917381209</c:v>
                </c:pt>
                <c:pt idx="690">
                  <c:v>0.9092202362503008</c:v>
                </c:pt>
                <c:pt idx="691">
                  <c:v>0.91215938285635489</c:v>
                </c:pt>
                <c:pt idx="692">
                  <c:v>0.92130578227778293</c:v>
                </c:pt>
                <c:pt idx="693">
                  <c:v>0.91868457485277344</c:v>
                </c:pt>
                <c:pt idx="694">
                  <c:v>0.93092716189688951</c:v>
                </c:pt>
                <c:pt idx="695">
                  <c:v>0.93391893101904389</c:v>
                </c:pt>
                <c:pt idx="696">
                  <c:v>0.93030230395701974</c:v>
                </c:pt>
                <c:pt idx="697">
                  <c:v>0.93351158866273998</c:v>
                </c:pt>
                <c:pt idx="698">
                  <c:v>0.92561655818438482</c:v>
                </c:pt>
                <c:pt idx="699">
                  <c:v>0.92872900092984745</c:v>
                </c:pt>
                <c:pt idx="700">
                  <c:v>0.9366953886420768</c:v>
                </c:pt>
                <c:pt idx="701">
                  <c:v>0.94481799083927354</c:v>
                </c:pt>
                <c:pt idx="702">
                  <c:v>0.95420725281537289</c:v>
                </c:pt>
                <c:pt idx="703">
                  <c:v>0.96020663291662312</c:v>
                </c:pt>
                <c:pt idx="704">
                  <c:v>0.96204869649068381</c:v>
                </c:pt>
                <c:pt idx="705">
                  <c:v>0.95101987119881481</c:v>
                </c:pt>
                <c:pt idx="706">
                  <c:v>0.95293756242035965</c:v>
                </c:pt>
                <c:pt idx="707">
                  <c:v>0.94662685539139657</c:v>
                </c:pt>
                <c:pt idx="708">
                  <c:v>0.93900003443881896</c:v>
                </c:pt>
                <c:pt idx="709">
                  <c:v>0.92153087440162507</c:v>
                </c:pt>
                <c:pt idx="710">
                  <c:v>0.91588648965113439</c:v>
                </c:pt>
                <c:pt idx="711">
                  <c:v>0.91302669008506354</c:v>
                </c:pt>
                <c:pt idx="712">
                  <c:v>0.91861018700278929</c:v>
                </c:pt>
                <c:pt idx="713">
                  <c:v>0.90113289940420804</c:v>
                </c:pt>
                <c:pt idx="714">
                  <c:v>0.91136260632985455</c:v>
                </c:pt>
                <c:pt idx="715">
                  <c:v>0.9237596170403275</c:v>
                </c:pt>
                <c:pt idx="716">
                  <c:v>0.92257974308640645</c:v>
                </c:pt>
                <c:pt idx="717">
                  <c:v>0.92494761855563523</c:v>
                </c:pt>
                <c:pt idx="718">
                  <c:v>0.91282804697454911</c:v>
                </c:pt>
                <c:pt idx="719">
                  <c:v>0.9046831284223571</c:v>
                </c:pt>
                <c:pt idx="720">
                  <c:v>0.91101504976409331</c:v>
                </c:pt>
                <c:pt idx="721">
                  <c:v>0.90178393084684971</c:v>
                </c:pt>
                <c:pt idx="722">
                  <c:v>0.88601687502152338</c:v>
                </c:pt>
                <c:pt idx="723">
                  <c:v>0.87633708716465109</c:v>
                </c:pt>
                <c:pt idx="724">
                  <c:v>0.87346502737886056</c:v>
                </c:pt>
                <c:pt idx="725">
                  <c:v>0.88738285635568326</c:v>
                </c:pt>
                <c:pt idx="726">
                  <c:v>0.89020174260426266</c:v>
                </c:pt>
                <c:pt idx="727">
                  <c:v>0.89371326238936444</c:v>
                </c:pt>
                <c:pt idx="728">
                  <c:v>0.87854557977752445</c:v>
                </c:pt>
                <c:pt idx="729">
                  <c:v>0.88167730826187196</c:v>
                </c:pt>
                <c:pt idx="730">
                  <c:v>0.87109963150463121</c:v>
                </c:pt>
                <c:pt idx="731">
                  <c:v>0.86551200192857303</c:v>
                </c:pt>
                <c:pt idx="732">
                  <c:v>0.87713386369115165</c:v>
                </c:pt>
                <c:pt idx="733">
                  <c:v>0.86566256844715261</c:v>
                </c:pt>
                <c:pt idx="734">
                  <c:v>0.85914329992767746</c:v>
                </c:pt>
                <c:pt idx="735">
                  <c:v>0.86230009987257539</c:v>
                </c:pt>
                <c:pt idx="736">
                  <c:v>0.85883775872163015</c:v>
                </c:pt>
                <c:pt idx="737">
                  <c:v>0.87249715879739564</c:v>
                </c:pt>
                <c:pt idx="738">
                  <c:v>0.87320921582808064</c:v>
                </c:pt>
                <c:pt idx="739">
                  <c:v>0.88299163136687597</c:v>
                </c:pt>
                <c:pt idx="740">
                  <c:v>0.88569700726659017</c:v>
                </c:pt>
                <c:pt idx="741">
                  <c:v>0.88099913902951343</c:v>
                </c:pt>
                <c:pt idx="742">
                  <c:v>0.89017570685676839</c:v>
                </c:pt>
                <c:pt idx="743">
                  <c:v>0.87352660398801474</c:v>
                </c:pt>
                <c:pt idx="744">
                  <c:v>0.88463794469125545</c:v>
                </c:pt>
                <c:pt idx="745">
                  <c:v>0.88632434480145961</c:v>
                </c:pt>
                <c:pt idx="746">
                  <c:v>0.86879126631539016</c:v>
                </c:pt>
                <c:pt idx="747">
                  <c:v>0.87085924854495933</c:v>
                </c:pt>
                <c:pt idx="748">
                  <c:v>0.86831242896993444</c:v>
                </c:pt>
                <c:pt idx="749">
                  <c:v>0.87431649275062795</c:v>
                </c:pt>
                <c:pt idx="750">
                  <c:v>0.86368646898784251</c:v>
                </c:pt>
                <c:pt idx="751">
                  <c:v>0.85439845714088858</c:v>
                </c:pt>
                <c:pt idx="752">
                  <c:v>0.85690436339842213</c:v>
                </c:pt>
                <c:pt idx="753">
                  <c:v>0.84862403140820264</c:v>
                </c:pt>
                <c:pt idx="754">
                  <c:v>0.83866267176361131</c:v>
                </c:pt>
                <c:pt idx="755">
                  <c:v>0.84113345042531884</c:v>
                </c:pt>
                <c:pt idx="756">
                  <c:v>0.84262478906223037</c:v>
                </c:pt>
                <c:pt idx="757">
                  <c:v>0.84614264559010854</c:v>
                </c:pt>
                <c:pt idx="758">
                  <c:v>0.84298088645521163</c:v>
                </c:pt>
                <c:pt idx="759">
                  <c:v>0.84053752109377633</c:v>
                </c:pt>
                <c:pt idx="760">
                  <c:v>0.8432962082859794</c:v>
                </c:pt>
                <c:pt idx="761">
                  <c:v>0.85826180390536166</c:v>
                </c:pt>
                <c:pt idx="762">
                  <c:v>0.85868333505527372</c:v>
                </c:pt>
                <c:pt idx="763">
                  <c:v>0.85964307607535151</c:v>
                </c:pt>
                <c:pt idx="764">
                  <c:v>0.8732904914419527</c:v>
                </c:pt>
                <c:pt idx="765">
                  <c:v>0.88013651548024863</c:v>
                </c:pt>
                <c:pt idx="766">
                  <c:v>0.86839287805213961</c:v>
                </c:pt>
                <c:pt idx="767">
                  <c:v>0.86187223197988694</c:v>
                </c:pt>
                <c:pt idx="768">
                  <c:v>0.85693880221785923</c:v>
                </c:pt>
                <c:pt idx="769">
                  <c:v>0.84737734614457338</c:v>
                </c:pt>
                <c:pt idx="770">
                  <c:v>0.82961228777077445</c:v>
                </c:pt>
                <c:pt idx="771">
                  <c:v>0.82246444191893031</c:v>
                </c:pt>
                <c:pt idx="772">
                  <c:v>0.83575975479560494</c:v>
                </c:pt>
                <c:pt idx="773">
                  <c:v>0.8221145435134477</c:v>
                </c:pt>
                <c:pt idx="774">
                  <c:v>0.81934097875124778</c:v>
                </c:pt>
                <c:pt idx="775">
                  <c:v>0.81051913076419679</c:v>
                </c:pt>
                <c:pt idx="776">
                  <c:v>0.81388752281571719</c:v>
                </c:pt>
                <c:pt idx="777">
                  <c:v>0.81440520714949838</c:v>
                </c:pt>
                <c:pt idx="778">
                  <c:v>0.83015394152288391</c:v>
                </c:pt>
                <c:pt idx="779">
                  <c:v>0.83025753349175124</c:v>
                </c:pt>
                <c:pt idx="780">
                  <c:v>0.8261258394462232</c:v>
                </c:pt>
                <c:pt idx="781">
                  <c:v>0.81743844061025528</c:v>
                </c:pt>
                <c:pt idx="782">
                  <c:v>0.80295429968660614</c:v>
                </c:pt>
                <c:pt idx="783">
                  <c:v>0.80873712849123469</c:v>
                </c:pt>
                <c:pt idx="784">
                  <c:v>0.81032406929090406</c:v>
                </c:pt>
                <c:pt idx="785">
                  <c:v>0.80636071219478533</c:v>
                </c:pt>
                <c:pt idx="786">
                  <c:v>0.78948624169163417</c:v>
                </c:pt>
                <c:pt idx="787">
                  <c:v>0.77166676998312433</c:v>
                </c:pt>
                <c:pt idx="788">
                  <c:v>0.72750435651065815</c:v>
                </c:pt>
                <c:pt idx="789">
                  <c:v>0.72940345076970703</c:v>
                </c:pt>
                <c:pt idx="790">
                  <c:v>0.6704313806522707</c:v>
                </c:pt>
                <c:pt idx="791">
                  <c:v>0.70463064366153472</c:v>
                </c:pt>
                <c:pt idx="792">
                  <c:v>0.70799724489444449</c:v>
                </c:pt>
                <c:pt idx="793">
                  <c:v>0.73482949340496551</c:v>
                </c:pt>
                <c:pt idx="794">
                  <c:v>0.73662361814236943</c:v>
                </c:pt>
                <c:pt idx="795">
                  <c:v>0.75285780211454278</c:v>
                </c:pt>
                <c:pt idx="796">
                  <c:v>0.74833639838826249</c:v>
                </c:pt>
                <c:pt idx="797">
                  <c:v>0.7586599166580561</c:v>
                </c:pt>
                <c:pt idx="798">
                  <c:v>0.7319502703447317</c:v>
                </c:pt>
                <c:pt idx="799">
                  <c:v>0.7224937837930907</c:v>
                </c:pt>
                <c:pt idx="800">
                  <c:v>0.72239184488755648</c:v>
                </c:pt>
                <c:pt idx="801">
                  <c:v>0.74093921548369235</c:v>
                </c:pt>
                <c:pt idx="802">
                  <c:v>0.74106415952061067</c:v>
                </c:pt>
                <c:pt idx="803">
                  <c:v>0.72945965492302833</c:v>
                </c:pt>
                <c:pt idx="804">
                  <c:v>0.73493528945827646</c:v>
                </c:pt>
                <c:pt idx="805">
                  <c:v>0.75573550986672089</c:v>
                </c:pt>
                <c:pt idx="806">
                  <c:v>0.76295801907910499</c:v>
                </c:pt>
                <c:pt idx="807">
                  <c:v>0.77825009470675244</c:v>
                </c:pt>
                <c:pt idx="808">
                  <c:v>0.80060887832764982</c:v>
                </c:pt>
                <c:pt idx="809">
                  <c:v>0.77875290147053655</c:v>
                </c:pt>
                <c:pt idx="810">
                  <c:v>0.75763212453077011</c:v>
                </c:pt>
                <c:pt idx="811">
                  <c:v>0.77979543341254154</c:v>
                </c:pt>
                <c:pt idx="812">
                  <c:v>0.79379591555601359</c:v>
                </c:pt>
                <c:pt idx="813">
                  <c:v>0.76837676068464256</c:v>
                </c:pt>
                <c:pt idx="814">
                  <c:v>0.76709673864379813</c:v>
                </c:pt>
                <c:pt idx="815">
                  <c:v>0.76514750146364874</c:v>
                </c:pt>
                <c:pt idx="816">
                  <c:v>0.77536990735957456</c:v>
                </c:pt>
                <c:pt idx="817">
                  <c:v>0.7766843682198562</c:v>
                </c:pt>
                <c:pt idx="818">
                  <c:v>0.7880994593105336</c:v>
                </c:pt>
                <c:pt idx="819">
                  <c:v>0.7866209319144527</c:v>
                </c:pt>
                <c:pt idx="820">
                  <c:v>0.77664538347625311</c:v>
                </c:pt>
                <c:pt idx="821">
                  <c:v>0.77118021834211392</c:v>
                </c:pt>
                <c:pt idx="822">
                  <c:v>0.73396397699486737</c:v>
                </c:pt>
                <c:pt idx="823">
                  <c:v>0.73327630264834398</c:v>
                </c:pt>
                <c:pt idx="824">
                  <c:v>0.74040045459241532</c:v>
                </c:pt>
                <c:pt idx="825">
                  <c:v>0.74278141681303045</c:v>
                </c:pt>
                <c:pt idx="826">
                  <c:v>0.73382732375934034</c:v>
                </c:pt>
                <c:pt idx="827">
                  <c:v>0.73540200433929004</c:v>
                </c:pt>
                <c:pt idx="828">
                  <c:v>0.72079650101594395</c:v>
                </c:pt>
                <c:pt idx="829">
                  <c:v>0.69968013224506542</c:v>
                </c:pt>
                <c:pt idx="830">
                  <c:v>0.69823108447842275</c:v>
                </c:pt>
                <c:pt idx="831">
                  <c:v>0.70274270757998292</c:v>
                </c:pt>
                <c:pt idx="832">
                  <c:v>0.72032744429520834</c:v>
                </c:pt>
                <c:pt idx="833">
                  <c:v>0.70590791059682356</c:v>
                </c:pt>
                <c:pt idx="834">
                  <c:v>0.73386520646072129</c:v>
                </c:pt>
                <c:pt idx="835">
                  <c:v>0.74165333884354323</c:v>
                </c:pt>
                <c:pt idx="836">
                  <c:v>0.75215855632468787</c:v>
                </c:pt>
                <c:pt idx="837">
                  <c:v>0.75807349244067768</c:v>
                </c:pt>
                <c:pt idx="838">
                  <c:v>0.74265702379722287</c:v>
                </c:pt>
                <c:pt idx="839">
                  <c:v>0.75809388022178459</c:v>
                </c:pt>
                <c:pt idx="840">
                  <c:v>0.75718745049419567</c:v>
                </c:pt>
                <c:pt idx="841">
                  <c:v>0.74401597961221766</c:v>
                </c:pt>
                <c:pt idx="842">
                  <c:v>0.76116995557392164</c:v>
                </c:pt>
                <c:pt idx="843">
                  <c:v>0.78371691290422429</c:v>
                </c:pt>
                <c:pt idx="844">
                  <c:v>0.77536921858318553</c:v>
                </c:pt>
                <c:pt idx="845">
                  <c:v>0.7871858663085014</c:v>
                </c:pt>
                <c:pt idx="846">
                  <c:v>0.81647732203739887</c:v>
                </c:pt>
                <c:pt idx="847">
                  <c:v>0.81982477528670139</c:v>
                </c:pt>
                <c:pt idx="848">
                  <c:v>0.80364211178840617</c:v>
                </c:pt>
                <c:pt idx="849">
                  <c:v>0.78965113475909876</c:v>
                </c:pt>
                <c:pt idx="850">
                  <c:v>0.80168474704686943</c:v>
                </c:pt>
                <c:pt idx="851">
                  <c:v>0.8082091125116212</c:v>
                </c:pt>
                <c:pt idx="852">
                  <c:v>0.81549430037538118</c:v>
                </c:pt>
                <c:pt idx="853">
                  <c:v>0.81311609326032108</c:v>
                </c:pt>
                <c:pt idx="854">
                  <c:v>0.79277804180872491</c:v>
                </c:pt>
                <c:pt idx="855">
                  <c:v>0.78963818576299016</c:v>
                </c:pt>
                <c:pt idx="856">
                  <c:v>0.80651541137169636</c:v>
                </c:pt>
                <c:pt idx="857">
                  <c:v>0.80253786548196948</c:v>
                </c:pt>
                <c:pt idx="858">
                  <c:v>0.80669476874332557</c:v>
                </c:pt>
                <c:pt idx="859">
                  <c:v>0.78505217481144574</c:v>
                </c:pt>
                <c:pt idx="860">
                  <c:v>0.78150414987774042</c:v>
                </c:pt>
                <c:pt idx="861">
                  <c:v>0.77534993284430032</c:v>
                </c:pt>
                <c:pt idx="862">
                  <c:v>0.76975500223852156</c:v>
                </c:pt>
                <c:pt idx="863">
                  <c:v>0.75726941488445609</c:v>
                </c:pt>
                <c:pt idx="864">
                  <c:v>0.76150952233357272</c:v>
                </c:pt>
                <c:pt idx="865">
                  <c:v>0.75620057168440102</c:v>
                </c:pt>
                <c:pt idx="866">
                  <c:v>0.77166856080173407</c:v>
                </c:pt>
                <c:pt idx="867">
                  <c:v>0.76178337982573796</c:v>
                </c:pt>
                <c:pt idx="868">
                  <c:v>0.78348286668732836</c:v>
                </c:pt>
                <c:pt idx="869">
                  <c:v>0.80095629713813243</c:v>
                </c:pt>
                <c:pt idx="870">
                  <c:v>0.79740813444914938</c:v>
                </c:pt>
                <c:pt idx="871">
                  <c:v>0.81152295347315329</c:v>
                </c:pt>
                <c:pt idx="872">
                  <c:v>0.82014202569135752</c:v>
                </c:pt>
                <c:pt idx="873">
                  <c:v>0.80811144401969726</c:v>
                </c:pt>
                <c:pt idx="874">
                  <c:v>0.79147322381788576</c:v>
                </c:pt>
                <c:pt idx="875">
                  <c:v>0.80223797224230975</c:v>
                </c:pt>
                <c:pt idx="876">
                  <c:v>0.78998326273375175</c:v>
                </c:pt>
                <c:pt idx="877">
                  <c:v>0.79202190308916032</c:v>
                </c:pt>
                <c:pt idx="878">
                  <c:v>0.78034053104659407</c:v>
                </c:pt>
                <c:pt idx="879">
                  <c:v>0.77599132141750016</c:v>
                </c:pt>
                <c:pt idx="880">
                  <c:v>0.77276481730206126</c:v>
                </c:pt>
                <c:pt idx="881">
                  <c:v>0.76176368082101986</c:v>
                </c:pt>
                <c:pt idx="882">
                  <c:v>0.78334332059096845</c:v>
                </c:pt>
                <c:pt idx="883">
                  <c:v>0.78043007197713099</c:v>
                </c:pt>
                <c:pt idx="884">
                  <c:v>0.78999717601680453</c:v>
                </c:pt>
                <c:pt idx="885">
                  <c:v>0.79486269242690188</c:v>
                </c:pt>
                <c:pt idx="886">
                  <c:v>0.79442752350449264</c:v>
                </c:pt>
                <c:pt idx="887">
                  <c:v>0.79905224368908467</c:v>
                </c:pt>
                <c:pt idx="888">
                  <c:v>0.77878238109997433</c:v>
                </c:pt>
                <c:pt idx="889">
                  <c:v>0.78181740537934197</c:v>
                </c:pt>
                <c:pt idx="890">
                  <c:v>0.7966287150876451</c:v>
                </c:pt>
                <c:pt idx="891">
                  <c:v>0.81640486276130286</c:v>
                </c:pt>
                <c:pt idx="892">
                  <c:v>0.81778351758101553</c:v>
                </c:pt>
                <c:pt idx="893">
                  <c:v>0.80650315115197679</c:v>
                </c:pt>
                <c:pt idx="894">
                  <c:v>0.80725102455487652</c:v>
                </c:pt>
                <c:pt idx="895">
                  <c:v>0.81389785446154717</c:v>
                </c:pt>
                <c:pt idx="896">
                  <c:v>0.82385866308502764</c:v>
                </c:pt>
                <c:pt idx="897">
                  <c:v>0.82601370665013429</c:v>
                </c:pt>
                <c:pt idx="898">
                  <c:v>0.82544036918414265</c:v>
                </c:pt>
                <c:pt idx="899">
                  <c:v>0.81477535558080905</c:v>
                </c:pt>
                <c:pt idx="900">
                  <c:v>0.82593188001515139</c:v>
                </c:pt>
                <c:pt idx="901">
                  <c:v>0.83542927988428384</c:v>
                </c:pt>
                <c:pt idx="902">
                  <c:v>0.85026497227674858</c:v>
                </c:pt>
                <c:pt idx="903">
                  <c:v>0.85307283810310808</c:v>
                </c:pt>
                <c:pt idx="904">
                  <c:v>0.85838247752866859</c:v>
                </c:pt>
                <c:pt idx="905">
                  <c:v>0.859403381892067</c:v>
                </c:pt>
                <c:pt idx="906">
                  <c:v>0.86078065915900237</c:v>
                </c:pt>
                <c:pt idx="907">
                  <c:v>0.86721162654544037</c:v>
                </c:pt>
                <c:pt idx="908">
                  <c:v>0.86653855425835835</c:v>
                </c:pt>
                <c:pt idx="909">
                  <c:v>0.86469001618624353</c:v>
                </c:pt>
                <c:pt idx="910">
                  <c:v>0.86885435823259816</c:v>
                </c:pt>
                <c:pt idx="911">
                  <c:v>0.88944698143747458</c:v>
                </c:pt>
                <c:pt idx="912">
                  <c:v>0.88980404311740013</c:v>
                </c:pt>
                <c:pt idx="913">
                  <c:v>0.89840369184144186</c:v>
                </c:pt>
                <c:pt idx="914">
                  <c:v>0.89849116644281257</c:v>
                </c:pt>
                <c:pt idx="915">
                  <c:v>0.90804173984915626</c:v>
                </c:pt>
                <c:pt idx="916">
                  <c:v>0.90685897303440266</c:v>
                </c:pt>
                <c:pt idx="917">
                  <c:v>0.90271708509832105</c:v>
                </c:pt>
                <c:pt idx="918">
                  <c:v>0.88160429796466411</c:v>
                </c:pt>
                <c:pt idx="919">
                  <c:v>0.90493549609119228</c:v>
                </c:pt>
                <c:pt idx="920">
                  <c:v>0.8959400764541775</c:v>
                </c:pt>
                <c:pt idx="921">
                  <c:v>0.90048544959878607</c:v>
                </c:pt>
                <c:pt idx="922">
                  <c:v>0.9111368254296226</c:v>
                </c:pt>
                <c:pt idx="923">
                  <c:v>0.91198815304611192</c:v>
                </c:pt>
                <c:pt idx="924">
                  <c:v>0.91046278885559651</c:v>
                </c:pt>
                <c:pt idx="925">
                  <c:v>0.90670000344388035</c:v>
                </c:pt>
                <c:pt idx="926">
                  <c:v>0.90839590866824926</c:v>
                </c:pt>
                <c:pt idx="927">
                  <c:v>0.89873595757137292</c:v>
                </c:pt>
                <c:pt idx="928">
                  <c:v>0.90861700588903649</c:v>
                </c:pt>
                <c:pt idx="929">
                  <c:v>0.90659131452973629</c:v>
                </c:pt>
                <c:pt idx="930">
                  <c:v>0.9203402555360386</c:v>
                </c:pt>
                <c:pt idx="931">
                  <c:v>0.93372731342769411</c:v>
                </c:pt>
                <c:pt idx="932">
                  <c:v>0.92246485518476262</c:v>
                </c:pt>
                <c:pt idx="933">
                  <c:v>0.89698178186451605</c:v>
                </c:pt>
                <c:pt idx="934">
                  <c:v>0.90941571098942553</c:v>
                </c:pt>
                <c:pt idx="935">
                  <c:v>0.92169838481936661</c:v>
                </c:pt>
                <c:pt idx="936">
                  <c:v>0.91888225367634235</c:v>
                </c:pt>
                <c:pt idx="937">
                  <c:v>0.91448510521059156</c:v>
                </c:pt>
                <c:pt idx="938">
                  <c:v>0.94216799256121331</c:v>
                </c:pt>
                <c:pt idx="939">
                  <c:v>0.94027922994799573</c:v>
                </c:pt>
                <c:pt idx="940">
                  <c:v>0.9332849812308418</c:v>
                </c:pt>
                <c:pt idx="941">
                  <c:v>0.93238461273547379</c:v>
                </c:pt>
                <c:pt idx="942">
                  <c:v>0.93302076660811895</c:v>
                </c:pt>
                <c:pt idx="943">
                  <c:v>0.92703185590797765</c:v>
                </c:pt>
                <c:pt idx="944">
                  <c:v>0.92103247580672765</c:v>
                </c:pt>
                <c:pt idx="945">
                  <c:v>0.90681805971691121</c:v>
                </c:pt>
                <c:pt idx="946">
                  <c:v>0.90660812067362162</c:v>
                </c:pt>
                <c:pt idx="947">
                  <c:v>0.91861542170334221</c:v>
                </c:pt>
                <c:pt idx="948">
                  <c:v>0.90969934910631101</c:v>
                </c:pt>
                <c:pt idx="949">
                  <c:v>0.89650225574267139</c:v>
                </c:pt>
                <c:pt idx="950">
                  <c:v>0.89364590005854427</c:v>
                </c:pt>
                <c:pt idx="951">
                  <c:v>0.88867265902124715</c:v>
                </c:pt>
                <c:pt idx="952">
                  <c:v>0.89838826325033416</c:v>
                </c:pt>
                <c:pt idx="953">
                  <c:v>0.88554960911939784</c:v>
                </c:pt>
                <c:pt idx="954">
                  <c:v>0.87514068257739974</c:v>
                </c:pt>
                <c:pt idx="955">
                  <c:v>0.87737961910665552</c:v>
                </c:pt>
                <c:pt idx="956">
                  <c:v>0.86680042704135951</c:v>
                </c:pt>
                <c:pt idx="957">
                  <c:v>0.85047739091503793</c:v>
                </c:pt>
                <c:pt idx="958">
                  <c:v>0.84434535248131537</c:v>
                </c:pt>
                <c:pt idx="959">
                  <c:v>0.86865723043013932</c:v>
                </c:pt>
                <c:pt idx="960">
                  <c:v>0.85553741777731707</c:v>
                </c:pt>
                <c:pt idx="961">
                  <c:v>0.85345662430691727</c:v>
                </c:pt>
                <c:pt idx="962">
                  <c:v>0.86371002514033668</c:v>
                </c:pt>
                <c:pt idx="963">
                  <c:v>0.86800261735027573</c:v>
                </c:pt>
                <c:pt idx="964">
                  <c:v>0.86260164617556767</c:v>
                </c:pt>
                <c:pt idx="965">
                  <c:v>0.86088893480731332</c:v>
                </c:pt>
                <c:pt idx="966">
                  <c:v>0.84773743844060867</c:v>
                </c:pt>
                <c:pt idx="967">
                  <c:v>0.85368516031270281</c:v>
                </c:pt>
                <c:pt idx="968">
                  <c:v>0.85064407480111404</c:v>
                </c:pt>
                <c:pt idx="969">
                  <c:v>0.85681110307538477</c:v>
                </c:pt>
                <c:pt idx="970">
                  <c:v>0.84982897682267278</c:v>
                </c:pt>
                <c:pt idx="971">
                  <c:v>0.85160670868202459</c:v>
                </c:pt>
                <c:pt idx="972">
                  <c:v>0.85991748458862638</c:v>
                </c:pt>
                <c:pt idx="973">
                  <c:v>0.85551744326204304</c:v>
                </c:pt>
                <c:pt idx="974">
                  <c:v>0.83784041051072577</c:v>
                </c:pt>
                <c:pt idx="975">
                  <c:v>0.84334373385680139</c:v>
                </c:pt>
                <c:pt idx="976">
                  <c:v>0.83156634638564397</c:v>
                </c:pt>
                <c:pt idx="977">
                  <c:v>0.82358535661397336</c:v>
                </c:pt>
                <c:pt idx="978">
                  <c:v>0.82242724799393685</c:v>
                </c:pt>
                <c:pt idx="979">
                  <c:v>0.8188891414402294</c:v>
                </c:pt>
                <c:pt idx="980">
                  <c:v>0.79263849571236511</c:v>
                </c:pt>
                <c:pt idx="981">
                  <c:v>0.77470771773943403</c:v>
                </c:pt>
                <c:pt idx="982">
                  <c:v>0.76988077280710632</c:v>
                </c:pt>
                <c:pt idx="983">
                  <c:v>0.74440472500602495</c:v>
                </c:pt>
                <c:pt idx="984">
                  <c:v>0.75094754967799526</c:v>
                </c:pt>
                <c:pt idx="985">
                  <c:v>0.77956042290870076</c:v>
                </c:pt>
                <c:pt idx="986">
                  <c:v>0.75818782932120898</c:v>
                </c:pt>
                <c:pt idx="987">
                  <c:v>0.75241216379102349</c:v>
                </c:pt>
                <c:pt idx="988">
                  <c:v>0.74474635809484269</c:v>
                </c:pt>
                <c:pt idx="989">
                  <c:v>0.75025877328924984</c:v>
                </c:pt>
                <c:pt idx="990">
                  <c:v>0.76058394462237655</c:v>
                </c:pt>
                <c:pt idx="991">
                  <c:v>0.75259923545820662</c:v>
                </c:pt>
                <c:pt idx="992">
                  <c:v>0.74109460343699241</c:v>
                </c:pt>
                <c:pt idx="993">
                  <c:v>0.75063415642111619</c:v>
                </c:pt>
                <c:pt idx="994">
                  <c:v>0.73565313221062612</c:v>
                </c:pt>
                <c:pt idx="995">
                  <c:v>0.73584392327030868</c:v>
                </c:pt>
                <c:pt idx="996">
                  <c:v>0.72295953438715965</c:v>
                </c:pt>
                <c:pt idx="997">
                  <c:v>0.74602803319902034</c:v>
                </c:pt>
                <c:pt idx="998">
                  <c:v>0.7497999104590678</c:v>
                </c:pt>
                <c:pt idx="999">
                  <c:v>0.74389847436029721</c:v>
                </c:pt>
                <c:pt idx="1000">
                  <c:v>0.75832944174673511</c:v>
                </c:pt>
                <c:pt idx="1001">
                  <c:v>0.7666151461927867</c:v>
                </c:pt>
                <c:pt idx="1002">
                  <c:v>0.76249846747253325</c:v>
                </c:pt>
                <c:pt idx="1003">
                  <c:v>0.77287171539759436</c:v>
                </c:pt>
                <c:pt idx="1004">
                  <c:v>0.77411867617177899</c:v>
                </c:pt>
                <c:pt idx="1005">
                  <c:v>0.78789806109446381</c:v>
                </c:pt>
                <c:pt idx="1006">
                  <c:v>0.78749939732065799</c:v>
                </c:pt>
                <c:pt idx="1007">
                  <c:v>0.76461301098598156</c:v>
                </c:pt>
                <c:pt idx="1008">
                  <c:v>0.76370837207700337</c:v>
                </c:pt>
                <c:pt idx="1009">
                  <c:v>0.74119750662947093</c:v>
                </c:pt>
                <c:pt idx="1010">
                  <c:v>0.74162716534077033</c:v>
                </c:pt>
                <c:pt idx="1011">
                  <c:v>0.73160354031063635</c:v>
                </c:pt>
                <c:pt idx="1012">
                  <c:v>0.72531253228639148</c:v>
                </c:pt>
                <c:pt idx="1013">
                  <c:v>0.74876371525983909</c:v>
                </c:pt>
                <c:pt idx="1014">
                  <c:v>0.753422047732202</c:v>
                </c:pt>
                <c:pt idx="1015">
                  <c:v>0.76840334745324745</c:v>
                </c:pt>
                <c:pt idx="1016">
                  <c:v>0.77248779143850765</c:v>
                </c:pt>
                <c:pt idx="1017">
                  <c:v>0.77665130695319584</c:v>
                </c:pt>
                <c:pt idx="1018">
                  <c:v>0.76308227433963394</c:v>
                </c:pt>
                <c:pt idx="1019">
                  <c:v>0.73982601508420121</c:v>
                </c:pt>
                <c:pt idx="1020">
                  <c:v>0.7379431759479268</c:v>
                </c:pt>
                <c:pt idx="1021">
                  <c:v>0.73590067844474127</c:v>
                </c:pt>
                <c:pt idx="1022">
                  <c:v>0.74843144952990837</c:v>
                </c:pt>
                <c:pt idx="1023">
                  <c:v>0.73563797913007367</c:v>
                </c:pt>
                <c:pt idx="1024">
                  <c:v>0.74263140131556116</c:v>
                </c:pt>
                <c:pt idx="1025">
                  <c:v>0.75191142335640559</c:v>
                </c:pt>
                <c:pt idx="1026">
                  <c:v>0.76242931432310324</c:v>
                </c:pt>
                <c:pt idx="1027">
                  <c:v>0.74656183490029793</c:v>
                </c:pt>
                <c:pt idx="1028">
                  <c:v>0.73057078899335159</c:v>
                </c:pt>
                <c:pt idx="1029">
                  <c:v>0.72512490959809728</c:v>
                </c:pt>
                <c:pt idx="1030">
                  <c:v>0.72469662843957539</c:v>
                </c:pt>
                <c:pt idx="1031">
                  <c:v>0.74391596928057124</c:v>
                </c:pt>
                <c:pt idx="1032">
                  <c:v>0.77904907531769618</c:v>
                </c:pt>
                <c:pt idx="1033">
                  <c:v>0.78852388332127776</c:v>
                </c:pt>
                <c:pt idx="1034">
                  <c:v>0.77276647036539403</c:v>
                </c:pt>
                <c:pt idx="1035">
                  <c:v>0.7754510452181681</c:v>
                </c:pt>
                <c:pt idx="1036">
                  <c:v>0.76482281227399351</c:v>
                </c:pt>
                <c:pt idx="1037">
                  <c:v>0.7887208733684592</c:v>
                </c:pt>
                <c:pt idx="1038">
                  <c:v>0.80372779557116591</c:v>
                </c:pt>
                <c:pt idx="1039">
                  <c:v>0.79520143265488674</c:v>
                </c:pt>
                <c:pt idx="1040">
                  <c:v>0.81208086234803678</c:v>
                </c:pt>
                <c:pt idx="1041">
                  <c:v>0.80996149739986711</c:v>
                </c:pt>
                <c:pt idx="1042">
                  <c:v>0.81662609773736761</c:v>
                </c:pt>
                <c:pt idx="1043">
                  <c:v>0.81444694699865494</c:v>
                </c:pt>
                <c:pt idx="1044">
                  <c:v>0.80012287770775026</c:v>
                </c:pt>
                <c:pt idx="1045">
                  <c:v>0.80158804284188945</c:v>
                </c:pt>
                <c:pt idx="1046">
                  <c:v>0.81889713124633901</c:v>
                </c:pt>
                <c:pt idx="1047">
                  <c:v>0.81389082894238196</c:v>
                </c:pt>
                <c:pt idx="1048">
                  <c:v>0.81665585287736131</c:v>
                </c:pt>
                <c:pt idx="1049">
                  <c:v>0.81162282604952107</c:v>
                </c:pt>
                <c:pt idx="1050">
                  <c:v>0.81800130867513665</c:v>
                </c:pt>
                <c:pt idx="1051">
                  <c:v>0.80602748217790898</c:v>
                </c:pt>
                <c:pt idx="1052">
                  <c:v>0.80484567965009957</c:v>
                </c:pt>
                <c:pt idx="1053">
                  <c:v>0.80051603127044602</c:v>
                </c:pt>
                <c:pt idx="1054">
                  <c:v>0.80457898543237738</c:v>
                </c:pt>
                <c:pt idx="1055">
                  <c:v>0.79029087026896527</c:v>
                </c:pt>
                <c:pt idx="1056">
                  <c:v>0.78873754175706656</c:v>
                </c:pt>
                <c:pt idx="1057">
                  <c:v>0.78605158935151498</c:v>
                </c:pt>
                <c:pt idx="1058">
                  <c:v>0.78908220546199481</c:v>
                </c:pt>
                <c:pt idx="1059">
                  <c:v>0.77465165134139014</c:v>
                </c:pt>
                <c:pt idx="1060">
                  <c:v>0.78333037159485996</c:v>
                </c:pt>
                <c:pt idx="1061">
                  <c:v>0.80340586148706628</c:v>
                </c:pt>
                <c:pt idx="1062">
                  <c:v>0.80454730171849509</c:v>
                </c:pt>
                <c:pt idx="1063">
                  <c:v>0.81857698798084999</c:v>
                </c:pt>
                <c:pt idx="1064">
                  <c:v>0.82545442022247262</c:v>
                </c:pt>
                <c:pt idx="1065">
                  <c:v>0.85350580294107303</c:v>
                </c:pt>
                <c:pt idx="1066">
                  <c:v>0.85553562695870566</c:v>
                </c:pt>
                <c:pt idx="1067">
                  <c:v>0.85140999414539853</c:v>
                </c:pt>
                <c:pt idx="1068">
                  <c:v>0.85138726452456992</c:v>
                </c:pt>
                <c:pt idx="1069">
                  <c:v>0.84928649653889643</c:v>
                </c:pt>
                <c:pt idx="1070">
                  <c:v>0.84978434411268156</c:v>
                </c:pt>
                <c:pt idx="1071">
                  <c:v>0.84471632744429292</c:v>
                </c:pt>
                <c:pt idx="1072">
                  <c:v>0.8528427867892665</c:v>
                </c:pt>
                <c:pt idx="1073">
                  <c:v>0.83343458346247656</c:v>
                </c:pt>
                <c:pt idx="1074">
                  <c:v>0.83311705754726495</c:v>
                </c:pt>
                <c:pt idx="1075">
                  <c:v>0.82983490029961537</c:v>
                </c:pt>
                <c:pt idx="1076">
                  <c:v>0.81517870303405771</c:v>
                </c:pt>
                <c:pt idx="1077">
                  <c:v>0.82061920997347992</c:v>
                </c:pt>
                <c:pt idx="1078">
                  <c:v>0.81581540792781404</c:v>
                </c:pt>
                <c:pt idx="1079">
                  <c:v>0.80762241278368763</c:v>
                </c:pt>
                <c:pt idx="1080">
                  <c:v>0.80528980266556249</c:v>
                </c:pt>
                <c:pt idx="1081">
                  <c:v>0.8068545648655141</c:v>
                </c:pt>
                <c:pt idx="1082">
                  <c:v>0.81712504735337443</c:v>
                </c:pt>
                <c:pt idx="1083">
                  <c:v>0.81192216826806951</c:v>
                </c:pt>
                <c:pt idx="1084">
                  <c:v>0.80526610875778959</c:v>
                </c:pt>
                <c:pt idx="1085">
                  <c:v>0.81498391707132056</c:v>
                </c:pt>
                <c:pt idx="1086">
                  <c:v>0.82104501153700216</c:v>
                </c:pt>
                <c:pt idx="1087">
                  <c:v>0.82300334056548319</c:v>
                </c:pt>
                <c:pt idx="1088">
                  <c:v>0.82773413231394211</c:v>
                </c:pt>
                <c:pt idx="1089">
                  <c:v>0.82286599855356746</c:v>
                </c:pt>
                <c:pt idx="1090">
                  <c:v>0.81168219857423085</c:v>
                </c:pt>
                <c:pt idx="1091">
                  <c:v>0.80862761304542274</c:v>
                </c:pt>
                <c:pt idx="1092">
                  <c:v>0.79471350346109926</c:v>
                </c:pt>
                <c:pt idx="1093">
                  <c:v>0.78741936150428549</c:v>
                </c:pt>
                <c:pt idx="1094">
                  <c:v>0.79673216930123414</c:v>
                </c:pt>
                <c:pt idx="1095">
                  <c:v>0.78901828701311894</c:v>
                </c:pt>
                <c:pt idx="1096">
                  <c:v>0.78763756586424005</c:v>
                </c:pt>
                <c:pt idx="1097">
                  <c:v>0.79462423804111781</c:v>
                </c:pt>
                <c:pt idx="1098">
                  <c:v>0.78614429865344004</c:v>
                </c:pt>
                <c:pt idx="1099">
                  <c:v>0.80425222991355649</c:v>
                </c:pt>
                <c:pt idx="1100">
                  <c:v>0.80187016565071945</c:v>
                </c:pt>
                <c:pt idx="1101">
                  <c:v>0.81907345800185749</c:v>
                </c:pt>
                <c:pt idx="1102">
                  <c:v>0.8061073802390033</c:v>
                </c:pt>
                <c:pt idx="1103">
                  <c:v>0.79242965871129722</c:v>
                </c:pt>
                <c:pt idx="1104">
                  <c:v>0.79013272721010908</c:v>
                </c:pt>
                <c:pt idx="1105">
                  <c:v>0.78609098736095107</c:v>
                </c:pt>
                <c:pt idx="1106">
                  <c:v>0.79190095395529625</c:v>
                </c:pt>
                <c:pt idx="1107">
                  <c:v>0.7752778868340372</c:v>
                </c:pt>
                <c:pt idx="1108">
                  <c:v>0.76319633570960976</c:v>
                </c:pt>
                <c:pt idx="1109">
                  <c:v>0.77764038984743389</c:v>
                </c:pt>
                <c:pt idx="1110">
                  <c:v>0.77476488617969974</c:v>
                </c:pt>
                <c:pt idx="1111">
                  <c:v>0.77744904776664048</c:v>
                </c:pt>
                <c:pt idx="1112">
                  <c:v>0.79311264937837711</c:v>
                </c:pt>
                <c:pt idx="1113">
                  <c:v>0.78158349691772344</c:v>
                </c:pt>
                <c:pt idx="1114">
                  <c:v>0.77484712608051576</c:v>
                </c:pt>
                <c:pt idx="1115">
                  <c:v>0.77886007507662425</c:v>
                </c:pt>
                <c:pt idx="1116">
                  <c:v>0.79694913386368882</c:v>
                </c:pt>
                <c:pt idx="1117">
                  <c:v>0.79174253538588468</c:v>
                </c:pt>
                <c:pt idx="1118">
                  <c:v>0.80176808898990715</c:v>
                </c:pt>
                <c:pt idx="1119">
                  <c:v>0.79296387367840815</c:v>
                </c:pt>
                <c:pt idx="1120">
                  <c:v>0.79455343182835481</c:v>
                </c:pt>
                <c:pt idx="1121">
                  <c:v>0.79424761511175179</c:v>
                </c:pt>
                <c:pt idx="1122">
                  <c:v>0.80569370113992267</c:v>
                </c:pt>
                <c:pt idx="1123">
                  <c:v>0.81617563797912784</c:v>
                </c:pt>
                <c:pt idx="1124">
                  <c:v>0.82134297620277341</c:v>
                </c:pt>
                <c:pt idx="1125">
                  <c:v>0.81928821847986821</c:v>
                </c:pt>
                <c:pt idx="1126">
                  <c:v>0.81711953714226448</c:v>
                </c:pt>
                <c:pt idx="1127">
                  <c:v>0.8210892309811596</c:v>
                </c:pt>
                <c:pt idx="1128">
                  <c:v>0.82056025071460303</c:v>
                </c:pt>
                <c:pt idx="1129">
                  <c:v>0.83287846540620347</c:v>
                </c:pt>
                <c:pt idx="1130">
                  <c:v>0.84028432689327159</c:v>
                </c:pt>
                <c:pt idx="1131">
                  <c:v>0.84411089299858566</c:v>
                </c:pt>
                <c:pt idx="1132">
                  <c:v>0.84040403622963566</c:v>
                </c:pt>
                <c:pt idx="1133">
                  <c:v>0.83975328029754903</c:v>
                </c:pt>
                <c:pt idx="1134">
                  <c:v>0.83226159727244309</c:v>
                </c:pt>
                <c:pt idx="1135">
                  <c:v>0.83964707097840452</c:v>
                </c:pt>
                <c:pt idx="1136">
                  <c:v>0.86166063987326269</c:v>
                </c:pt>
                <c:pt idx="1137">
                  <c:v>0.87216255122774156</c:v>
                </c:pt>
                <c:pt idx="1138">
                  <c:v>0.86128814960222932</c:v>
                </c:pt>
                <c:pt idx="1139">
                  <c:v>0.85315342494059077</c:v>
                </c:pt>
                <c:pt idx="1140">
                  <c:v>0.84206825774012239</c:v>
                </c:pt>
                <c:pt idx="1141">
                  <c:v>0.84827743912938447</c:v>
                </c:pt>
                <c:pt idx="1142">
                  <c:v>0.849651272514376</c:v>
                </c:pt>
                <c:pt idx="1143">
                  <c:v>0.84715955505045071</c:v>
                </c:pt>
                <c:pt idx="1144">
                  <c:v>0.85519564693322092</c:v>
                </c:pt>
                <c:pt idx="1145">
                  <c:v>0.85033040603367893</c:v>
                </c:pt>
                <c:pt idx="1146">
                  <c:v>0.85115335606295195</c:v>
                </c:pt>
                <c:pt idx="1147">
                  <c:v>0.85675600096428461</c:v>
                </c:pt>
                <c:pt idx="1148">
                  <c:v>0.85347852739607866</c:v>
                </c:pt>
                <c:pt idx="1149">
                  <c:v>0.8527011743637406</c:v>
                </c:pt>
                <c:pt idx="1150">
                  <c:v>0.84984385439266918</c:v>
                </c:pt>
                <c:pt idx="1151">
                  <c:v>0.85361793573716072</c:v>
                </c:pt>
                <c:pt idx="1152">
                  <c:v>0.84264669215139087</c:v>
                </c:pt>
                <c:pt idx="1153">
                  <c:v>0.82690457003133711</c:v>
                </c:pt>
                <c:pt idx="1154">
                  <c:v>0.83212907669524872</c:v>
                </c:pt>
                <c:pt idx="1155">
                  <c:v>0.81739435892137402</c:v>
                </c:pt>
                <c:pt idx="1156">
                  <c:v>0.82324606536487721</c:v>
                </c:pt>
                <c:pt idx="1157">
                  <c:v>0.83136908082790717</c:v>
                </c:pt>
                <c:pt idx="1158">
                  <c:v>0.82068615903846609</c:v>
                </c:pt>
                <c:pt idx="1159">
                  <c:v>0.81888583531356329</c:v>
                </c:pt>
                <c:pt idx="1160">
                  <c:v>0.81208210214553622</c:v>
                </c:pt>
                <c:pt idx="1161">
                  <c:v>0.80411144401969681</c:v>
                </c:pt>
                <c:pt idx="1162">
                  <c:v>0.80583848193683705</c:v>
                </c:pt>
                <c:pt idx="1163">
                  <c:v>0.80456989358404574</c:v>
                </c:pt>
                <c:pt idx="1164">
                  <c:v>0.80004559699693278</c:v>
                </c:pt>
                <c:pt idx="1165">
                  <c:v>0.79764851740882114</c:v>
                </c:pt>
                <c:pt idx="1166">
                  <c:v>0.79366187967076274</c:v>
                </c:pt>
                <c:pt idx="1167">
                  <c:v>0.78953610910217786</c:v>
                </c:pt>
                <c:pt idx="1168">
                  <c:v>0.77387608912766259</c:v>
                </c:pt>
                <c:pt idx="1169">
                  <c:v>0.77356035403106171</c:v>
                </c:pt>
                <c:pt idx="1170">
                  <c:v>0.78103192478561623</c:v>
                </c:pt>
                <c:pt idx="1171">
                  <c:v>0.77993677032751108</c:v>
                </c:pt>
                <c:pt idx="1172">
                  <c:v>0.78450074043461593</c:v>
                </c:pt>
                <c:pt idx="1173">
                  <c:v>0.78897792471673855</c:v>
                </c:pt>
                <c:pt idx="1174">
                  <c:v>0.79104990184936252</c:v>
                </c:pt>
                <c:pt idx="1175">
                  <c:v>0.78360698419257979</c:v>
                </c:pt>
                <c:pt idx="1176">
                  <c:v>0.77830588559423974</c:v>
                </c:pt>
                <c:pt idx="1177">
                  <c:v>0.77075083514136933</c:v>
                </c:pt>
                <c:pt idx="1178">
                  <c:v>0.79815600785204865</c:v>
                </c:pt>
                <c:pt idx="1179">
                  <c:v>0.8106458656197244</c:v>
                </c:pt>
                <c:pt idx="1180">
                  <c:v>0.8049419705892461</c:v>
                </c:pt>
                <c:pt idx="1181">
                  <c:v>0.80648538072114684</c:v>
                </c:pt>
                <c:pt idx="1182">
                  <c:v>0.8018543237937783</c:v>
                </c:pt>
                <c:pt idx="1183">
                  <c:v>0.79052105933808392</c:v>
                </c:pt>
                <c:pt idx="1184">
                  <c:v>0.78907628198505153</c:v>
                </c:pt>
                <c:pt idx="1185">
                  <c:v>0.783404346179011</c:v>
                </c:pt>
                <c:pt idx="1186">
                  <c:v>0.78483259289871354</c:v>
                </c:pt>
                <c:pt idx="1187">
                  <c:v>0.7764058270482469</c:v>
                </c:pt>
                <c:pt idx="1188">
                  <c:v>0.77184323449391967</c:v>
                </c:pt>
                <c:pt idx="1189">
                  <c:v>0.76559796122188739</c:v>
                </c:pt>
                <c:pt idx="1190">
                  <c:v>0.76100699108034386</c:v>
                </c:pt>
                <c:pt idx="1191">
                  <c:v>0.75590618865585102</c:v>
                </c:pt>
                <c:pt idx="1192">
                  <c:v>0.76690277921272676</c:v>
                </c:pt>
                <c:pt idx="1193">
                  <c:v>0.77190191824224086</c:v>
                </c:pt>
                <c:pt idx="1194">
                  <c:v>0.77627978096910644</c:v>
                </c:pt>
                <c:pt idx="1195">
                  <c:v>0.7700820332678977</c:v>
                </c:pt>
                <c:pt idx="1196">
                  <c:v>0.75612632158969406</c:v>
                </c:pt>
                <c:pt idx="1197">
                  <c:v>0.76540606811998302</c:v>
                </c:pt>
                <c:pt idx="1198">
                  <c:v>0.7528071081723301</c:v>
                </c:pt>
                <c:pt idx="1199">
                  <c:v>0.75835106932534169</c:v>
                </c:pt>
                <c:pt idx="1200">
                  <c:v>0.75892564658883299</c:v>
                </c:pt>
                <c:pt idx="1201">
                  <c:v>0.77021785997175818</c:v>
                </c:pt>
                <c:pt idx="1202">
                  <c:v>0.77399951785652588</c:v>
                </c:pt>
                <c:pt idx="1203">
                  <c:v>0.76317677446016963</c:v>
                </c:pt>
                <c:pt idx="1204">
                  <c:v>0.75713951165753846</c:v>
                </c:pt>
                <c:pt idx="1205">
                  <c:v>0.72941323139442593</c:v>
                </c:pt>
                <c:pt idx="1206">
                  <c:v>0.74375217825532758</c:v>
                </c:pt>
                <c:pt idx="1207">
                  <c:v>0.72847690877156546</c:v>
                </c:pt>
                <c:pt idx="1208">
                  <c:v>0.73238846988325068</c:v>
                </c:pt>
                <c:pt idx="1209">
                  <c:v>0.74289933533078301</c:v>
                </c:pt>
                <c:pt idx="1210">
                  <c:v>0.7479798877294469</c:v>
                </c:pt>
                <c:pt idx="1211">
                  <c:v>0.75606639804387332</c:v>
                </c:pt>
                <c:pt idx="1212">
                  <c:v>0.75743678754692123</c:v>
                </c:pt>
                <c:pt idx="1213">
                  <c:v>0.75714874126114784</c:v>
                </c:pt>
                <c:pt idx="1214">
                  <c:v>0.74735048386541136</c:v>
                </c:pt>
                <c:pt idx="1215">
                  <c:v>0.75610083686331064</c:v>
                </c:pt>
                <c:pt idx="1216">
                  <c:v>0.77019485484037442</c:v>
                </c:pt>
                <c:pt idx="1217">
                  <c:v>0.76208878327650764</c:v>
                </c:pt>
                <c:pt idx="1218">
                  <c:v>0.76437758721630855</c:v>
                </c:pt>
                <c:pt idx="1219">
                  <c:v>0.76357585149980889</c:v>
                </c:pt>
                <c:pt idx="1220">
                  <c:v>0.77521314185349566</c:v>
                </c:pt>
                <c:pt idx="1221">
                  <c:v>0.7687405723731775</c:v>
                </c:pt>
                <c:pt idx="1222">
                  <c:v>0.76381940283086935</c:v>
                </c:pt>
                <c:pt idx="1223">
                  <c:v>0.75913902951406675</c:v>
                </c:pt>
                <c:pt idx="1224">
                  <c:v>0.75004676791679425</c:v>
                </c:pt>
                <c:pt idx="1225">
                  <c:v>0.75306429727588786</c:v>
                </c:pt>
                <c:pt idx="1226">
                  <c:v>0.75677804180872521</c:v>
                </c:pt>
                <c:pt idx="1227">
                  <c:v>0.75452174811447303</c:v>
                </c:pt>
                <c:pt idx="1228">
                  <c:v>0.75991693356751566</c:v>
                </c:pt>
                <c:pt idx="1229">
                  <c:v>0.76730750421875382</c:v>
                </c:pt>
                <c:pt idx="1230">
                  <c:v>0.77508447842407813</c:v>
                </c:pt>
                <c:pt idx="1231">
                  <c:v>0.77734297620277426</c:v>
                </c:pt>
                <c:pt idx="1232">
                  <c:v>0.7762497503185577</c:v>
                </c:pt>
                <c:pt idx="1233">
                  <c:v>0.77702531253228491</c:v>
                </c:pt>
                <c:pt idx="1234">
                  <c:v>0.77688383786203663</c:v>
                </c:pt>
                <c:pt idx="1235">
                  <c:v>0.77192905603195772</c:v>
                </c:pt>
                <c:pt idx="1236">
                  <c:v>0.75262168956848019</c:v>
                </c:pt>
                <c:pt idx="1237">
                  <c:v>0.73707449116644141</c:v>
                </c:pt>
                <c:pt idx="1238">
                  <c:v>0.74311202947962807</c:v>
                </c:pt>
                <c:pt idx="1239">
                  <c:v>0.74412508179219483</c:v>
                </c:pt>
                <c:pt idx="1240">
                  <c:v>0.72732899404208295</c:v>
                </c:pt>
                <c:pt idx="1241">
                  <c:v>0.72851644453628006</c:v>
                </c:pt>
                <c:pt idx="1242">
                  <c:v>0.71107387126769162</c:v>
                </c:pt>
                <c:pt idx="1243">
                  <c:v>0.70691393739022501</c:v>
                </c:pt>
                <c:pt idx="1244">
                  <c:v>0.68560705307021952</c:v>
                </c:pt>
                <c:pt idx="1245">
                  <c:v>0.67748844577607759</c:v>
                </c:pt>
                <c:pt idx="1246">
                  <c:v>0.69449171746392413</c:v>
                </c:pt>
                <c:pt idx="1247">
                  <c:v>0.67957901987119762</c:v>
                </c:pt>
                <c:pt idx="1248">
                  <c:v>0.67622206150773034</c:v>
                </c:pt>
                <c:pt idx="1249">
                  <c:v>0.68140565485415039</c:v>
                </c:pt>
                <c:pt idx="1250">
                  <c:v>0.65975217825532817</c:v>
                </c:pt>
                <c:pt idx="1251">
                  <c:v>0.6641792196163504</c:v>
                </c:pt>
                <c:pt idx="1252">
                  <c:v>0.64822178599717495</c:v>
                </c:pt>
                <c:pt idx="1253">
                  <c:v>0.63319282295002821</c:v>
                </c:pt>
                <c:pt idx="1254">
                  <c:v>0.64597637496986493</c:v>
                </c:pt>
                <c:pt idx="1255">
                  <c:v>0.64981892068739777</c:v>
                </c:pt>
                <c:pt idx="1256">
                  <c:v>0.6558454385783643</c:v>
                </c:pt>
                <c:pt idx="1257">
                  <c:v>0.65374701243241262</c:v>
                </c:pt>
                <c:pt idx="1258">
                  <c:v>0.65061252884251008</c:v>
                </c:pt>
                <c:pt idx="1259">
                  <c:v>0.6230526569549184</c:v>
                </c:pt>
                <c:pt idx="1260">
                  <c:v>0.62050528635878244</c:v>
                </c:pt>
                <c:pt idx="1261">
                  <c:v>0.63041168164755201</c:v>
                </c:pt>
                <c:pt idx="1262">
                  <c:v>0.62279836071219363</c:v>
                </c:pt>
                <c:pt idx="1263">
                  <c:v>0.6209388022178588</c:v>
                </c:pt>
                <c:pt idx="1264">
                  <c:v>0.62655825326307701</c:v>
                </c:pt>
                <c:pt idx="1265">
                  <c:v>0.64230133967007497</c:v>
                </c:pt>
                <c:pt idx="1266">
                  <c:v>0.62724441230154515</c:v>
                </c:pt>
                <c:pt idx="1267">
                  <c:v>0.64385301511864057</c:v>
                </c:pt>
                <c:pt idx="1268">
                  <c:v>0.64564920618521082</c:v>
                </c:pt>
                <c:pt idx="1269">
                  <c:v>0.65306071563866674</c:v>
                </c:pt>
                <c:pt idx="1270">
                  <c:v>0.65649922512656145</c:v>
                </c:pt>
                <c:pt idx="1271">
                  <c:v>0.65296318490202043</c:v>
                </c:pt>
                <c:pt idx="1272">
                  <c:v>0.66913372593587361</c:v>
                </c:pt>
                <c:pt idx="1273">
                  <c:v>0.67251465371766928</c:v>
                </c:pt>
                <c:pt idx="1274">
                  <c:v>0.6663805489547806</c:v>
                </c:pt>
                <c:pt idx="1275">
                  <c:v>0.67592037744945976</c:v>
                </c:pt>
                <c:pt idx="1276">
                  <c:v>0.6808148224678845</c:v>
                </c:pt>
                <c:pt idx="1277">
                  <c:v>0.67792581878293079</c:v>
                </c:pt>
                <c:pt idx="1278">
                  <c:v>0.66896414918896441</c:v>
                </c:pt>
                <c:pt idx="1279">
                  <c:v>0.66445555670351486</c:v>
                </c:pt>
                <c:pt idx="1280">
                  <c:v>0.67694017977063603</c:v>
                </c:pt>
                <c:pt idx="1281">
                  <c:v>0.66775548438199406</c:v>
                </c:pt>
                <c:pt idx="1282">
                  <c:v>0.6672375245376575</c:v>
                </c:pt>
                <c:pt idx="1283">
                  <c:v>0.65326101181251361</c:v>
                </c:pt>
                <c:pt idx="1284">
                  <c:v>0.65360347143299791</c:v>
                </c:pt>
                <c:pt idx="1285">
                  <c:v>0.67402031890346648</c:v>
                </c:pt>
                <c:pt idx="1286">
                  <c:v>0.68705307022075124</c:v>
                </c:pt>
                <c:pt idx="1287">
                  <c:v>0.6929020215586994</c:v>
                </c:pt>
                <c:pt idx="1288">
                  <c:v>0.69704928195061311</c:v>
                </c:pt>
                <c:pt idx="1289">
                  <c:v>0.70111815958948753</c:v>
                </c:pt>
                <c:pt idx="1290">
                  <c:v>0.70128925164445177</c:v>
                </c:pt>
                <c:pt idx="1291">
                  <c:v>0.70997389537486466</c:v>
                </c:pt>
                <c:pt idx="1292">
                  <c:v>0.71046030926059667</c:v>
                </c:pt>
                <c:pt idx="1293">
                  <c:v>0.69576085683782574</c:v>
                </c:pt>
                <c:pt idx="1294">
                  <c:v>0.69435823259978458</c:v>
                </c:pt>
                <c:pt idx="1295">
                  <c:v>0.70802989289526963</c:v>
                </c:pt>
                <c:pt idx="1296">
                  <c:v>0.71904204979853081</c:v>
                </c:pt>
                <c:pt idx="1297">
                  <c:v>0.70846823018906713</c:v>
                </c:pt>
                <c:pt idx="1298">
                  <c:v>0.69003753831318471</c:v>
                </c:pt>
                <c:pt idx="1299">
                  <c:v>0.68694314150910707</c:v>
                </c:pt>
                <c:pt idx="1300">
                  <c:v>0.68770024451561595</c:v>
                </c:pt>
                <c:pt idx="1301">
                  <c:v>0.6889382511967469</c:v>
                </c:pt>
                <c:pt idx="1302">
                  <c:v>0.71405654854151379</c:v>
                </c:pt>
                <c:pt idx="1303">
                  <c:v>0.71116850914350438</c:v>
                </c:pt>
                <c:pt idx="1304">
                  <c:v>0.71241739849157759</c:v>
                </c:pt>
                <c:pt idx="1305">
                  <c:v>0.72117450149808648</c:v>
                </c:pt>
                <c:pt idx="1306">
                  <c:v>0.74042662809518656</c:v>
                </c:pt>
                <c:pt idx="1307">
                  <c:v>0.74734786651513352</c:v>
                </c:pt>
                <c:pt idx="1308">
                  <c:v>0.74358962702758313</c:v>
                </c:pt>
                <c:pt idx="1309">
                  <c:v>0.73796135964458898</c:v>
                </c:pt>
                <c:pt idx="1310">
                  <c:v>0.73433329889451149</c:v>
                </c:pt>
                <c:pt idx="1311">
                  <c:v>0.7410890932258819</c:v>
                </c:pt>
                <c:pt idx="1312">
                  <c:v>0.74142135895581263</c:v>
                </c:pt>
                <c:pt idx="1313">
                  <c:v>0.74761511175396667</c:v>
                </c:pt>
                <c:pt idx="1314">
                  <c:v>0.76733684609291353</c:v>
                </c:pt>
                <c:pt idx="1315">
                  <c:v>0.7589722078727118</c:v>
                </c:pt>
                <c:pt idx="1316">
                  <c:v>0.7453942211660961</c:v>
                </c:pt>
                <c:pt idx="1317">
                  <c:v>0.75217660226607208</c:v>
                </c:pt>
                <c:pt idx="1318">
                  <c:v>0.7498164410923972</c:v>
                </c:pt>
                <c:pt idx="1319">
                  <c:v>0.74747542790232935</c:v>
                </c:pt>
                <c:pt idx="1320">
                  <c:v>0.74088879705203492</c:v>
                </c:pt>
                <c:pt idx="1321">
                  <c:v>0.74028198505355025</c:v>
                </c:pt>
                <c:pt idx="1322">
                  <c:v>0.7209861900334037</c:v>
                </c:pt>
                <c:pt idx="1323">
                  <c:v>0.73257512828460036</c:v>
                </c:pt>
                <c:pt idx="1324">
                  <c:v>0.73148300444260572</c:v>
                </c:pt>
                <c:pt idx="1325">
                  <c:v>0.72307552433102396</c:v>
                </c:pt>
                <c:pt idx="1326">
                  <c:v>0.72802245411027111</c:v>
                </c:pt>
                <c:pt idx="1327">
                  <c:v>0.72207321693012161</c:v>
                </c:pt>
                <c:pt idx="1328">
                  <c:v>0.72063147019319984</c:v>
                </c:pt>
                <c:pt idx="1329">
                  <c:v>0.72387243861280237</c:v>
                </c:pt>
                <c:pt idx="1330">
                  <c:v>0.73005668629679177</c:v>
                </c:pt>
                <c:pt idx="1331">
                  <c:v>0.73216406653579724</c:v>
                </c:pt>
                <c:pt idx="1332">
                  <c:v>0.74622860488342257</c:v>
                </c:pt>
                <c:pt idx="1333">
                  <c:v>0.75738733340220887</c:v>
                </c:pt>
                <c:pt idx="1334">
                  <c:v>0.77105802941074963</c:v>
                </c:pt>
                <c:pt idx="1335">
                  <c:v>0.76258745738195877</c:v>
                </c:pt>
                <c:pt idx="1336">
                  <c:v>0.76286751386162277</c:v>
                </c:pt>
                <c:pt idx="1337">
                  <c:v>0.77249619451045015</c:v>
                </c:pt>
                <c:pt idx="1338">
                  <c:v>0.77777153287185108</c:v>
                </c:pt>
                <c:pt idx="1339">
                  <c:v>0.76371567310672395</c:v>
                </c:pt>
                <c:pt idx="1340">
                  <c:v>0.75596170403278384</c:v>
                </c:pt>
                <c:pt idx="1341">
                  <c:v>0.74600199745152551</c:v>
                </c:pt>
                <c:pt idx="1342">
                  <c:v>0.75866473809277635</c:v>
                </c:pt>
                <c:pt idx="1343">
                  <c:v>0.75130075421014386</c:v>
                </c:pt>
                <c:pt idx="1344">
                  <c:v>0.74625918655508305</c:v>
                </c:pt>
                <c:pt idx="1345">
                  <c:v>0.74740779006095481</c:v>
                </c:pt>
                <c:pt idx="1346">
                  <c:v>0.74406088783276325</c:v>
                </c:pt>
                <c:pt idx="1347">
                  <c:v>0.74989730344043626</c:v>
                </c:pt>
                <c:pt idx="1348">
                  <c:v>0.74156214484967276</c:v>
                </c:pt>
                <c:pt idx="1349">
                  <c:v>0.73540104005234519</c:v>
                </c:pt>
                <c:pt idx="1350">
                  <c:v>0.72653221751558184</c:v>
                </c:pt>
                <c:pt idx="1351">
                  <c:v>0.7197556221372714</c:v>
                </c:pt>
                <c:pt idx="1352">
                  <c:v>0.72492158280813968</c:v>
                </c:pt>
                <c:pt idx="1353">
                  <c:v>0.71363198677549167</c:v>
                </c:pt>
                <c:pt idx="1354">
                  <c:v>0.71949981058649137</c:v>
                </c:pt>
                <c:pt idx="1355">
                  <c:v>0.73632400041326407</c:v>
                </c:pt>
                <c:pt idx="1356">
                  <c:v>0.74810813789303121</c:v>
                </c:pt>
                <c:pt idx="1357">
                  <c:v>0.73055632468918796</c:v>
                </c:pt>
                <c:pt idx="1358">
                  <c:v>0.73055632468918796</c:v>
                </c:pt>
                <c:pt idx="1359">
                  <c:v>0.72580528291489987</c:v>
                </c:pt>
                <c:pt idx="1360">
                  <c:v>0.72735806040568751</c:v>
                </c:pt>
                <c:pt idx="1361">
                  <c:v>0.71995743361917386</c:v>
                </c:pt>
                <c:pt idx="1362">
                  <c:v>0.70870833763818408</c:v>
                </c:pt>
                <c:pt idx="1363">
                  <c:v>0.71441553879532838</c:v>
                </c:pt>
                <c:pt idx="1364">
                  <c:v>0.71421744670592524</c:v>
                </c:pt>
                <c:pt idx="1365">
                  <c:v>0.72297399869132306</c:v>
                </c:pt>
                <c:pt idx="1366">
                  <c:v>0.70592513000654167</c:v>
                </c:pt>
                <c:pt idx="1367">
                  <c:v>0.69358253263077974</c:v>
                </c:pt>
                <c:pt idx="1368">
                  <c:v>0.6917490098839395</c:v>
                </c:pt>
                <c:pt idx="1369">
                  <c:v>0.69962640768674278</c:v>
                </c:pt>
                <c:pt idx="1370">
                  <c:v>0.70178420635740435</c:v>
                </c:pt>
                <c:pt idx="1371">
                  <c:v>0.70483011330371426</c:v>
                </c:pt>
                <c:pt idx="1372">
                  <c:v>0.70245576333643112</c:v>
                </c:pt>
                <c:pt idx="1373">
                  <c:v>0.68971298687880811</c:v>
                </c:pt>
                <c:pt idx="1374">
                  <c:v>0.69045163067809867</c:v>
                </c:pt>
                <c:pt idx="1375">
                  <c:v>0.68948142025691195</c:v>
                </c:pt>
                <c:pt idx="1376">
                  <c:v>0.69262816406653416</c:v>
                </c:pt>
                <c:pt idx="1377">
                  <c:v>0.69002100767985508</c:v>
                </c:pt>
                <c:pt idx="1378">
                  <c:v>0.69653793435960853</c:v>
                </c:pt>
                <c:pt idx="1379">
                  <c:v>0.71127774907875996</c:v>
                </c:pt>
                <c:pt idx="1380">
                  <c:v>0.70511058304921148</c:v>
                </c:pt>
                <c:pt idx="1381">
                  <c:v>0.70745738196094476</c:v>
                </c:pt>
                <c:pt idx="1382">
                  <c:v>0.70745738196094476</c:v>
                </c:pt>
                <c:pt idx="1383">
                  <c:v>0.70559644591383253</c:v>
                </c:pt>
                <c:pt idx="1384">
                  <c:v>0.70622392120397948</c:v>
                </c:pt>
                <c:pt idx="1385">
                  <c:v>0.7095383131866223</c:v>
                </c:pt>
                <c:pt idx="1386">
                  <c:v>0.69347728759857941</c:v>
                </c:pt>
                <c:pt idx="1387">
                  <c:v>0.70229142129007638</c:v>
                </c:pt>
                <c:pt idx="1388">
                  <c:v>0.70218851809759786</c:v>
                </c:pt>
                <c:pt idx="1389">
                  <c:v>0.69470014119915791</c:v>
                </c:pt>
                <c:pt idx="1390">
                  <c:v>0.69671990908151493</c:v>
                </c:pt>
                <c:pt idx="1391">
                  <c:v>0.67943217274511658</c:v>
                </c:pt>
                <c:pt idx="1392">
                  <c:v>0.68459482728931875</c:v>
                </c:pt>
                <c:pt idx="1393">
                  <c:v>0.68088163377759237</c:v>
                </c:pt>
                <c:pt idx="1394">
                  <c:v>0.68468643454902178</c:v>
                </c:pt>
                <c:pt idx="1395">
                  <c:v>0.69022791610703405</c:v>
                </c:pt>
                <c:pt idx="1396">
                  <c:v>0.68459248544959694</c:v>
                </c:pt>
                <c:pt idx="1397">
                  <c:v>0.67750607845162891</c:v>
                </c:pt>
                <c:pt idx="1398">
                  <c:v>0.67098405482659884</c:v>
                </c:pt>
                <c:pt idx="1399">
                  <c:v>0.66869263353652064</c:v>
                </c:pt>
                <c:pt idx="1400">
                  <c:v>0.67912883562351301</c:v>
                </c:pt>
                <c:pt idx="1401">
                  <c:v>0.66564231842132271</c:v>
                </c:pt>
                <c:pt idx="1402">
                  <c:v>0.65829638048007533</c:v>
                </c:pt>
                <c:pt idx="1403">
                  <c:v>0.6571071391672676</c:v>
                </c:pt>
                <c:pt idx="1404">
                  <c:v>0.65903405999242171</c:v>
                </c:pt>
                <c:pt idx="1405">
                  <c:v>0.65511974377518156</c:v>
                </c:pt>
                <c:pt idx="1406">
                  <c:v>0.65081461583496747</c:v>
                </c:pt>
                <c:pt idx="1407">
                  <c:v>0.65625222991355669</c:v>
                </c:pt>
                <c:pt idx="1408">
                  <c:v>0.63570644350311489</c:v>
                </c:pt>
                <c:pt idx="1409">
                  <c:v>0.64695691703688218</c:v>
                </c:pt>
                <c:pt idx="1410">
                  <c:v>0.64227557943313518</c:v>
                </c:pt>
                <c:pt idx="1411">
                  <c:v>0.65761738471605002</c:v>
                </c:pt>
                <c:pt idx="1412">
                  <c:v>0.6622392120398094</c:v>
                </c:pt>
                <c:pt idx="1413">
                  <c:v>0.65724172607362841</c:v>
                </c:pt>
                <c:pt idx="1414">
                  <c:v>0.66760050969452589</c:v>
                </c:pt>
                <c:pt idx="1415">
                  <c:v>0.6642131074146761</c:v>
                </c:pt>
                <c:pt idx="1416">
                  <c:v>0.65864696766194686</c:v>
                </c:pt>
                <c:pt idx="1417">
                  <c:v>0.66399572958638808</c:v>
                </c:pt>
                <c:pt idx="1418">
                  <c:v>0.65538905534318115</c:v>
                </c:pt>
                <c:pt idx="1419">
                  <c:v>0.64193628818403936</c:v>
                </c:pt>
                <c:pt idx="1420">
                  <c:v>0.64952756827495783</c:v>
                </c:pt>
                <c:pt idx="1421">
                  <c:v>0.65142556049178457</c:v>
                </c:pt>
                <c:pt idx="1422">
                  <c:v>0.65268781210179938</c:v>
                </c:pt>
                <c:pt idx="1423">
                  <c:v>0.6528704756000947</c:v>
                </c:pt>
                <c:pt idx="1424">
                  <c:v>0.64353631573509495</c:v>
                </c:pt>
                <c:pt idx="1425">
                  <c:v>0.64192871164376319</c:v>
                </c:pt>
                <c:pt idx="1426">
                  <c:v>0.65580810689809388</c:v>
                </c:pt>
                <c:pt idx="1427">
                  <c:v>0.64875021524261989</c:v>
                </c:pt>
                <c:pt idx="1428">
                  <c:v>0.64178806350518147</c:v>
                </c:pt>
                <c:pt idx="1429">
                  <c:v>0.64873272032234575</c:v>
                </c:pt>
                <c:pt idx="1430">
                  <c:v>0.63703647070978253</c:v>
                </c:pt>
                <c:pt idx="1431">
                  <c:v>0.62724386128043375</c:v>
                </c:pt>
                <c:pt idx="1432">
                  <c:v>0.62950883355718423</c:v>
                </c:pt>
                <c:pt idx="1433">
                  <c:v>0.63177063746254636</c:v>
                </c:pt>
                <c:pt idx="1434">
                  <c:v>0.62601274236319049</c:v>
                </c:pt>
                <c:pt idx="1435">
                  <c:v>0.61942569824706284</c:v>
                </c:pt>
                <c:pt idx="1436">
                  <c:v>0.62152150704273734</c:v>
                </c:pt>
                <c:pt idx="1437">
                  <c:v>0.63575383131866114</c:v>
                </c:pt>
                <c:pt idx="1438">
                  <c:v>0.64148817026552207</c:v>
                </c:pt>
                <c:pt idx="1439">
                  <c:v>0.65128601439542522</c:v>
                </c:pt>
                <c:pt idx="1440">
                  <c:v>0.65269745497124221</c:v>
                </c:pt>
                <c:pt idx="1441">
                  <c:v>0.66113469022281768</c:v>
                </c:pt>
                <c:pt idx="1442">
                  <c:v>0.66370685676894847</c:v>
                </c:pt>
                <c:pt idx="1443">
                  <c:v>0.66075159279539752</c:v>
                </c:pt>
                <c:pt idx="1444">
                  <c:v>0.68391073458001717</c:v>
                </c:pt>
                <c:pt idx="1445">
                  <c:v>0.68558129283328018</c:v>
                </c:pt>
                <c:pt idx="1446">
                  <c:v>0.69449213072975702</c:v>
                </c:pt>
                <c:pt idx="1447">
                  <c:v>0.69250087818989414</c:v>
                </c:pt>
                <c:pt idx="1448">
                  <c:v>0.7122092502668993</c:v>
                </c:pt>
                <c:pt idx="1449">
                  <c:v>0.70817522471329519</c:v>
                </c:pt>
                <c:pt idx="1450">
                  <c:v>0.70367847918173199</c:v>
                </c:pt>
                <c:pt idx="1451">
                  <c:v>0.71846650824809555</c:v>
                </c:pt>
                <c:pt idx="1452">
                  <c:v>0.71121768777766137</c:v>
                </c:pt>
                <c:pt idx="1453">
                  <c:v>0.70510589936976797</c:v>
                </c:pt>
                <c:pt idx="1454">
                  <c:v>0.70430802080104526</c:v>
                </c:pt>
                <c:pt idx="1455">
                  <c:v>0.71449929400419976</c:v>
                </c:pt>
                <c:pt idx="1456">
                  <c:v>0.71076970761442126</c:v>
                </c:pt>
                <c:pt idx="1457">
                  <c:v>0.69503529978992151</c:v>
                </c:pt>
                <c:pt idx="1458">
                  <c:v>0.70531473637083553</c:v>
                </c:pt>
                <c:pt idx="1459">
                  <c:v>0.71786823707683134</c:v>
                </c:pt>
                <c:pt idx="1460">
                  <c:v>0.7160086785824965</c:v>
                </c:pt>
                <c:pt idx="1461">
                  <c:v>0.71039969693838734</c:v>
                </c:pt>
                <c:pt idx="1462">
                  <c:v>0.71381272169989851</c:v>
                </c:pt>
                <c:pt idx="1463">
                  <c:v>0.70805317353720953</c:v>
                </c:pt>
                <c:pt idx="1464">
                  <c:v>0.70783731101697678</c:v>
                </c:pt>
                <c:pt idx="1465">
                  <c:v>0.71410421186761552</c:v>
                </c:pt>
                <c:pt idx="1466">
                  <c:v>0.71118490202155704</c:v>
                </c:pt>
                <c:pt idx="1467">
                  <c:v>0.7298317319282277</c:v>
                </c:pt>
                <c:pt idx="1468">
                  <c:v>0.73624919929744626</c:v>
                </c:pt>
                <c:pt idx="1469">
                  <c:v>0.74084430209732222</c:v>
                </c:pt>
                <c:pt idx="1470">
                  <c:v>0.74460502117987204</c:v>
                </c:pt>
                <c:pt idx="1471">
                  <c:v>0.73592134173640344</c:v>
                </c:pt>
                <c:pt idx="1472">
                  <c:v>0.73148520852704979</c:v>
                </c:pt>
                <c:pt idx="1473">
                  <c:v>0.74460722526431611</c:v>
                </c:pt>
                <c:pt idx="1474">
                  <c:v>0.74260371250473345</c:v>
                </c:pt>
                <c:pt idx="1475">
                  <c:v>0.74956145607328384</c:v>
                </c:pt>
                <c:pt idx="1476">
                  <c:v>0.7418884871026602</c:v>
                </c:pt>
                <c:pt idx="1477">
                  <c:v>0.74354458105175969</c:v>
                </c:pt>
                <c:pt idx="1478">
                  <c:v>0.73496711092743561</c:v>
                </c:pt>
                <c:pt idx="1479">
                  <c:v>0.72137190481110136</c:v>
                </c:pt>
                <c:pt idx="1480">
                  <c:v>0.71912897337879089</c:v>
                </c:pt>
                <c:pt idx="1481">
                  <c:v>0.72743355029789403</c:v>
                </c:pt>
                <c:pt idx="1482">
                  <c:v>0.72495657264868785</c:v>
                </c:pt>
                <c:pt idx="1483">
                  <c:v>0.72917877191169711</c:v>
                </c:pt>
                <c:pt idx="1484">
                  <c:v>0.71872411061748631</c:v>
                </c:pt>
                <c:pt idx="1485">
                  <c:v>0.7251403381892052</c:v>
                </c:pt>
                <c:pt idx="1486">
                  <c:v>0.71962447911285432</c:v>
                </c:pt>
                <c:pt idx="1487">
                  <c:v>0.70584895133794645</c:v>
                </c:pt>
                <c:pt idx="1488">
                  <c:v>0.71089754451217246</c:v>
                </c:pt>
                <c:pt idx="1489">
                  <c:v>0.7167734958845593</c:v>
                </c:pt>
                <c:pt idx="1490">
                  <c:v>0.71402665564624279</c:v>
                </c:pt>
                <c:pt idx="1491">
                  <c:v>0.71024954368564075</c:v>
                </c:pt>
                <c:pt idx="1492">
                  <c:v>0.73187533147363548</c:v>
                </c:pt>
                <c:pt idx="1493">
                  <c:v>0.74764142301201753</c:v>
                </c:pt>
                <c:pt idx="1494">
                  <c:v>0.75220360230051142</c:v>
                </c:pt>
                <c:pt idx="1495">
                  <c:v>0.75906519268519312</c:v>
                </c:pt>
                <c:pt idx="1496">
                  <c:v>0.75906519268519312</c:v>
                </c:pt>
                <c:pt idx="1497">
                  <c:v>0.75499039156937531</c:v>
                </c:pt>
                <c:pt idx="1498">
                  <c:v>0.75255088335571696</c:v>
                </c:pt>
                <c:pt idx="1499">
                  <c:v>0.74801046940110727</c:v>
                </c:pt>
                <c:pt idx="1500">
                  <c:v>0.76044412301546127</c:v>
                </c:pt>
                <c:pt idx="1501">
                  <c:v>0.75266990391569211</c:v>
                </c:pt>
                <c:pt idx="1502">
                  <c:v>0.74677204945414311</c:v>
                </c:pt>
                <c:pt idx="1503">
                  <c:v>0.74774639253366226</c:v>
                </c:pt>
                <c:pt idx="1504">
                  <c:v>0.73596776526500507</c:v>
                </c:pt>
                <c:pt idx="1505">
                  <c:v>0.73708372077005035</c:v>
                </c:pt>
                <c:pt idx="1506">
                  <c:v>0.73226986258910887</c:v>
                </c:pt>
                <c:pt idx="1507">
                  <c:v>0.73242029135241082</c:v>
                </c:pt>
                <c:pt idx="1508">
                  <c:v>0.73246533732823471</c:v>
                </c:pt>
                <c:pt idx="1509">
                  <c:v>0.73049943175947762</c:v>
                </c:pt>
                <c:pt idx="1510">
                  <c:v>0.7421507731514948</c:v>
                </c:pt>
                <c:pt idx="1511">
                  <c:v>0.74464855184764112</c:v>
                </c:pt>
                <c:pt idx="1512">
                  <c:v>0.74114860350587031</c:v>
                </c:pt>
                <c:pt idx="1513">
                  <c:v>0.73884616179357221</c:v>
                </c:pt>
                <c:pt idx="1514">
                  <c:v>0.75204394393360041</c:v>
                </c:pt>
                <c:pt idx="1515">
                  <c:v>0.75470510038915717</c:v>
                </c:pt>
                <c:pt idx="1516">
                  <c:v>0.76790274477390763</c:v>
                </c:pt>
                <c:pt idx="1517">
                  <c:v>0.77106601921685969</c:v>
                </c:pt>
                <c:pt idx="1518">
                  <c:v>0.76753604022453958</c:v>
                </c:pt>
                <c:pt idx="1519">
                  <c:v>0.76643606433171318</c:v>
                </c:pt>
                <c:pt idx="1520">
                  <c:v>0.78538278747804358</c:v>
                </c:pt>
                <c:pt idx="1521">
                  <c:v>0.79393766573681679</c:v>
                </c:pt>
                <c:pt idx="1522">
                  <c:v>0.79875083514136958</c:v>
                </c:pt>
                <c:pt idx="1523">
                  <c:v>0.79099025381409749</c:v>
                </c:pt>
                <c:pt idx="1524">
                  <c:v>0.798671488101386</c:v>
                </c:pt>
                <c:pt idx="1525">
                  <c:v>0.79651589351516849</c:v>
                </c:pt>
                <c:pt idx="1526">
                  <c:v>0.79478899335330611</c:v>
                </c:pt>
                <c:pt idx="1527">
                  <c:v>0.78684175362468389</c:v>
                </c:pt>
                <c:pt idx="1528">
                  <c:v>0.78352405551537507</c:v>
                </c:pt>
                <c:pt idx="1529">
                  <c:v>0.76907958811171773</c:v>
                </c:pt>
                <c:pt idx="1530">
                  <c:v>0.77009153838206246</c:v>
                </c:pt>
                <c:pt idx="1531">
                  <c:v>0.77991982642834823</c:v>
                </c:pt>
                <c:pt idx="1532">
                  <c:v>0.77421358955814812</c:v>
                </c:pt>
                <c:pt idx="1533">
                  <c:v>0.7781407170162189</c:v>
                </c:pt>
                <c:pt idx="1534">
                  <c:v>0.77402004339291075</c:v>
                </c:pt>
                <c:pt idx="1535">
                  <c:v>0.76554644074800937</c:v>
                </c:pt>
                <c:pt idx="1536">
                  <c:v>0.7798783620897457</c:v>
                </c:pt>
                <c:pt idx="1537">
                  <c:v>0.77752302235079196</c:v>
                </c:pt>
                <c:pt idx="1538">
                  <c:v>0.76566022660743016</c:v>
                </c:pt>
                <c:pt idx="1539">
                  <c:v>0.76840458725074734</c:v>
                </c:pt>
                <c:pt idx="1540">
                  <c:v>0.78470434273512923</c:v>
                </c:pt>
                <c:pt idx="1541">
                  <c:v>0.79292929710369342</c:v>
                </c:pt>
                <c:pt idx="1542">
                  <c:v>0.80516981781864316</c:v>
                </c:pt>
                <c:pt idx="1543">
                  <c:v>0.81107883045768991</c:v>
                </c:pt>
                <c:pt idx="1544">
                  <c:v>0.81264744980541881</c:v>
                </c:pt>
                <c:pt idx="1545">
                  <c:v>0.80459165891793039</c:v>
                </c:pt>
                <c:pt idx="1546">
                  <c:v>0.82288349347384182</c:v>
                </c:pt>
                <c:pt idx="1547">
                  <c:v>0.82407204601026074</c:v>
                </c:pt>
                <c:pt idx="1548">
                  <c:v>0.83962626993146472</c:v>
                </c:pt>
                <c:pt idx="1549">
                  <c:v>0.83053855425835799</c:v>
                </c:pt>
                <c:pt idx="1550">
                  <c:v>0.84427661259771802</c:v>
                </c:pt>
                <c:pt idx="1551">
                  <c:v>0.84225326307813941</c:v>
                </c:pt>
                <c:pt idx="1552">
                  <c:v>0.85264979164514021</c:v>
                </c:pt>
                <c:pt idx="1553">
                  <c:v>0.85183786203808709</c:v>
                </c:pt>
                <c:pt idx="1554">
                  <c:v>0.83755236422495205</c:v>
                </c:pt>
                <c:pt idx="1555">
                  <c:v>0.83592630092640208</c:v>
                </c:pt>
                <c:pt idx="1556">
                  <c:v>0.81541137169817601</c:v>
                </c:pt>
                <c:pt idx="1557">
                  <c:v>0.80829755139993575</c:v>
                </c:pt>
                <c:pt idx="1558">
                  <c:v>0.80171725729241783</c:v>
                </c:pt>
                <c:pt idx="1559">
                  <c:v>0.80362695870785317</c:v>
                </c:pt>
                <c:pt idx="1560">
                  <c:v>0.78421062781967599</c:v>
                </c:pt>
                <c:pt idx="1561">
                  <c:v>0.7982747529014681</c:v>
                </c:pt>
                <c:pt idx="1562">
                  <c:v>0.81433564073423315</c:v>
                </c:pt>
                <c:pt idx="1563">
                  <c:v>0.81424651306952944</c:v>
                </c:pt>
                <c:pt idx="1564">
                  <c:v>0.80413927058580181</c:v>
                </c:pt>
                <c:pt idx="1565">
                  <c:v>0.7960698419258162</c:v>
                </c:pt>
                <c:pt idx="1566">
                  <c:v>0.78269945242276839</c:v>
                </c:pt>
                <c:pt idx="1567">
                  <c:v>0.77887522815717625</c:v>
                </c:pt>
                <c:pt idx="1568">
                  <c:v>0.78278637600302803</c:v>
                </c:pt>
                <c:pt idx="1569">
                  <c:v>0.77090718738161412</c:v>
                </c:pt>
                <c:pt idx="1570">
                  <c:v>0.78813072975858123</c:v>
                </c:pt>
                <c:pt idx="1571">
                  <c:v>0.75249302613906144</c:v>
                </c:pt>
                <c:pt idx="1572">
                  <c:v>0.74547618555635675</c:v>
                </c:pt>
                <c:pt idx="1573">
                  <c:v>0.72815277060302142</c:v>
                </c:pt>
                <c:pt idx="1574">
                  <c:v>0.73724654750834906</c:v>
                </c:pt>
                <c:pt idx="1575">
                  <c:v>0.75131108585597439</c:v>
                </c:pt>
                <c:pt idx="1576">
                  <c:v>0.78680166683885822</c:v>
                </c:pt>
                <c:pt idx="1577">
                  <c:v>0.79121575920377196</c:v>
                </c:pt>
                <c:pt idx="1578">
                  <c:v>0.78601067603402308</c:v>
                </c:pt>
                <c:pt idx="1579">
                  <c:v>0.78889045011536751</c:v>
                </c:pt>
                <c:pt idx="1580">
                  <c:v>0.76194634431931429</c:v>
                </c:pt>
                <c:pt idx="1581">
                  <c:v>0.79838178875227905</c:v>
                </c:pt>
                <c:pt idx="1582">
                  <c:v>0.79919358060405443</c:v>
                </c:pt>
                <c:pt idx="1583">
                  <c:v>0.77329297103695049</c:v>
                </c:pt>
                <c:pt idx="1584">
                  <c:v>0.74798815304611133</c:v>
                </c:pt>
                <c:pt idx="1585">
                  <c:v>0.76762461686813144</c:v>
                </c:pt>
                <c:pt idx="1586">
                  <c:v>0.74804656128387692</c:v>
                </c:pt>
                <c:pt idx="1587">
                  <c:v>0.72228439577091086</c:v>
                </c:pt>
                <c:pt idx="1588">
                  <c:v>0.72198959947652774</c:v>
                </c:pt>
                <c:pt idx="1589">
                  <c:v>0.69860192168612256</c:v>
                </c:pt>
                <c:pt idx="1590">
                  <c:v>0.71551096876398879</c:v>
                </c:pt>
                <c:pt idx="1591">
                  <c:v>0.69571457106450196</c:v>
                </c:pt>
                <c:pt idx="1592">
                  <c:v>0.72087378172676031</c:v>
                </c:pt>
                <c:pt idx="1593">
                  <c:v>0.7032313255501581</c:v>
                </c:pt>
                <c:pt idx="1594">
                  <c:v>0.72096745531562967</c:v>
                </c:pt>
                <c:pt idx="1595">
                  <c:v>0.75253779660433007</c:v>
                </c:pt>
                <c:pt idx="1596">
                  <c:v>0.74315128973378564</c:v>
                </c:pt>
                <c:pt idx="1597">
                  <c:v>0.74916265454419984</c:v>
                </c:pt>
                <c:pt idx="1598">
                  <c:v>0.73972407617866631</c:v>
                </c:pt>
                <c:pt idx="1599">
                  <c:v>0.72510328201949015</c:v>
                </c:pt>
                <c:pt idx="1600">
                  <c:v>0.7331728484347535</c:v>
                </c:pt>
                <c:pt idx="1601">
                  <c:v>0.72631993663257011</c:v>
                </c:pt>
                <c:pt idx="1602">
                  <c:v>0.72286076385301301</c:v>
                </c:pt>
                <c:pt idx="1603">
                  <c:v>0.72981217067878712</c:v>
                </c:pt>
                <c:pt idx="1604">
                  <c:v>0.71420642628370501</c:v>
                </c:pt>
                <c:pt idx="1605">
                  <c:v>0.71319213417363858</c:v>
                </c:pt>
                <c:pt idx="1606">
                  <c:v>0.70609208940317325</c:v>
                </c:pt>
                <c:pt idx="1607">
                  <c:v>0.71717959844336343</c:v>
                </c:pt>
                <c:pt idx="1608">
                  <c:v>0.73565189241312601</c:v>
                </c:pt>
                <c:pt idx="1609">
                  <c:v>0.73565189241312601</c:v>
                </c:pt>
                <c:pt idx="1610">
                  <c:v>0.77258725074904211</c:v>
                </c:pt>
                <c:pt idx="1611">
                  <c:v>0.76325942762681886</c:v>
                </c:pt>
                <c:pt idx="1612">
                  <c:v>0.76537948135137712</c:v>
                </c:pt>
                <c:pt idx="1613">
                  <c:v>0.7590105038399263</c:v>
                </c:pt>
                <c:pt idx="1614">
                  <c:v>0.7538150635396198</c:v>
                </c:pt>
                <c:pt idx="1615">
                  <c:v>0.75385198195405645</c:v>
                </c:pt>
                <c:pt idx="1616">
                  <c:v>0.72013747976719156</c:v>
                </c:pt>
                <c:pt idx="1617">
                  <c:v>0.71098901401659753</c:v>
                </c:pt>
                <c:pt idx="1618">
                  <c:v>0.72074222543651012</c:v>
                </c:pt>
                <c:pt idx="1619">
                  <c:v>0.70843227606157477</c:v>
                </c:pt>
                <c:pt idx="1620">
                  <c:v>0.71622950029272803</c:v>
                </c:pt>
                <c:pt idx="1621">
                  <c:v>0.69255184764266098</c:v>
                </c:pt>
                <c:pt idx="1622">
                  <c:v>0.69144154010400338</c:v>
                </c:pt>
                <c:pt idx="1623">
                  <c:v>0.6825509522333556</c:v>
                </c:pt>
                <c:pt idx="1624">
                  <c:v>0.68687274856217739</c:v>
                </c:pt>
                <c:pt idx="1625">
                  <c:v>0.66125260874057057</c:v>
                </c:pt>
                <c:pt idx="1626">
                  <c:v>0.64770713227950361</c:v>
                </c:pt>
                <c:pt idx="1627">
                  <c:v>0.64755325963425792</c:v>
                </c:pt>
                <c:pt idx="1628">
                  <c:v>0.67105610083686129</c:v>
                </c:pt>
                <c:pt idx="1629">
                  <c:v>0.66805386231359787</c:v>
                </c:pt>
                <c:pt idx="1630">
                  <c:v>0.6839684540413935</c:v>
                </c:pt>
                <c:pt idx="1631">
                  <c:v>0.69044129903226714</c:v>
                </c:pt>
                <c:pt idx="1632">
                  <c:v>0.70103399111478248</c:v>
                </c:pt>
                <c:pt idx="1633">
                  <c:v>0.70103399111478248</c:v>
                </c:pt>
                <c:pt idx="1634">
                  <c:v>0.69076874332747662</c:v>
                </c:pt>
                <c:pt idx="1635">
                  <c:v>0.6969565726486876</c:v>
                </c:pt>
                <c:pt idx="1636">
                  <c:v>0.6888784654062039</c:v>
                </c:pt>
                <c:pt idx="1637">
                  <c:v>0.6888784654062039</c:v>
                </c:pt>
                <c:pt idx="1638">
                  <c:v>0.66828143403243945</c:v>
                </c:pt>
                <c:pt idx="1639">
                  <c:v>0.65456927368529616</c:v>
                </c:pt>
                <c:pt idx="1640">
                  <c:v>0.66123800668112898</c:v>
                </c:pt>
                <c:pt idx="1641">
                  <c:v>0.68137769053276664</c:v>
                </c:pt>
                <c:pt idx="1642">
                  <c:v>0.68799531632055455</c:v>
                </c:pt>
                <c:pt idx="1643">
                  <c:v>0.67280022040844245</c:v>
                </c:pt>
                <c:pt idx="1644">
                  <c:v>0.66315032544684172</c:v>
                </c:pt>
                <c:pt idx="1645">
                  <c:v>0.66179935943795642</c:v>
                </c:pt>
                <c:pt idx="1646">
                  <c:v>0.65634700554464798</c:v>
                </c:pt>
                <c:pt idx="1647">
                  <c:v>0.66158776733133384</c:v>
                </c:pt>
                <c:pt idx="1648">
                  <c:v>0.6752284326893252</c:v>
                </c:pt>
                <c:pt idx="1649">
                  <c:v>0.65789179322932601</c:v>
                </c:pt>
                <c:pt idx="1650">
                  <c:v>0.65952625959981881</c:v>
                </c:pt>
                <c:pt idx="1651">
                  <c:v>0.67808768123428498</c:v>
                </c:pt>
                <c:pt idx="1652">
                  <c:v>0.68109818507421327</c:v>
                </c:pt>
                <c:pt idx="1653">
                  <c:v>0.6719054998794618</c:v>
                </c:pt>
                <c:pt idx="1654">
                  <c:v>0.66916761373419886</c:v>
                </c:pt>
                <c:pt idx="1655">
                  <c:v>0.66936983848193443</c:v>
                </c:pt>
                <c:pt idx="1656">
                  <c:v>0.65701746048145226</c:v>
                </c:pt>
                <c:pt idx="1657">
                  <c:v>0.65795006371181342</c:v>
                </c:pt>
                <c:pt idx="1658">
                  <c:v>0.64617804869648821</c:v>
                </c:pt>
                <c:pt idx="1659">
                  <c:v>0.65641395460963348</c:v>
                </c:pt>
                <c:pt idx="1660">
                  <c:v>0.67450025829114324</c:v>
                </c:pt>
                <c:pt idx="1661">
                  <c:v>0.67914798360711948</c:v>
                </c:pt>
                <c:pt idx="1662">
                  <c:v>0.67822226814064557</c:v>
                </c:pt>
                <c:pt idx="1663">
                  <c:v>0.6721392705858017</c:v>
                </c:pt>
                <c:pt idx="1664">
                  <c:v>0.68027110238660771</c:v>
                </c:pt>
                <c:pt idx="1665">
                  <c:v>0.66825470950855559</c:v>
                </c:pt>
                <c:pt idx="1666">
                  <c:v>0.66452691393738783</c:v>
                </c:pt>
                <c:pt idx="1667">
                  <c:v>0.68233936012673235</c:v>
                </c:pt>
                <c:pt idx="1668">
                  <c:v>0.69753652236801067</c:v>
                </c:pt>
                <c:pt idx="1669">
                  <c:v>0.70641402348727234</c:v>
                </c:pt>
                <c:pt idx="1670">
                  <c:v>0.70660233495195535</c:v>
                </c:pt>
                <c:pt idx="1671">
                  <c:v>0.70582635947239469</c:v>
                </c:pt>
                <c:pt idx="1672">
                  <c:v>0.70641788063504929</c:v>
                </c:pt>
                <c:pt idx="1673">
                  <c:v>0.71459406963529026</c:v>
                </c:pt>
                <c:pt idx="1674">
                  <c:v>0.71372414505630477</c:v>
                </c:pt>
                <c:pt idx="1675">
                  <c:v>0.71302875641422747</c:v>
                </c:pt>
                <c:pt idx="1676">
                  <c:v>0.71058428901057002</c:v>
                </c:pt>
                <c:pt idx="1677">
                  <c:v>0.7028385852532949</c:v>
                </c:pt>
                <c:pt idx="1678">
                  <c:v>0.70674105451664848</c:v>
                </c:pt>
                <c:pt idx="1679">
                  <c:v>0.69522402452043686</c:v>
                </c:pt>
                <c:pt idx="1680">
                  <c:v>0.69380721148878755</c:v>
                </c:pt>
                <c:pt idx="1681">
                  <c:v>0.68851727106794525</c:v>
                </c:pt>
                <c:pt idx="1682">
                  <c:v>0.67749436925301953</c:v>
                </c:pt>
                <c:pt idx="1683">
                  <c:v>0.66526707304473365</c:v>
                </c:pt>
                <c:pt idx="1684">
                  <c:v>0.67370017563797668</c:v>
                </c:pt>
                <c:pt idx="1685">
                  <c:v>0.67335330784860448</c:v>
                </c:pt>
                <c:pt idx="1686">
                  <c:v>0.66943293039914342</c:v>
                </c:pt>
                <c:pt idx="1687">
                  <c:v>0.67290987360953025</c:v>
                </c:pt>
                <c:pt idx="1688">
                  <c:v>0.69270406722457312</c:v>
                </c:pt>
                <c:pt idx="1689">
                  <c:v>0.70980046148017795</c:v>
                </c:pt>
                <c:pt idx="1690">
                  <c:v>0.70191176774459918</c:v>
                </c:pt>
                <c:pt idx="1691">
                  <c:v>0.7158670661569696</c:v>
                </c:pt>
                <c:pt idx="1692">
                  <c:v>0.71506643248269197</c:v>
                </c:pt>
                <c:pt idx="1693">
                  <c:v>0.70952329786134682</c:v>
                </c:pt>
                <c:pt idx="1694">
                  <c:v>0.7143754520095027</c:v>
                </c:pt>
                <c:pt idx="1695">
                  <c:v>0.69676412852567171</c:v>
                </c:pt>
                <c:pt idx="1696">
                  <c:v>0.69008038020456419</c:v>
                </c:pt>
                <c:pt idx="1697">
                  <c:v>0.70590556875710053</c:v>
                </c:pt>
                <c:pt idx="1698">
                  <c:v>0.70462044977097948</c:v>
                </c:pt>
                <c:pt idx="1699">
                  <c:v>0.72075985811206145</c:v>
                </c:pt>
                <c:pt idx="1700">
                  <c:v>0.73179763749698401</c:v>
                </c:pt>
                <c:pt idx="1701">
                  <c:v>0.74025911767744335</c:v>
                </c:pt>
                <c:pt idx="1702">
                  <c:v>0.74014753590246662</c:v>
                </c:pt>
                <c:pt idx="1703">
                  <c:v>0.73921011123738412</c:v>
                </c:pt>
                <c:pt idx="1704">
                  <c:v>0.74116003719392232</c:v>
                </c:pt>
                <c:pt idx="1705">
                  <c:v>0.74682797809690815</c:v>
                </c:pt>
                <c:pt idx="1706">
                  <c:v>0.74718145813961223</c:v>
                </c:pt>
                <c:pt idx="1707">
                  <c:v>0.74362943830285233</c:v>
                </c:pt>
                <c:pt idx="1708">
                  <c:v>0.75653462823294138</c:v>
                </c:pt>
                <c:pt idx="1709">
                  <c:v>0.75316609842614313</c:v>
                </c:pt>
                <c:pt idx="1710">
                  <c:v>0.74325570823431897</c:v>
                </c:pt>
                <c:pt idx="1711">
                  <c:v>0.7405898680993187</c:v>
                </c:pt>
                <c:pt idx="1712">
                  <c:v>0.75238295967213964</c:v>
                </c:pt>
                <c:pt idx="1713">
                  <c:v>0.767088197816576</c:v>
                </c:pt>
                <c:pt idx="1714">
                  <c:v>0.77961524950924399</c:v>
                </c:pt>
                <c:pt idx="1715">
                  <c:v>0.76501704721561858</c:v>
                </c:pt>
                <c:pt idx="1716">
                  <c:v>0.7688401694389887</c:v>
                </c:pt>
                <c:pt idx="1717">
                  <c:v>0.76213506904983008</c:v>
                </c:pt>
                <c:pt idx="1718">
                  <c:v>0.77458938595584648</c:v>
                </c:pt>
                <c:pt idx="1719">
                  <c:v>0.79008134449150791</c:v>
                </c:pt>
                <c:pt idx="1720">
                  <c:v>0.79969156593311685</c:v>
                </c:pt>
                <c:pt idx="1721">
                  <c:v>0.78662589110445003</c:v>
                </c:pt>
                <c:pt idx="1722">
                  <c:v>0.78412218893136054</c:v>
                </c:pt>
                <c:pt idx="1723">
                  <c:v>0.78726218273237314</c:v>
                </c:pt>
                <c:pt idx="1724">
                  <c:v>0.78792023969418046</c:v>
                </c:pt>
                <c:pt idx="1725">
                  <c:v>0.78234046216895414</c:v>
                </c:pt>
                <c:pt idx="1726">
                  <c:v>0.77655460274821508</c:v>
                </c:pt>
                <c:pt idx="1727">
                  <c:v>0.7804741536660097</c:v>
                </c:pt>
                <c:pt idx="1728">
                  <c:v>0.78863009264042161</c:v>
                </c:pt>
                <c:pt idx="1729">
                  <c:v>0.77424293143230793</c:v>
                </c:pt>
                <c:pt idx="1730">
                  <c:v>0.76452553638461018</c:v>
                </c:pt>
                <c:pt idx="1731">
                  <c:v>0.75629052588077028</c:v>
                </c:pt>
                <c:pt idx="1732">
                  <c:v>0.7591975755071092</c:v>
                </c:pt>
                <c:pt idx="1733">
                  <c:v>0.74907586871921794</c:v>
                </c:pt>
                <c:pt idx="1734">
                  <c:v>0.75227124014188551</c:v>
                </c:pt>
                <c:pt idx="1735">
                  <c:v>0.73877852395219645</c:v>
                </c:pt>
                <c:pt idx="1736">
                  <c:v>0.74713296828184483</c:v>
                </c:pt>
                <c:pt idx="1737">
                  <c:v>0.74355174432620208</c:v>
                </c:pt>
                <c:pt idx="1738">
                  <c:v>0.72680345765746923</c:v>
                </c:pt>
                <c:pt idx="1739">
                  <c:v>0.73053442160002524</c:v>
                </c:pt>
                <c:pt idx="1740">
                  <c:v>0.74713544787684438</c:v>
                </c:pt>
                <c:pt idx="1741">
                  <c:v>0.73730633329889217</c:v>
                </c:pt>
                <c:pt idx="1742">
                  <c:v>0.72973626752074694</c:v>
                </c:pt>
                <c:pt idx="1743">
                  <c:v>0.72748066260288358</c:v>
                </c:pt>
                <c:pt idx="1744">
                  <c:v>0.72756813720425417</c:v>
                </c:pt>
                <c:pt idx="1745">
                  <c:v>0.74217653338843292</c:v>
                </c:pt>
                <c:pt idx="1746">
                  <c:v>0.73958769845369454</c:v>
                </c:pt>
                <c:pt idx="1747">
                  <c:v>0.73489038123772876</c:v>
                </c:pt>
                <c:pt idx="1748">
                  <c:v>0.7319975204049981</c:v>
                </c:pt>
                <c:pt idx="1749">
                  <c:v>0.73977545889726659</c:v>
                </c:pt>
                <c:pt idx="1750">
                  <c:v>0.73352674174329058</c:v>
                </c:pt>
                <c:pt idx="1751">
                  <c:v>0.74716520301683809</c:v>
                </c:pt>
                <c:pt idx="1752">
                  <c:v>0.7404264903399087</c:v>
                </c:pt>
                <c:pt idx="1753">
                  <c:v>0.74200061989874733</c:v>
                </c:pt>
                <c:pt idx="1754">
                  <c:v>0.74074360298928699</c:v>
                </c:pt>
                <c:pt idx="1755">
                  <c:v>0.7417094052415858</c:v>
                </c:pt>
                <c:pt idx="1756">
                  <c:v>0.73252291903433298</c:v>
                </c:pt>
                <c:pt idx="1757">
                  <c:v>0.74411227055136309</c:v>
                </c:pt>
                <c:pt idx="1758">
                  <c:v>0.73029872231979642</c:v>
                </c:pt>
                <c:pt idx="1759">
                  <c:v>0.73121713675654942</c:v>
                </c:pt>
                <c:pt idx="1760">
                  <c:v>0.72676295760581078</c:v>
                </c:pt>
                <c:pt idx="1761">
                  <c:v>0.73156579536453237</c:v>
                </c:pt>
                <c:pt idx="1762">
                  <c:v>0.72348259117677194</c:v>
                </c:pt>
                <c:pt idx="1763">
                  <c:v>0.71838509487894509</c:v>
                </c:pt>
                <c:pt idx="1764">
                  <c:v>0.72106223094672062</c:v>
                </c:pt>
                <c:pt idx="1765">
                  <c:v>0.71332093535833341</c:v>
                </c:pt>
                <c:pt idx="1766">
                  <c:v>0.72446492406240059</c:v>
                </c:pt>
                <c:pt idx="1767">
                  <c:v>0.73174873437338317</c:v>
                </c:pt>
                <c:pt idx="1768">
                  <c:v>0.73339780280331746</c:v>
                </c:pt>
                <c:pt idx="1769">
                  <c:v>0.72875682749595094</c:v>
                </c:pt>
                <c:pt idx="1770">
                  <c:v>0.7310638151324147</c:v>
                </c:pt>
                <c:pt idx="1771">
                  <c:v>0.72103591968867065</c:v>
                </c:pt>
                <c:pt idx="1772">
                  <c:v>0.71081833522746596</c:v>
                </c:pt>
                <c:pt idx="1773">
                  <c:v>0.70908537383338244</c:v>
                </c:pt>
                <c:pt idx="1774">
                  <c:v>0.70139187932637415</c:v>
                </c:pt>
                <c:pt idx="1775">
                  <c:v>0.68611261493955733</c:v>
                </c:pt>
                <c:pt idx="1776">
                  <c:v>0.67838757447394449</c:v>
                </c:pt>
                <c:pt idx="1777">
                  <c:v>0.67135778489513132</c:v>
                </c:pt>
                <c:pt idx="1778">
                  <c:v>0.68328821847986798</c:v>
                </c:pt>
                <c:pt idx="1779">
                  <c:v>0.69215332162413223</c:v>
                </c:pt>
                <c:pt idx="1780">
                  <c:v>0.6873630195956858</c:v>
                </c:pt>
                <c:pt idx="1781">
                  <c:v>0.70068905189929831</c:v>
                </c:pt>
                <c:pt idx="1782">
                  <c:v>0.69067810035471733</c:v>
                </c:pt>
                <c:pt idx="1783">
                  <c:v>0.68958211936494562</c:v>
                </c:pt>
                <c:pt idx="1784">
                  <c:v>0.69273368460928908</c:v>
                </c:pt>
                <c:pt idx="1785">
                  <c:v>0.68893232771980328</c:v>
                </c:pt>
                <c:pt idx="1786">
                  <c:v>0.66917822089058543</c:v>
                </c:pt>
                <c:pt idx="1787">
                  <c:v>0.67986362227502595</c:v>
                </c:pt>
                <c:pt idx="1788">
                  <c:v>0.6759973826497202</c:v>
                </c:pt>
                <c:pt idx="1789">
                  <c:v>0.66657092674862861</c:v>
                </c:pt>
                <c:pt idx="1790">
                  <c:v>0.66135716499638142</c:v>
                </c:pt>
                <c:pt idx="1791">
                  <c:v>0.65445342149670871</c:v>
                </c:pt>
                <c:pt idx="1792">
                  <c:v>0.65044501842476599</c:v>
                </c:pt>
                <c:pt idx="1793">
                  <c:v>0.65365678272548577</c:v>
                </c:pt>
                <c:pt idx="1794">
                  <c:v>0.64177966043323798</c:v>
                </c:pt>
                <c:pt idx="1795">
                  <c:v>0.64261776354306344</c:v>
                </c:pt>
                <c:pt idx="1796">
                  <c:v>0.62981217067878681</c:v>
                </c:pt>
                <c:pt idx="1797">
                  <c:v>0.61075827392636761</c:v>
                </c:pt>
                <c:pt idx="1798">
                  <c:v>0.61362895615938062</c:v>
                </c:pt>
                <c:pt idx="1799">
                  <c:v>0.63419884974342855</c:v>
                </c:pt>
                <c:pt idx="1800">
                  <c:v>0.65730302717222611</c:v>
                </c:pt>
                <c:pt idx="1801">
                  <c:v>0.64956944587939291</c:v>
                </c:pt>
                <c:pt idx="1802">
                  <c:v>0.64229114577952029</c:v>
                </c:pt>
                <c:pt idx="1803">
                  <c:v>0.62647050315114972</c:v>
                </c:pt>
                <c:pt idx="1804">
                  <c:v>0.64006557151220633</c:v>
                </c:pt>
                <c:pt idx="1805">
                  <c:v>0.65248985776767354</c:v>
                </c:pt>
                <c:pt idx="1806">
                  <c:v>0.64053063332988724</c:v>
                </c:pt>
                <c:pt idx="1807">
                  <c:v>0.64417219409718407</c:v>
                </c:pt>
                <c:pt idx="1808">
                  <c:v>0.64272617694665202</c:v>
                </c:pt>
                <c:pt idx="1809">
                  <c:v>0.64061700588903592</c:v>
                </c:pt>
                <c:pt idx="1810">
                  <c:v>0.63919137651961078</c:v>
                </c:pt>
                <c:pt idx="1811">
                  <c:v>0.65132789199986008</c:v>
                </c:pt>
                <c:pt idx="1812">
                  <c:v>0.65246506181767883</c:v>
                </c:pt>
                <c:pt idx="1813">
                  <c:v>0.66884457760787752</c:v>
                </c:pt>
                <c:pt idx="1814">
                  <c:v>0.66881675104177229</c:v>
                </c:pt>
                <c:pt idx="1815">
                  <c:v>0.65108764679546594</c:v>
                </c:pt>
                <c:pt idx="1816">
                  <c:v>0.64180459413851099</c:v>
                </c:pt>
                <c:pt idx="1817">
                  <c:v>0.63731942005027875</c:v>
                </c:pt>
                <c:pt idx="1818">
                  <c:v>0.62458394462237643</c:v>
                </c:pt>
                <c:pt idx="1819">
                  <c:v>0.62392065296001453</c:v>
                </c:pt>
                <c:pt idx="1820">
                  <c:v>0.6175770224196695</c:v>
                </c:pt>
                <c:pt idx="1821">
                  <c:v>0.60552577745634684</c:v>
                </c:pt>
                <c:pt idx="1822">
                  <c:v>0.60793911216723295</c:v>
                </c:pt>
                <c:pt idx="1823">
                  <c:v>0.62071618968901543</c:v>
                </c:pt>
                <c:pt idx="1824">
                  <c:v>0.62421420945689787</c:v>
                </c:pt>
                <c:pt idx="1825">
                  <c:v>0.64791073458001658</c:v>
                </c:pt>
                <c:pt idx="1826">
                  <c:v>0.65568853531700733</c:v>
                </c:pt>
                <c:pt idx="1827">
                  <c:v>0.65757633364328072</c:v>
                </c:pt>
                <c:pt idx="1828">
                  <c:v>0.67382057375072979</c:v>
                </c:pt>
                <c:pt idx="1829">
                  <c:v>0.67646878121017795</c:v>
                </c:pt>
                <c:pt idx="1830">
                  <c:v>0.67966263732479038</c:v>
                </c:pt>
                <c:pt idx="1831">
                  <c:v>0.65244536281296073</c:v>
                </c:pt>
                <c:pt idx="1832">
                  <c:v>0.64346096359816585</c:v>
                </c:pt>
                <c:pt idx="1833">
                  <c:v>0.64966973172159459</c:v>
                </c:pt>
                <c:pt idx="1834">
                  <c:v>0.6507023452836016</c:v>
                </c:pt>
                <c:pt idx="1835">
                  <c:v>0.65361173674966211</c:v>
                </c:pt>
                <c:pt idx="1836">
                  <c:v>0.64850432207183739</c:v>
                </c:pt>
                <c:pt idx="1837">
                  <c:v>0.64780617832420506</c:v>
                </c:pt>
                <c:pt idx="1838">
                  <c:v>0.65808644143678552</c:v>
                </c:pt>
                <c:pt idx="1839">
                  <c:v>0.65566814753590041</c:v>
                </c:pt>
                <c:pt idx="1840">
                  <c:v>0.65033329889451197</c:v>
                </c:pt>
                <c:pt idx="1841">
                  <c:v>0.64804146433860055</c:v>
                </c:pt>
                <c:pt idx="1842">
                  <c:v>0.64387987739780095</c:v>
                </c:pt>
                <c:pt idx="1843">
                  <c:v>0.62855460274821595</c:v>
                </c:pt>
                <c:pt idx="1844">
                  <c:v>0.63186720391224804</c:v>
                </c:pt>
                <c:pt idx="1845">
                  <c:v>0.66196466577125546</c:v>
                </c:pt>
                <c:pt idx="1846">
                  <c:v>0.65723180769363043</c:v>
                </c:pt>
                <c:pt idx="1847">
                  <c:v>0.66186947687433095</c:v>
                </c:pt>
                <c:pt idx="1848">
                  <c:v>0.64632737541756891</c:v>
                </c:pt>
                <c:pt idx="1849">
                  <c:v>0.63635940351964559</c:v>
                </c:pt>
                <c:pt idx="1850">
                  <c:v>0.63651988841822327</c:v>
                </c:pt>
                <c:pt idx="1851">
                  <c:v>0.64834535248131508</c:v>
                </c:pt>
                <c:pt idx="1852">
                  <c:v>0.64584605847711352</c:v>
                </c:pt>
                <c:pt idx="1853">
                  <c:v>0.6407967765264988</c:v>
                </c:pt>
                <c:pt idx="1854">
                  <c:v>0.64534049660777437</c:v>
                </c:pt>
                <c:pt idx="1855">
                  <c:v>0.65086338120329046</c:v>
                </c:pt>
                <c:pt idx="1856">
                  <c:v>0.65345014980886273</c:v>
                </c:pt>
                <c:pt idx="1857">
                  <c:v>0.66313861624823323</c:v>
                </c:pt>
                <c:pt idx="1858">
                  <c:v>0.66313861624823323</c:v>
                </c:pt>
                <c:pt idx="1859">
                  <c:v>0.66329538175431157</c:v>
                </c:pt>
                <c:pt idx="1860">
                  <c:v>0.66514020043392741</c:v>
                </c:pt>
                <c:pt idx="1861">
                  <c:v>0.64561256328132899</c:v>
                </c:pt>
                <c:pt idx="1862">
                  <c:v>0.64945593553052827</c:v>
                </c:pt>
                <c:pt idx="1863">
                  <c:v>0.63192354582084764</c:v>
                </c:pt>
                <c:pt idx="1864">
                  <c:v>0.62155677239384066</c:v>
                </c:pt>
                <c:pt idx="1865">
                  <c:v>0.62054275579432971</c:v>
                </c:pt>
                <c:pt idx="1866">
                  <c:v>0.61872135551193141</c:v>
                </c:pt>
                <c:pt idx="1867">
                  <c:v>0.63909164169852095</c:v>
                </c:pt>
                <c:pt idx="1868">
                  <c:v>0.62486840927092857</c:v>
                </c:pt>
                <c:pt idx="1869">
                  <c:v>0.62296655990632466</c:v>
                </c:pt>
                <c:pt idx="1870">
                  <c:v>0.61222936253745064</c:v>
                </c:pt>
                <c:pt idx="1871">
                  <c:v>0.63516244791128385</c:v>
                </c:pt>
                <c:pt idx="1872">
                  <c:v>0.62858711299376491</c:v>
                </c:pt>
                <c:pt idx="1873">
                  <c:v>0.62351785652787661</c:v>
                </c:pt>
                <c:pt idx="1874">
                  <c:v>0.61641781175741128</c:v>
                </c:pt>
                <c:pt idx="1875">
                  <c:v>0.61814195681371886</c:v>
                </c:pt>
                <c:pt idx="1876">
                  <c:v>0.62011695423080726</c:v>
                </c:pt>
                <c:pt idx="1877">
                  <c:v>0.6235007748734358</c:v>
                </c:pt>
                <c:pt idx="1878">
                  <c:v>0.60489168991286824</c:v>
                </c:pt>
                <c:pt idx="1879">
                  <c:v>0.59510211109962996</c:v>
                </c:pt>
                <c:pt idx="1880">
                  <c:v>0.59881558012191183</c:v>
                </c:pt>
                <c:pt idx="1881">
                  <c:v>0.60632889072562435</c:v>
                </c:pt>
                <c:pt idx="1882">
                  <c:v>0.60632889072562435</c:v>
                </c:pt>
                <c:pt idx="1883">
                  <c:v>0.60287688122051009</c:v>
                </c:pt>
                <c:pt idx="1884">
                  <c:v>0.60135647621999355</c:v>
                </c:pt>
                <c:pt idx="1885">
                  <c:v>0.59716857802114376</c:v>
                </c:pt>
                <c:pt idx="1886">
                  <c:v>0.59716857802114376</c:v>
                </c:pt>
                <c:pt idx="1887">
                  <c:v>0.58051506698350219</c:v>
                </c:pt>
                <c:pt idx="1888">
                  <c:v>0.5843485208527035</c:v>
                </c:pt>
                <c:pt idx="1889">
                  <c:v>0.57544705031511356</c:v>
                </c:pt>
                <c:pt idx="1890">
                  <c:v>0.5605912456520975</c:v>
                </c:pt>
                <c:pt idx="1891">
                  <c:v>0.55945462685538982</c:v>
                </c:pt>
                <c:pt idx="1892">
                  <c:v>0.55033908461617775</c:v>
                </c:pt>
                <c:pt idx="1893">
                  <c:v>0.5443238626579866</c:v>
                </c:pt>
                <c:pt idx="1894">
                  <c:v>0.53648021489823183</c:v>
                </c:pt>
                <c:pt idx="1895">
                  <c:v>0.54413486241691489</c:v>
                </c:pt>
                <c:pt idx="1896">
                  <c:v>0.53131012156903112</c:v>
                </c:pt>
                <c:pt idx="1897">
                  <c:v>0.52260591658917788</c:v>
                </c:pt>
                <c:pt idx="1898">
                  <c:v>0.52425553604022301</c:v>
                </c:pt>
                <c:pt idx="1899">
                  <c:v>0.51858635533973751</c:v>
                </c:pt>
                <c:pt idx="1900">
                  <c:v>0.51957309639425409</c:v>
                </c:pt>
                <c:pt idx="1901">
                  <c:v>0.52390012742363046</c:v>
                </c:pt>
                <c:pt idx="1902">
                  <c:v>0.52390012742363046</c:v>
                </c:pt>
                <c:pt idx="1903">
                  <c:v>0.5165475772290512</c:v>
                </c:pt>
                <c:pt idx="1904">
                  <c:v>0.52865475083513991</c:v>
                </c:pt>
                <c:pt idx="1905">
                  <c:v>0.5321512552949671</c:v>
                </c:pt>
                <c:pt idx="1906">
                  <c:v>0.55661383751764837</c:v>
                </c:pt>
                <c:pt idx="1907">
                  <c:v>0.55887371284912202</c:v>
                </c:pt>
                <c:pt idx="1908">
                  <c:v>0.5316826118400646</c:v>
                </c:pt>
                <c:pt idx="1909">
                  <c:v>0.54535688948582695</c:v>
                </c:pt>
                <c:pt idx="1910">
                  <c:v>0.56234087543478861</c:v>
                </c:pt>
                <c:pt idx="1911">
                  <c:v>0.5591774632365587</c:v>
                </c:pt>
                <c:pt idx="1912">
                  <c:v>0.55620869924578842</c:v>
                </c:pt>
                <c:pt idx="1913">
                  <c:v>0.54163033371215896</c:v>
                </c:pt>
                <c:pt idx="1914">
                  <c:v>0.5483768984399201</c:v>
                </c:pt>
                <c:pt idx="1915">
                  <c:v>0.55230071977132478</c:v>
                </c:pt>
                <c:pt idx="1916">
                  <c:v>0.56407617866859372</c:v>
                </c:pt>
                <c:pt idx="1917">
                  <c:v>0.57348651720218879</c:v>
                </c:pt>
                <c:pt idx="1918">
                  <c:v>0.57137624410235066</c:v>
                </c:pt>
                <c:pt idx="1919">
                  <c:v>0.57228239831938421</c:v>
                </c:pt>
                <c:pt idx="1920">
                  <c:v>0.59558301477425202</c:v>
                </c:pt>
                <c:pt idx="1921">
                  <c:v>0.58574838998518985</c:v>
                </c:pt>
                <c:pt idx="1922">
                  <c:v>0.57973702517477543</c:v>
                </c:pt>
                <c:pt idx="1923">
                  <c:v>0.57702792988256213</c:v>
                </c:pt>
                <c:pt idx="1924">
                  <c:v>0.57296662878396376</c:v>
                </c:pt>
                <c:pt idx="1925">
                  <c:v>0.58950800702551753</c:v>
                </c:pt>
                <c:pt idx="1926">
                  <c:v>0.60780094362365089</c:v>
                </c:pt>
                <c:pt idx="1927">
                  <c:v>0.61843138065226955</c:v>
                </c:pt>
                <c:pt idx="1928">
                  <c:v>0.65011385473705774</c:v>
                </c:pt>
                <c:pt idx="1929">
                  <c:v>0.67616999001274047</c:v>
                </c:pt>
                <c:pt idx="1930">
                  <c:v>0.67839101835588889</c:v>
                </c:pt>
                <c:pt idx="1931">
                  <c:v>0.67640789337741314</c:v>
                </c:pt>
                <c:pt idx="1932">
                  <c:v>0.67038729896338967</c:v>
                </c:pt>
                <c:pt idx="1933">
                  <c:v>0.68286820263801173</c:v>
                </c:pt>
                <c:pt idx="1934">
                  <c:v>0.68379901504976226</c:v>
                </c:pt>
                <c:pt idx="1935">
                  <c:v>0.67317339945586485</c:v>
                </c:pt>
                <c:pt idx="1936">
                  <c:v>0.64924089954196196</c:v>
                </c:pt>
                <c:pt idx="1937">
                  <c:v>0.6579664565898663</c:v>
                </c:pt>
                <c:pt idx="1938">
                  <c:v>0.70136432827082495</c:v>
                </c:pt>
                <c:pt idx="1939">
                  <c:v>0.69999876020249829</c:v>
                </c:pt>
                <c:pt idx="1940">
                  <c:v>0.70491510831008508</c:v>
                </c:pt>
                <c:pt idx="1941">
                  <c:v>0.70269242690360356</c:v>
                </c:pt>
                <c:pt idx="1942">
                  <c:v>0.68450666391155912</c:v>
                </c:pt>
                <c:pt idx="1943">
                  <c:v>0.68405675517443054</c:v>
                </c:pt>
                <c:pt idx="1944">
                  <c:v>0.70032344939215285</c:v>
                </c:pt>
                <c:pt idx="1945">
                  <c:v>0.70468698557013265</c:v>
                </c:pt>
                <c:pt idx="1946">
                  <c:v>0.7059810586493076</c:v>
                </c:pt>
                <c:pt idx="1947">
                  <c:v>0.68953776216551099</c:v>
                </c:pt>
                <c:pt idx="1948">
                  <c:v>0.69651176085683586</c:v>
                </c:pt>
                <c:pt idx="1949">
                  <c:v>0.67196996934944886</c:v>
                </c:pt>
                <c:pt idx="1950">
                  <c:v>0.67573950476977462</c:v>
                </c:pt>
                <c:pt idx="1951">
                  <c:v>0.66255108998863332</c:v>
                </c:pt>
                <c:pt idx="1952">
                  <c:v>0.66829355649688149</c:v>
                </c:pt>
                <c:pt idx="1953">
                  <c:v>0.6928116540964957</c:v>
                </c:pt>
                <c:pt idx="1954">
                  <c:v>0.69105582532630594</c:v>
                </c:pt>
                <c:pt idx="1955">
                  <c:v>0.71635306677686894</c:v>
                </c:pt>
                <c:pt idx="1956">
                  <c:v>0.73216709715190764</c:v>
                </c:pt>
                <c:pt idx="1957">
                  <c:v>0.72198946172125023</c:v>
                </c:pt>
                <c:pt idx="1958">
                  <c:v>0.733240210765573</c:v>
                </c:pt>
                <c:pt idx="1959">
                  <c:v>0.72864386816819726</c:v>
                </c:pt>
                <c:pt idx="1960">
                  <c:v>0.73988428556668884</c:v>
                </c:pt>
                <c:pt idx="1961">
                  <c:v>0.73879436580913804</c:v>
                </c:pt>
                <c:pt idx="1962">
                  <c:v>0.7288339704514909</c:v>
                </c:pt>
                <c:pt idx="1963">
                  <c:v>0.71442242655921562</c:v>
                </c:pt>
                <c:pt idx="1964">
                  <c:v>0.73123945311154537</c:v>
                </c:pt>
                <c:pt idx="1965">
                  <c:v>0.75046017150531885</c:v>
                </c:pt>
                <c:pt idx="1966">
                  <c:v>0.7481759134896836</c:v>
                </c:pt>
                <c:pt idx="1967">
                  <c:v>0.74264572786444694</c:v>
                </c:pt>
                <c:pt idx="1968">
                  <c:v>0.73783848193683732</c:v>
                </c:pt>
                <c:pt idx="1969">
                  <c:v>0.71991169886696105</c:v>
                </c:pt>
                <c:pt idx="1970">
                  <c:v>0.7239425560491769</c:v>
                </c:pt>
                <c:pt idx="1971">
                  <c:v>0.71179584667837414</c:v>
                </c:pt>
                <c:pt idx="1972">
                  <c:v>0.71244026586768427</c:v>
                </c:pt>
                <c:pt idx="1973">
                  <c:v>0.70241512552949503</c:v>
                </c:pt>
                <c:pt idx="1974">
                  <c:v>0.73107979474463425</c:v>
                </c:pt>
                <c:pt idx="1975">
                  <c:v>0.72685828425801369</c:v>
                </c:pt>
                <c:pt idx="1976">
                  <c:v>0.73342728243275623</c:v>
                </c:pt>
                <c:pt idx="1977">
                  <c:v>0.71363171126493585</c:v>
                </c:pt>
                <c:pt idx="1978">
                  <c:v>0.71361256328132872</c:v>
                </c:pt>
                <c:pt idx="1979">
                  <c:v>0.70034025553603818</c:v>
                </c:pt>
                <c:pt idx="1980">
                  <c:v>0.69651410269655756</c:v>
                </c:pt>
                <c:pt idx="1981">
                  <c:v>0.69060205944140041</c:v>
                </c:pt>
                <c:pt idx="1982">
                  <c:v>0.68495712366979866</c:v>
                </c:pt>
                <c:pt idx="1983">
                  <c:v>0.67955257085786902</c:v>
                </c:pt>
                <c:pt idx="1984">
                  <c:v>0.67975603540310447</c:v>
                </c:pt>
                <c:pt idx="1985">
                  <c:v>0.68165251231187596</c:v>
                </c:pt>
                <c:pt idx="1986">
                  <c:v>0.67571016289561392</c:v>
                </c:pt>
                <c:pt idx="1987">
                  <c:v>0.6745096256500307</c:v>
                </c:pt>
                <c:pt idx="1988">
                  <c:v>0.66772338740227788</c:v>
                </c:pt>
                <c:pt idx="1989">
                  <c:v>0.67517512139683655</c:v>
                </c:pt>
                <c:pt idx="1990">
                  <c:v>0.68722306023349311</c:v>
                </c:pt>
                <c:pt idx="1991">
                  <c:v>0.69731032820194716</c:v>
                </c:pt>
                <c:pt idx="1992">
                  <c:v>0.69472466163859703</c:v>
                </c:pt>
                <c:pt idx="1993">
                  <c:v>0.69549691772565836</c:v>
                </c:pt>
                <c:pt idx="1994">
                  <c:v>0.71122071839377143</c:v>
                </c:pt>
                <c:pt idx="1995">
                  <c:v>0.70418376554051532</c:v>
                </c:pt>
                <c:pt idx="1996">
                  <c:v>0.6808163377759392</c:v>
                </c:pt>
                <c:pt idx="1997">
                  <c:v>0.68410359196886539</c:v>
                </c:pt>
                <c:pt idx="1998">
                  <c:v>0.67015587009677124</c:v>
                </c:pt>
                <c:pt idx="1999">
                  <c:v>0.67382635947239544</c:v>
                </c:pt>
                <c:pt idx="2000">
                  <c:v>0.68067114371319171</c:v>
                </c:pt>
                <c:pt idx="2001">
                  <c:v>0.68235478871784083</c:v>
                </c:pt>
                <c:pt idx="2002">
                  <c:v>0.69331349657333563</c:v>
                </c:pt>
                <c:pt idx="2003">
                  <c:v>0.70031752591520979</c:v>
                </c:pt>
                <c:pt idx="2004">
                  <c:v>0.69092950373661011</c:v>
                </c:pt>
                <c:pt idx="2005">
                  <c:v>0.71026373247924868</c:v>
                </c:pt>
                <c:pt idx="2006">
                  <c:v>0.69022640079897879</c:v>
                </c:pt>
                <c:pt idx="2007">
                  <c:v>0.67838316630505724</c:v>
                </c:pt>
                <c:pt idx="2008">
                  <c:v>0.68886675620759541</c:v>
                </c:pt>
                <c:pt idx="2009">
                  <c:v>0.70257822777835</c:v>
                </c:pt>
                <c:pt idx="2010">
                  <c:v>0.70981065537073207</c:v>
                </c:pt>
                <c:pt idx="2011">
                  <c:v>0.7195376932878722</c:v>
                </c:pt>
                <c:pt idx="2012">
                  <c:v>0.72416103591968684</c:v>
                </c:pt>
                <c:pt idx="2013">
                  <c:v>0.7141546302992714</c:v>
                </c:pt>
                <c:pt idx="2014">
                  <c:v>0.71497482522298939</c:v>
                </c:pt>
                <c:pt idx="2015">
                  <c:v>0.71652939353238787</c:v>
                </c:pt>
                <c:pt idx="2016">
                  <c:v>0.73204173984915599</c:v>
                </c:pt>
                <c:pt idx="2017">
                  <c:v>0.7433289940420823</c:v>
                </c:pt>
                <c:pt idx="2018">
                  <c:v>0.74741068292178758</c:v>
                </c:pt>
                <c:pt idx="2019">
                  <c:v>0.75212026035747293</c:v>
                </c:pt>
                <c:pt idx="2020">
                  <c:v>0.76427826566105117</c:v>
                </c:pt>
                <c:pt idx="2021">
                  <c:v>0.76561958880049397</c:v>
                </c:pt>
                <c:pt idx="2022">
                  <c:v>0.77809980369872722</c:v>
                </c:pt>
                <c:pt idx="2023">
                  <c:v>0.78104570031339127</c:v>
                </c:pt>
                <c:pt idx="2024">
                  <c:v>0.77939249922512466</c:v>
                </c:pt>
                <c:pt idx="2025">
                  <c:v>0.78026641870716473</c:v>
                </c:pt>
                <c:pt idx="2026">
                  <c:v>0.78523373626751869</c:v>
                </c:pt>
                <c:pt idx="2027">
                  <c:v>0.78345187174983433</c:v>
                </c:pt>
                <c:pt idx="2028">
                  <c:v>0.78221234976064813</c:v>
                </c:pt>
                <c:pt idx="2029">
                  <c:v>0.78317787650239123</c:v>
                </c:pt>
                <c:pt idx="2030">
                  <c:v>0.78061948548403537</c:v>
                </c:pt>
                <c:pt idx="2031">
                  <c:v>0.789450838585251</c:v>
                </c:pt>
                <c:pt idx="2032">
                  <c:v>0.78184054826600324</c:v>
                </c:pt>
                <c:pt idx="2033">
                  <c:v>0.77366642559492838</c:v>
                </c:pt>
                <c:pt idx="2034">
                  <c:v>0.78626455901091497</c:v>
                </c:pt>
                <c:pt idx="2035">
                  <c:v>0.79338623135998676</c:v>
                </c:pt>
                <c:pt idx="2036">
                  <c:v>0.79431263560284926</c:v>
                </c:pt>
                <c:pt idx="2037">
                  <c:v>0.79395846678375637</c:v>
                </c:pt>
                <c:pt idx="2038">
                  <c:v>0.79470206977304603</c:v>
                </c:pt>
                <c:pt idx="2039">
                  <c:v>0.78410001033164367</c:v>
                </c:pt>
                <c:pt idx="2040">
                  <c:v>0.80310734580018384</c:v>
                </c:pt>
                <c:pt idx="2041">
                  <c:v>0.80309136618796495</c:v>
                </c:pt>
                <c:pt idx="2042">
                  <c:v>0.81476709026414362</c:v>
                </c:pt>
                <c:pt idx="2043">
                  <c:v>0.81076461066914418</c:v>
                </c:pt>
                <c:pt idx="2044">
                  <c:v>0.81721706787891102</c:v>
                </c:pt>
                <c:pt idx="2045">
                  <c:v>0.81504315184075271</c:v>
                </c:pt>
                <c:pt idx="2046">
                  <c:v>0.81411881392705643</c:v>
                </c:pt>
                <c:pt idx="2047">
                  <c:v>0.79596707648861587</c:v>
                </c:pt>
                <c:pt idx="2048">
                  <c:v>0.79925667252126387</c:v>
                </c:pt>
                <c:pt idx="2049">
                  <c:v>0.7950942590487976</c:v>
                </c:pt>
                <c:pt idx="2050">
                  <c:v>0.79515294279711879</c:v>
                </c:pt>
                <c:pt idx="2051">
                  <c:v>0.79507180493852458</c:v>
                </c:pt>
                <c:pt idx="2052">
                  <c:v>0.80738905534318062</c:v>
                </c:pt>
                <c:pt idx="2053">
                  <c:v>0.80690732513689212</c:v>
                </c:pt>
                <c:pt idx="2054">
                  <c:v>0.79761834900299411</c:v>
                </c:pt>
                <c:pt idx="2055">
                  <c:v>0.80223535489203213</c:v>
                </c:pt>
                <c:pt idx="2056">
                  <c:v>0.8212473740400158</c:v>
                </c:pt>
                <c:pt idx="2057">
                  <c:v>0.82055777111960382</c:v>
                </c:pt>
                <c:pt idx="2058">
                  <c:v>0.82831477080965443</c:v>
                </c:pt>
                <c:pt idx="2059">
                  <c:v>0.82972290525880554</c:v>
                </c:pt>
                <c:pt idx="2060">
                  <c:v>0.79897689155215545</c:v>
                </c:pt>
                <c:pt idx="2061">
                  <c:v>0.80705458552880582</c:v>
                </c:pt>
                <c:pt idx="2062">
                  <c:v>0.78273609532664989</c:v>
                </c:pt>
                <c:pt idx="2063">
                  <c:v>0.78602417605124264</c:v>
                </c:pt>
                <c:pt idx="2064">
                  <c:v>0.79773378792574756</c:v>
                </c:pt>
                <c:pt idx="2065">
                  <c:v>0.78630381926507331</c:v>
                </c:pt>
                <c:pt idx="2066">
                  <c:v>0.79003175259151881</c:v>
                </c:pt>
                <c:pt idx="2067">
                  <c:v>0.79535020835485537</c:v>
                </c:pt>
                <c:pt idx="2068">
                  <c:v>0.80440706684574625</c:v>
                </c:pt>
                <c:pt idx="2069">
                  <c:v>0.81267582739263466</c:v>
                </c:pt>
                <c:pt idx="2070">
                  <c:v>0.8085821538037653</c:v>
                </c:pt>
                <c:pt idx="2071">
                  <c:v>0.79971801494644534</c:v>
                </c:pt>
                <c:pt idx="2072">
                  <c:v>0.80424961256327909</c:v>
                </c:pt>
                <c:pt idx="2073">
                  <c:v>0.8176570582360414</c:v>
                </c:pt>
                <c:pt idx="2074">
                  <c:v>0.80380989771670408</c:v>
                </c:pt>
                <c:pt idx="2075">
                  <c:v>0.80403691841443459</c:v>
                </c:pt>
                <c:pt idx="2076">
                  <c:v>0.81910982539518329</c:v>
                </c:pt>
                <c:pt idx="2077">
                  <c:v>0.81742921100664456</c:v>
                </c:pt>
                <c:pt idx="2078">
                  <c:v>0.83003533422874043</c:v>
                </c:pt>
                <c:pt idx="2079">
                  <c:v>0.83540641250817693</c:v>
                </c:pt>
                <c:pt idx="2080">
                  <c:v>0.84180845128628767</c:v>
                </c:pt>
                <c:pt idx="2081">
                  <c:v>0.84951379274718231</c:v>
                </c:pt>
                <c:pt idx="2082">
                  <c:v>0.84060818955125982</c:v>
                </c:pt>
                <c:pt idx="2083">
                  <c:v>0.84194069635292679</c:v>
                </c:pt>
                <c:pt idx="2084">
                  <c:v>0.85087605468884309</c:v>
                </c:pt>
                <c:pt idx="2085">
                  <c:v>0.86367200468367711</c:v>
                </c:pt>
                <c:pt idx="2086">
                  <c:v>0.87863360540000446</c:v>
                </c:pt>
                <c:pt idx="2087">
                  <c:v>0.87482329441746498</c:v>
                </c:pt>
                <c:pt idx="2088">
                  <c:v>0.87940007576540025</c:v>
                </c:pt>
                <c:pt idx="2089">
                  <c:v>0.88312263663601354</c:v>
                </c:pt>
                <c:pt idx="2090">
                  <c:v>0.88245879395254068</c:v>
                </c:pt>
                <c:pt idx="2091">
                  <c:v>0.87979061197781872</c:v>
                </c:pt>
                <c:pt idx="2092">
                  <c:v>0.87923256534765726</c:v>
                </c:pt>
                <c:pt idx="2093">
                  <c:v>0.885070771773941</c:v>
                </c:pt>
                <c:pt idx="2094">
                  <c:v>0.88587154320349637</c:v>
                </c:pt>
                <c:pt idx="2095">
                  <c:v>0.89436952853255935</c:v>
                </c:pt>
                <c:pt idx="2096">
                  <c:v>0.87235485759547915</c:v>
                </c:pt>
                <c:pt idx="2097">
                  <c:v>0.85064118194028071</c:v>
                </c:pt>
                <c:pt idx="2098">
                  <c:v>0.8485503323346052</c:v>
                </c:pt>
                <c:pt idx="2099">
                  <c:v>0.8823452836036757</c:v>
                </c:pt>
                <c:pt idx="2100">
                  <c:v>0.88380590281364924</c:v>
                </c:pt>
                <c:pt idx="2101">
                  <c:v>0.87141605537761935</c:v>
                </c:pt>
                <c:pt idx="2102">
                  <c:v>0.84307552433102373</c:v>
                </c:pt>
                <c:pt idx="2103">
                  <c:v>0.81528408582153589</c:v>
                </c:pt>
                <c:pt idx="2104">
                  <c:v>0.82181299721045331</c:v>
                </c:pt>
                <c:pt idx="2105">
                  <c:v>0.83699170024451319</c:v>
                </c:pt>
                <c:pt idx="2106">
                  <c:v>0.82336976960429553</c:v>
                </c:pt>
                <c:pt idx="2107">
                  <c:v>0.82600489031235758</c:v>
                </c:pt>
                <c:pt idx="2108">
                  <c:v>0.84127520060612049</c:v>
                </c:pt>
                <c:pt idx="2109">
                  <c:v>0.85345552226469401</c:v>
                </c:pt>
                <c:pt idx="2110">
                  <c:v>0.85388862485793726</c:v>
                </c:pt>
                <c:pt idx="2111">
                  <c:v>0.84575582877018718</c:v>
                </c:pt>
                <c:pt idx="2112">
                  <c:v>0.84800881633777347</c:v>
                </c:pt>
                <c:pt idx="2113">
                  <c:v>0.86586768605571951</c:v>
                </c:pt>
                <c:pt idx="2114">
                  <c:v>0.84012150015497222</c:v>
                </c:pt>
                <c:pt idx="2115">
                  <c:v>0.85279278162344352</c:v>
                </c:pt>
                <c:pt idx="2116">
                  <c:v>0.81973399455866425</c:v>
                </c:pt>
                <c:pt idx="2117">
                  <c:v>0.83088652408995189</c:v>
                </c:pt>
                <c:pt idx="2118">
                  <c:v>0.82421365843578664</c:v>
                </c:pt>
                <c:pt idx="2119">
                  <c:v>0.84152288459551394</c:v>
                </c:pt>
                <c:pt idx="2120">
                  <c:v>0.8460157729793002</c:v>
                </c:pt>
                <c:pt idx="2121">
                  <c:v>0.83585177532113986</c:v>
                </c:pt>
                <c:pt idx="2122">
                  <c:v>0.8334279712091448</c:v>
                </c:pt>
                <c:pt idx="2123">
                  <c:v>0.81521672349071672</c:v>
                </c:pt>
                <c:pt idx="2124">
                  <c:v>0.81662113854736851</c:v>
                </c:pt>
                <c:pt idx="2125">
                  <c:v>0.80190267589626829</c:v>
                </c:pt>
                <c:pt idx="2126">
                  <c:v>0.80443792402796233</c:v>
                </c:pt>
                <c:pt idx="2127">
                  <c:v>0.80433984227020494</c:v>
                </c:pt>
                <c:pt idx="2128">
                  <c:v>0.78673416675276175</c:v>
                </c:pt>
                <c:pt idx="2129">
                  <c:v>0.7932347005544631</c:v>
                </c:pt>
                <c:pt idx="2130">
                  <c:v>0.79411123738678047</c:v>
                </c:pt>
                <c:pt idx="2131">
                  <c:v>0.78872087336845909</c:v>
                </c:pt>
                <c:pt idx="2132">
                  <c:v>0.79811426800289098</c:v>
                </c:pt>
                <c:pt idx="2133">
                  <c:v>0.80752501980231939</c:v>
                </c:pt>
                <c:pt idx="2134">
                  <c:v>0.80857788339015557</c:v>
                </c:pt>
                <c:pt idx="2135">
                  <c:v>0.82352350449426404</c:v>
                </c:pt>
                <c:pt idx="2136">
                  <c:v>0.8296625684471518</c:v>
                </c:pt>
                <c:pt idx="2137">
                  <c:v>0.8296625684471518</c:v>
                </c:pt>
                <c:pt idx="2138">
                  <c:v>0.82086579192065112</c:v>
                </c:pt>
                <c:pt idx="2139">
                  <c:v>0.85151813203843185</c:v>
                </c:pt>
                <c:pt idx="2140">
                  <c:v>0.84842180666046574</c:v>
                </c:pt>
                <c:pt idx="2141">
                  <c:v>0.85506050900574937</c:v>
                </c:pt>
                <c:pt idx="2142">
                  <c:v>0.84947301718496893</c:v>
                </c:pt>
                <c:pt idx="2143">
                  <c:v>0.84995405861486872</c:v>
                </c:pt>
                <c:pt idx="2144">
                  <c:v>0.85589833660501924</c:v>
                </c:pt>
                <c:pt idx="2145">
                  <c:v>0.86023018906911675</c:v>
                </c:pt>
                <c:pt idx="2146">
                  <c:v>0.8809991390295121</c:v>
                </c:pt>
                <c:pt idx="2147">
                  <c:v>0.87683328167510222</c:v>
                </c:pt>
                <c:pt idx="2148">
                  <c:v>0.87930957054791969</c:v>
                </c:pt>
                <c:pt idx="2149">
                  <c:v>0.88651499810586287</c:v>
                </c:pt>
                <c:pt idx="2150">
                  <c:v>0.883694183283395</c:v>
                </c:pt>
                <c:pt idx="2151">
                  <c:v>0.88095684815924302</c:v>
                </c:pt>
                <c:pt idx="2152">
                  <c:v>0.88881330715982854</c:v>
                </c:pt>
                <c:pt idx="2153">
                  <c:v>0.90572207872713928</c:v>
                </c:pt>
                <c:pt idx="2154">
                  <c:v>0.90698198849743228</c:v>
                </c:pt>
                <c:pt idx="2155">
                  <c:v>0.90698198849743228</c:v>
                </c:pt>
                <c:pt idx="2156">
                  <c:v>0.91181086200364858</c:v>
                </c:pt>
                <c:pt idx="2157">
                  <c:v>0.90965292557770916</c:v>
                </c:pt>
                <c:pt idx="2158">
                  <c:v>0.8857902675896252</c:v>
                </c:pt>
                <c:pt idx="2159">
                  <c:v>0.89087412611495498</c:v>
                </c:pt>
                <c:pt idx="2160">
                  <c:v>0.89315190963253599</c:v>
                </c:pt>
                <c:pt idx="2161">
                  <c:v>0.88959892550883179</c:v>
                </c:pt>
                <c:pt idx="2162">
                  <c:v>0.8947746668044203</c:v>
                </c:pt>
                <c:pt idx="2163">
                  <c:v>0.88153638461273387</c:v>
                </c:pt>
                <c:pt idx="2164">
                  <c:v>0.88437373006853159</c:v>
                </c:pt>
                <c:pt idx="2165">
                  <c:v>0.8931418534972605</c:v>
                </c:pt>
                <c:pt idx="2166">
                  <c:v>0.89492564658883333</c:v>
                </c:pt>
                <c:pt idx="2167">
                  <c:v>0.91090016186244982</c:v>
                </c:pt>
                <c:pt idx="2168">
                  <c:v>0.92251458484003002</c:v>
                </c:pt>
                <c:pt idx="2169">
                  <c:v>0.91900513138409456</c:v>
                </c:pt>
                <c:pt idx="2170">
                  <c:v>0.93639949030547065</c:v>
                </c:pt>
                <c:pt idx="2171">
                  <c:v>0.93417694665426709</c:v>
                </c:pt>
                <c:pt idx="2172">
                  <c:v>0.93327024141612258</c:v>
                </c:pt>
                <c:pt idx="2173">
                  <c:v>0.94407631642387124</c:v>
                </c:pt>
                <c:pt idx="2174">
                  <c:v>0.95122801942349255</c:v>
                </c:pt>
                <c:pt idx="2175">
                  <c:v>0.94485725109343088</c:v>
                </c:pt>
                <c:pt idx="2176">
                  <c:v>0.92931625167889076</c:v>
                </c:pt>
                <c:pt idx="2177">
                  <c:v>0.91830561008368472</c:v>
                </c:pt>
                <c:pt idx="2178">
                  <c:v>0.92280717704996906</c:v>
                </c:pt>
                <c:pt idx="2179">
                  <c:v>0.90718641732961214</c:v>
                </c:pt>
                <c:pt idx="2180">
                  <c:v>0.92000592347694155</c:v>
                </c:pt>
                <c:pt idx="2181">
                  <c:v>0.91388738506043843</c:v>
                </c:pt>
                <c:pt idx="2182">
                  <c:v>0.90563529290215772</c:v>
                </c:pt>
                <c:pt idx="2183">
                  <c:v>0.89152488204704183</c:v>
                </c:pt>
                <c:pt idx="2184">
                  <c:v>0.88969562971381189</c:v>
                </c:pt>
                <c:pt idx="2185">
                  <c:v>0.89093859558494171</c:v>
                </c:pt>
                <c:pt idx="2186">
                  <c:v>0.90276956985914358</c:v>
                </c:pt>
                <c:pt idx="2187">
                  <c:v>0.89126920825153944</c:v>
                </c:pt>
                <c:pt idx="2188">
                  <c:v>0.9124204291076885</c:v>
                </c:pt>
                <c:pt idx="2189">
                  <c:v>0.90619347728759692</c:v>
                </c:pt>
                <c:pt idx="2190">
                  <c:v>0.88452581189516666</c:v>
                </c:pt>
                <c:pt idx="2191">
                  <c:v>0.89381506353962015</c:v>
                </c:pt>
                <c:pt idx="2192">
                  <c:v>0.86758783620897317</c:v>
                </c:pt>
                <c:pt idx="2193">
                  <c:v>0.87503998346936507</c:v>
                </c:pt>
                <c:pt idx="2194">
                  <c:v>0.87517016220683796</c:v>
                </c:pt>
                <c:pt idx="2195">
                  <c:v>0.87961938216757751</c:v>
                </c:pt>
                <c:pt idx="2196">
                  <c:v>0.88588201260460619</c:v>
                </c:pt>
                <c:pt idx="2197">
                  <c:v>0.89045631435754213</c:v>
                </c:pt>
                <c:pt idx="2198">
                  <c:v>0.90268677893721627</c:v>
                </c:pt>
                <c:pt idx="2199">
                  <c:v>0.89907332024658015</c:v>
                </c:pt>
                <c:pt idx="2200">
                  <c:v>0.89518986121155586</c:v>
                </c:pt>
                <c:pt idx="2201">
                  <c:v>0.89832255398284766</c:v>
                </c:pt>
                <c:pt idx="2202">
                  <c:v>0.90600144643041458</c:v>
                </c:pt>
                <c:pt idx="2203">
                  <c:v>0.89230664324826758</c:v>
                </c:pt>
                <c:pt idx="2204">
                  <c:v>0.88470186314012977</c:v>
                </c:pt>
                <c:pt idx="2205">
                  <c:v>0.88980418087267776</c:v>
                </c:pt>
                <c:pt idx="2206">
                  <c:v>0.89058539105279277</c:v>
                </c:pt>
                <c:pt idx="2207">
                  <c:v>0.88659007473223628</c:v>
                </c:pt>
                <c:pt idx="2208">
                  <c:v>0.88014161242552413</c:v>
                </c:pt>
                <c:pt idx="2209">
                  <c:v>0.86546516513413729</c:v>
                </c:pt>
                <c:pt idx="2210">
                  <c:v>0.88624761511175199</c:v>
                </c:pt>
                <c:pt idx="2211">
                  <c:v>0.88382188242586834</c:v>
                </c:pt>
                <c:pt idx="2212">
                  <c:v>0.87346447635774849</c:v>
                </c:pt>
                <c:pt idx="2213">
                  <c:v>0.87833619175534461</c:v>
                </c:pt>
                <c:pt idx="2214">
                  <c:v>0.88699273340909657</c:v>
                </c:pt>
                <c:pt idx="2215">
                  <c:v>0.89745290491441743</c:v>
                </c:pt>
                <c:pt idx="2216">
                  <c:v>0.89350718049385058</c:v>
                </c:pt>
                <c:pt idx="2217">
                  <c:v>0.89095361091021597</c:v>
                </c:pt>
                <c:pt idx="2218">
                  <c:v>0.90096428694424147</c:v>
                </c:pt>
                <c:pt idx="2219">
                  <c:v>0.91912732031545752</c:v>
                </c:pt>
                <c:pt idx="2220">
                  <c:v>0.91047670213864862</c:v>
                </c:pt>
                <c:pt idx="2221">
                  <c:v>0.89351668560801534</c:v>
                </c:pt>
                <c:pt idx="2222">
                  <c:v>0.90518621069669525</c:v>
                </c:pt>
                <c:pt idx="2223">
                  <c:v>0.90265578399972246</c:v>
                </c:pt>
                <c:pt idx="2224">
                  <c:v>0.91300988394117644</c:v>
                </c:pt>
                <c:pt idx="2225">
                  <c:v>0.92777807624754405</c:v>
                </c:pt>
                <c:pt idx="2226">
                  <c:v>0.93036636016117147</c:v>
                </c:pt>
                <c:pt idx="2227">
                  <c:v>0.93979322932809639</c:v>
                </c:pt>
                <c:pt idx="2228">
                  <c:v>0.94326810620931678</c:v>
                </c:pt>
                <c:pt idx="2229">
                  <c:v>0.9461652374556575</c:v>
                </c:pt>
                <c:pt idx="2230">
                  <c:v>0.9304025897992193</c:v>
                </c:pt>
                <c:pt idx="2231">
                  <c:v>0.84853187312738709</c:v>
                </c:pt>
                <c:pt idx="2232">
                  <c:v>0.86288955470606254</c:v>
                </c:pt>
                <c:pt idx="2233">
                  <c:v>0.84958487447050113</c:v>
                </c:pt>
                <c:pt idx="2234">
                  <c:v>0.86320873368460738</c:v>
                </c:pt>
                <c:pt idx="2235">
                  <c:v>0.87140351964734442</c:v>
                </c:pt>
                <c:pt idx="2236">
                  <c:v>0.87098240176326547</c:v>
                </c:pt>
                <c:pt idx="2237">
                  <c:v>0.88281034542135683</c:v>
                </c:pt>
                <c:pt idx="2238">
                  <c:v>0.87834059992423252</c:v>
                </c:pt>
                <c:pt idx="2239">
                  <c:v>0.8811140269311547</c:v>
                </c:pt>
                <c:pt idx="2240">
                  <c:v>0.86388359679030002</c:v>
                </c:pt>
                <c:pt idx="2241">
                  <c:v>0.85805723731790273</c:v>
                </c:pt>
                <c:pt idx="2242">
                  <c:v>0.86111788407893164</c:v>
                </c:pt>
                <c:pt idx="2243">
                  <c:v>0.86028790853049342</c:v>
                </c:pt>
                <c:pt idx="2244">
                  <c:v>0.86723408065571306</c:v>
                </c:pt>
                <c:pt idx="2245">
                  <c:v>0.87021014567620414</c:v>
                </c:pt>
                <c:pt idx="2246">
                  <c:v>0.86449109756517339</c:v>
                </c:pt>
                <c:pt idx="2247">
                  <c:v>0.85698329717257082</c:v>
                </c:pt>
                <c:pt idx="2248">
                  <c:v>0.84995323208320217</c:v>
                </c:pt>
                <c:pt idx="2249">
                  <c:v>0.85172696903949929</c:v>
                </c:pt>
                <c:pt idx="2250">
                  <c:v>0.85302104211867413</c:v>
                </c:pt>
                <c:pt idx="2251">
                  <c:v>0.84893632262285845</c:v>
                </c:pt>
                <c:pt idx="2252">
                  <c:v>0.85427599269896826</c:v>
                </c:pt>
                <c:pt idx="2253">
                  <c:v>0.83708592485449407</c:v>
                </c:pt>
                <c:pt idx="2254">
                  <c:v>0.83702503702172881</c:v>
                </c:pt>
                <c:pt idx="2255">
                  <c:v>0.84405703068498605</c:v>
                </c:pt>
                <c:pt idx="2256">
                  <c:v>0.84150759375968387</c:v>
                </c:pt>
                <c:pt idx="2257">
                  <c:v>0.85667376106346849</c:v>
                </c:pt>
                <c:pt idx="2258">
                  <c:v>0.84961201226021754</c:v>
                </c:pt>
                <c:pt idx="2259">
                  <c:v>0.85433026827840131</c:v>
                </c:pt>
                <c:pt idx="2260">
                  <c:v>0.85737438440610048</c:v>
                </c:pt>
                <c:pt idx="2261">
                  <c:v>0.86648028377587016</c:v>
                </c:pt>
                <c:pt idx="2262">
                  <c:v>0.8717096118745028</c:v>
                </c:pt>
                <c:pt idx="2263">
                  <c:v>0.87104852429658486</c:v>
                </c:pt>
                <c:pt idx="2264">
                  <c:v>0.8699820229362516</c:v>
                </c:pt>
                <c:pt idx="2265">
                  <c:v>0.86056176602265866</c:v>
                </c:pt>
                <c:pt idx="2266">
                  <c:v>0.85852395219891653</c:v>
                </c:pt>
                <c:pt idx="2267">
                  <c:v>0.86820911251162092</c:v>
                </c:pt>
                <c:pt idx="2268">
                  <c:v>0.87932155525708355</c:v>
                </c:pt>
                <c:pt idx="2269">
                  <c:v>0.89314391982642616</c:v>
                </c:pt>
                <c:pt idx="2270">
                  <c:v>0.8978661707476645</c:v>
                </c:pt>
                <c:pt idx="2271">
                  <c:v>0.90141791507386904</c:v>
                </c:pt>
                <c:pt idx="2272">
                  <c:v>0.89833398767090034</c:v>
                </c:pt>
                <c:pt idx="2273">
                  <c:v>0.90006088783276272</c:v>
                </c:pt>
                <c:pt idx="2274">
                  <c:v>0.89788779832627097</c:v>
                </c:pt>
                <c:pt idx="2275">
                  <c:v>0.89455549815752078</c:v>
                </c:pt>
                <c:pt idx="2276">
                  <c:v>0.89105871818713822</c:v>
                </c:pt>
                <c:pt idx="2277">
                  <c:v>0.89678065915900174</c:v>
                </c:pt>
                <c:pt idx="2278">
                  <c:v>0.90460626097737151</c:v>
                </c:pt>
                <c:pt idx="2279">
                  <c:v>0.89555491269759047</c:v>
                </c:pt>
                <c:pt idx="2280">
                  <c:v>0.89923036126321354</c:v>
                </c:pt>
                <c:pt idx="2281">
                  <c:v>0.90225753349174964</c:v>
                </c:pt>
                <c:pt idx="2282">
                  <c:v>0.90808775011192389</c:v>
                </c:pt>
                <c:pt idx="2283">
                  <c:v>0.91629617384715811</c:v>
                </c:pt>
                <c:pt idx="2284">
                  <c:v>0.92483369494093515</c:v>
                </c:pt>
                <c:pt idx="2285">
                  <c:v>0.91989020904363172</c:v>
                </c:pt>
                <c:pt idx="2286">
                  <c:v>0.9215549815752293</c:v>
                </c:pt>
                <c:pt idx="2287">
                  <c:v>0.93590467334779548</c:v>
                </c:pt>
                <c:pt idx="2288">
                  <c:v>0.93534373385680114</c:v>
                </c:pt>
                <c:pt idx="2289">
                  <c:v>0.9322045665874551</c:v>
                </c:pt>
                <c:pt idx="2290">
                  <c:v>0.92285139649412595</c:v>
                </c:pt>
                <c:pt idx="2291">
                  <c:v>0.92790012742362959</c:v>
                </c:pt>
                <c:pt idx="2292">
                  <c:v>0.94065723043013871</c:v>
                </c:pt>
                <c:pt idx="2293">
                  <c:v>0.94162799187243662</c:v>
                </c:pt>
                <c:pt idx="2294">
                  <c:v>0.94492268485036124</c:v>
                </c:pt>
                <c:pt idx="2295">
                  <c:v>0.93641629644935565</c:v>
                </c:pt>
                <c:pt idx="2296">
                  <c:v>0.94658070737334921</c:v>
                </c:pt>
                <c:pt idx="2297">
                  <c:v>0.94547852739607863</c:v>
                </c:pt>
                <c:pt idx="2298">
                  <c:v>0.96444191893101694</c:v>
                </c:pt>
                <c:pt idx="2299">
                  <c:v>0.97086654957467855</c:v>
                </c:pt>
                <c:pt idx="2300">
                  <c:v>0.97989186210696488</c:v>
                </c:pt>
                <c:pt idx="2301">
                  <c:v>0.97907703963907899</c:v>
                </c:pt>
                <c:pt idx="2302">
                  <c:v>0.97829100802424274</c:v>
                </c:pt>
                <c:pt idx="2303">
                  <c:v>0.9826063298550104</c:v>
                </c:pt>
                <c:pt idx="2304">
                  <c:v>0.97649564348933893</c:v>
                </c:pt>
                <c:pt idx="2305">
                  <c:v>0.97579019871198602</c:v>
                </c:pt>
                <c:pt idx="2306">
                  <c:v>0.99077879946275216</c:v>
                </c:pt>
                <c:pt idx="2307">
                  <c:v>0.99361270103660626</c:v>
                </c:pt>
                <c:pt idx="2308">
                  <c:v>0.99391645142404306</c:v>
                </c:pt>
                <c:pt idx="2309">
                  <c:v>1.0112946929779225</c:v>
                </c:pt>
                <c:pt idx="2310">
                  <c:v>1.0066997279333243</c:v>
                </c:pt>
                <c:pt idx="2311">
                  <c:v>1.0237864793194866</c:v>
                </c:pt>
                <c:pt idx="2312">
                  <c:v>1.0268078658263573</c:v>
                </c:pt>
                <c:pt idx="2313">
                  <c:v>1.0302382477528649</c:v>
                </c:pt>
                <c:pt idx="2314">
                  <c:v>1.0284351689224069</c:v>
                </c:pt>
                <c:pt idx="2315">
                  <c:v>1.0435860453903618</c:v>
                </c:pt>
                <c:pt idx="2316">
                  <c:v>1.0468080035816349</c:v>
                </c:pt>
                <c:pt idx="2317">
                  <c:v>1.046584426765848</c:v>
                </c:pt>
                <c:pt idx="2318">
                  <c:v>1.046997279333262</c:v>
                </c:pt>
                <c:pt idx="2319">
                  <c:v>1.0414896855735762</c:v>
                </c:pt>
                <c:pt idx="2320">
                  <c:v>1.038533595068359</c:v>
                </c:pt>
                <c:pt idx="2321">
                  <c:v>1.0254982264007968</c:v>
                </c:pt>
                <c:pt idx="2322">
                  <c:v>1.0237795915555994</c:v>
                </c:pt>
                <c:pt idx="2323">
                  <c:v>1.0165886283018197</c:v>
                </c:pt>
                <c:pt idx="2324">
                  <c:v>1.0134276956985893</c:v>
                </c:pt>
                <c:pt idx="2325">
                  <c:v>1.0234323105003937</c:v>
                </c:pt>
                <c:pt idx="2326">
                  <c:v>1.0243459035024258</c:v>
                </c:pt>
                <c:pt idx="2327">
                  <c:v>1.0574495987877515</c:v>
                </c:pt>
                <c:pt idx="2328">
                  <c:v>1.0550875090401881</c:v>
                </c:pt>
                <c:pt idx="2329">
                  <c:v>1.0554469125598354</c:v>
                </c:pt>
                <c:pt idx="2330">
                  <c:v>1.0476939077728395</c:v>
                </c:pt>
                <c:pt idx="2331">
                  <c:v>1.0431766367048918</c:v>
                </c:pt>
                <c:pt idx="2332">
                  <c:v>1.0592996521679217</c:v>
                </c:pt>
                <c:pt idx="2333">
                  <c:v>1.0560292041188808</c:v>
                </c:pt>
                <c:pt idx="2334">
                  <c:v>1.0605749905293225</c:v>
                </c:pt>
                <c:pt idx="2335">
                  <c:v>1.0592256775837703</c:v>
                </c:pt>
                <c:pt idx="2336">
                  <c:v>1.0497124358576968</c:v>
                </c:pt>
                <c:pt idx="2337">
                  <c:v>1.0550826876054666</c:v>
                </c:pt>
                <c:pt idx="2338">
                  <c:v>1.0508407893377394</c:v>
                </c:pt>
                <c:pt idx="2339">
                  <c:v>1.0523197299996536</c:v>
                </c:pt>
                <c:pt idx="2340">
                  <c:v>1.0388556669077365</c:v>
                </c:pt>
                <c:pt idx="2341">
                  <c:v>1.0517643007197692</c:v>
                </c:pt>
                <c:pt idx="2342">
                  <c:v>1.0561852808485706</c:v>
                </c:pt>
                <c:pt idx="2343">
                  <c:v>1.0455122774391274</c:v>
                </c:pt>
                <c:pt idx="2344">
                  <c:v>1.0466055033233441</c:v>
                </c:pt>
                <c:pt idx="2345">
                  <c:v>1.0304141612425506</c:v>
                </c:pt>
                <c:pt idx="2346">
                  <c:v>1.0236386679064622</c:v>
                </c:pt>
                <c:pt idx="2347">
                  <c:v>1.0169609808175757</c:v>
                </c:pt>
                <c:pt idx="2348">
                  <c:v>1.0182239212039792</c:v>
                </c:pt>
                <c:pt idx="2349">
                  <c:v>1.0236703516203443</c:v>
                </c:pt>
                <c:pt idx="2350">
                  <c:v>0.99755319075661886</c:v>
                </c:pt>
                <c:pt idx="2351">
                  <c:v>1.024391362744083</c:v>
                </c:pt>
                <c:pt idx="2352">
                  <c:v>1.0046587457381941</c:v>
                </c:pt>
                <c:pt idx="2353">
                  <c:v>0.99411977821400088</c:v>
                </c:pt>
                <c:pt idx="2354">
                  <c:v>0.99838371732616815</c:v>
                </c:pt>
                <c:pt idx="2355">
                  <c:v>0.97567365774701054</c:v>
                </c:pt>
                <c:pt idx="2356">
                  <c:v>0.99888817715328526</c:v>
                </c:pt>
                <c:pt idx="2357">
                  <c:v>1.011637290353685</c:v>
                </c:pt>
                <c:pt idx="2358">
                  <c:v>1.011637290353685</c:v>
                </c:pt>
                <c:pt idx="2359">
                  <c:v>1.0275802596686967</c:v>
                </c:pt>
                <c:pt idx="2360">
                  <c:v>1.0265356613975254</c:v>
                </c:pt>
                <c:pt idx="2361">
                  <c:v>1.0260919516478957</c:v>
                </c:pt>
                <c:pt idx="2362">
                  <c:v>1.0215570479043961</c:v>
                </c:pt>
                <c:pt idx="2363">
                  <c:v>1.0202005716844007</c:v>
                </c:pt>
                <c:pt idx="2364">
                  <c:v>1.021313772083891</c:v>
                </c:pt>
                <c:pt idx="2365">
                  <c:v>1.0014870682232992</c:v>
                </c:pt>
                <c:pt idx="2366">
                  <c:v>0.99143837173261506</c:v>
                </c:pt>
                <c:pt idx="2367">
                  <c:v>0.99548093811343941</c:v>
                </c:pt>
                <c:pt idx="2368">
                  <c:v>1.0068556669077364</c:v>
                </c:pt>
                <c:pt idx="2369">
                  <c:v>0.99936177979818663</c:v>
                </c:pt>
                <c:pt idx="2370">
                  <c:v>1.0093101904466697</c:v>
                </c:pt>
                <c:pt idx="2371">
                  <c:v>0.99855288080724403</c:v>
                </c:pt>
                <c:pt idx="2372">
                  <c:v>1.0019194820401538</c:v>
                </c:pt>
                <c:pt idx="2373">
                  <c:v>1.0028589730344026</c:v>
                </c:pt>
                <c:pt idx="2374">
                  <c:v>1.0168203326789942</c:v>
                </c:pt>
                <c:pt idx="2375">
                  <c:v>1.0044335158590747</c:v>
                </c:pt>
                <c:pt idx="2376">
                  <c:v>0.99774673692185656</c:v>
                </c:pt>
                <c:pt idx="2377">
                  <c:v>1.000209388022177</c:v>
                </c:pt>
                <c:pt idx="2378">
                  <c:v>1.0072039122498866</c:v>
                </c:pt>
                <c:pt idx="2379">
                  <c:v>1.0012104556255796</c:v>
                </c:pt>
                <c:pt idx="2380">
                  <c:v>1.0106695595274979</c:v>
                </c:pt>
                <c:pt idx="2381">
                  <c:v>1.0350026517890951</c:v>
                </c:pt>
                <c:pt idx="2382">
                  <c:v>1.0357341323139428</c:v>
                </c:pt>
                <c:pt idx="2383">
                  <c:v>1.0429139373902248</c:v>
                </c:pt>
                <c:pt idx="2384">
                  <c:v>1.0479393876777889</c:v>
                </c:pt>
                <c:pt idx="2385">
                  <c:v>1.0524789751007322</c:v>
                </c:pt>
                <c:pt idx="2386">
                  <c:v>1.0524789751007322</c:v>
                </c:pt>
                <c:pt idx="2387">
                  <c:v>1.0729901849364587</c:v>
                </c:pt>
                <c:pt idx="2388">
                  <c:v>1.0744244928883822</c:v>
                </c:pt>
                <c:pt idx="2389">
                  <c:v>1.0834097186348437</c:v>
                </c:pt>
                <c:pt idx="2390">
                  <c:v>1.0892512311877933</c:v>
                </c:pt>
                <c:pt idx="2391">
                  <c:v>1.0934811447463564</c:v>
                </c:pt>
                <c:pt idx="2392">
                  <c:v>1.0863868856975565</c:v>
                </c:pt>
                <c:pt idx="2393">
                  <c:v>1.077254124048626</c:v>
                </c:pt>
                <c:pt idx="2394">
                  <c:v>1.0933008230877828</c:v>
                </c:pt>
                <c:pt idx="2395">
                  <c:v>1.0930760064744962</c:v>
                </c:pt>
                <c:pt idx="2396">
                  <c:v>1.0986311258050059</c:v>
                </c:pt>
                <c:pt idx="2397">
                  <c:v>1.0997247649550559</c:v>
                </c:pt>
                <c:pt idx="2398">
                  <c:v>1.1184235286014381</c:v>
                </c:pt>
                <c:pt idx="2399">
                  <c:v>1.1153032338051436</c:v>
                </c:pt>
                <c:pt idx="2400">
                  <c:v>1.1188414781141287</c:v>
                </c:pt>
                <c:pt idx="2401">
                  <c:v>1.1251220167372646</c:v>
                </c:pt>
                <c:pt idx="2402">
                  <c:v>1.1113867135034594</c:v>
                </c:pt>
                <c:pt idx="2403">
                  <c:v>1.1527361642042895</c:v>
                </c:pt>
                <c:pt idx="2404">
                  <c:v>1.1527361642042895</c:v>
                </c:pt>
                <c:pt idx="2405">
                  <c:v>1.1782324620311999</c:v>
                </c:pt>
                <c:pt idx="2406">
                  <c:v>1.1667599269897013</c:v>
                </c:pt>
                <c:pt idx="2407">
                  <c:v>1.1637904742225422</c:v>
                </c:pt>
                <c:pt idx="2408">
                  <c:v>1.1697172572924186</c:v>
                </c:pt>
                <c:pt idx="2409">
                  <c:v>1.1777420532424137</c:v>
                </c:pt>
                <c:pt idx="2410">
                  <c:v>1.157713813410475</c:v>
                </c:pt>
                <c:pt idx="2411">
                  <c:v>1.127679718979232</c:v>
                </c:pt>
                <c:pt idx="2412">
                  <c:v>1.1556846781692307</c:v>
                </c:pt>
                <c:pt idx="2413">
                  <c:v>1.1401553879532993</c:v>
                </c:pt>
                <c:pt idx="2414">
                  <c:v>1.123153631573508</c:v>
                </c:pt>
                <c:pt idx="2415">
                  <c:v>1.1144222888039381</c:v>
                </c:pt>
                <c:pt idx="2416">
                  <c:v>1.1508467128146831</c:v>
                </c:pt>
                <c:pt idx="2417">
                  <c:v>1.1611469504425371</c:v>
                </c:pt>
                <c:pt idx="2418">
                  <c:v>1.1643706994524212</c:v>
                </c:pt>
                <c:pt idx="2419">
                  <c:v>1.1680643317147075</c:v>
                </c:pt>
                <c:pt idx="2420">
                  <c:v>1.1819946964218053</c:v>
                </c:pt>
                <c:pt idx="2421">
                  <c:v>1.185409236491372</c:v>
                </c:pt>
                <c:pt idx="2422">
                  <c:v>1.1941515996831618</c:v>
                </c:pt>
                <c:pt idx="2423">
                  <c:v>1.2025104521816983</c:v>
                </c:pt>
                <c:pt idx="2424">
                  <c:v>1.2074613768640001</c:v>
                </c:pt>
                <c:pt idx="2425">
                  <c:v>1.1975815683438362</c:v>
                </c:pt>
                <c:pt idx="2426">
                  <c:v>1.1757907497330982</c:v>
                </c:pt>
                <c:pt idx="2427">
                  <c:v>1.1761241175052508</c:v>
                </c:pt>
                <c:pt idx="2428">
                  <c:v>1.1814077211833167</c:v>
                </c:pt>
                <c:pt idx="2429">
                  <c:v>1.1850098839411773</c:v>
                </c:pt>
                <c:pt idx="2430">
                  <c:v>1.1799155560147387</c:v>
                </c:pt>
                <c:pt idx="2431">
                  <c:v>1.177581017322725</c:v>
                </c:pt>
                <c:pt idx="2432">
                  <c:v>1.1707078554947123</c:v>
                </c:pt>
                <c:pt idx="2433">
                  <c:v>1.1898117574129548</c:v>
                </c:pt>
                <c:pt idx="2434">
                  <c:v>1.1970992871164363</c:v>
                </c:pt>
                <c:pt idx="2435">
                  <c:v>1.1899829872231966</c:v>
                </c:pt>
                <c:pt idx="2436">
                  <c:v>1.1853973895374854</c:v>
                </c:pt>
                <c:pt idx="2437">
                  <c:v>1.1699307779729298</c:v>
                </c:pt>
                <c:pt idx="2438">
                  <c:v>1.1693560629541606</c:v>
                </c:pt>
                <c:pt idx="2439">
                  <c:v>1.1559466887075098</c:v>
                </c:pt>
                <c:pt idx="2440">
                  <c:v>1.1594007645417903</c:v>
                </c:pt>
                <c:pt idx="2441">
                  <c:v>1.1705973757619577</c:v>
                </c:pt>
                <c:pt idx="2442">
                  <c:v>1.1677222853600568</c:v>
                </c:pt>
                <c:pt idx="2443">
                  <c:v>1.1623404621689557</c:v>
                </c:pt>
                <c:pt idx="2444">
                  <c:v>1.1721301787374718</c:v>
                </c:pt>
                <c:pt idx="2445">
                  <c:v>1.1545001205358669</c:v>
                </c:pt>
                <c:pt idx="2446">
                  <c:v>1.1554104074112328</c:v>
                </c:pt>
                <c:pt idx="2447">
                  <c:v>1.1759556428005635</c:v>
                </c:pt>
                <c:pt idx="2448">
                  <c:v>1.16632489582257</c:v>
                </c:pt>
                <c:pt idx="2449">
                  <c:v>1.1657328236388045</c:v>
                </c:pt>
                <c:pt idx="2450">
                  <c:v>1.1620992526776168</c:v>
                </c:pt>
                <c:pt idx="2451">
                  <c:v>1.1738080380204554</c:v>
                </c:pt>
                <c:pt idx="2452">
                  <c:v>1.1684460515893502</c:v>
                </c:pt>
                <c:pt idx="2453">
                  <c:v>1.1476010607156373</c:v>
                </c:pt>
                <c:pt idx="2454">
                  <c:v>1.1641748114474624</c:v>
                </c:pt>
                <c:pt idx="2455">
                  <c:v>1.1743029927334079</c:v>
                </c:pt>
                <c:pt idx="2456">
                  <c:v>1.1770297207011733</c:v>
                </c:pt>
                <c:pt idx="2457">
                  <c:v>1.1617510073354675</c:v>
                </c:pt>
                <c:pt idx="2458">
                  <c:v>1.14146199676275</c:v>
                </c:pt>
                <c:pt idx="2459">
                  <c:v>1.1583308192995134</c:v>
                </c:pt>
                <c:pt idx="2460">
                  <c:v>1.1816160071632733</c:v>
                </c:pt>
                <c:pt idx="2461">
                  <c:v>1.1822744773909137</c:v>
                </c:pt>
                <c:pt idx="2462">
                  <c:v>1.1784976409408672</c:v>
                </c:pt>
                <c:pt idx="2463">
                  <c:v>1.17921961635155</c:v>
                </c:pt>
                <c:pt idx="2464">
                  <c:v>1.1773816854358219</c:v>
                </c:pt>
                <c:pt idx="2465">
                  <c:v>1.1715313565450962</c:v>
                </c:pt>
                <c:pt idx="2466">
                  <c:v>1.1899741708854206</c:v>
                </c:pt>
                <c:pt idx="2467">
                  <c:v>1.1908208148224664</c:v>
                </c:pt>
                <c:pt idx="2468">
                  <c:v>1.1862864621000777</c:v>
                </c:pt>
                <c:pt idx="2469">
                  <c:v>1.1646807865826345</c:v>
                </c:pt>
                <c:pt idx="2470">
                  <c:v>1.1473380858904143</c:v>
                </c:pt>
                <c:pt idx="2471">
                  <c:v>1.1449947308606248</c:v>
                </c:pt>
                <c:pt idx="2472">
                  <c:v>1.1394347900953943</c:v>
                </c:pt>
                <c:pt idx="2473">
                  <c:v>1.1427633708716451</c:v>
                </c:pt>
                <c:pt idx="2474">
                  <c:v>1.1608015979612205</c:v>
                </c:pt>
                <c:pt idx="2475">
                  <c:v>1.1827833453869185</c:v>
                </c:pt>
                <c:pt idx="2476">
                  <c:v>1.1739536453490358</c:v>
                </c:pt>
                <c:pt idx="2477">
                  <c:v>1.1741184006612237</c:v>
                </c:pt>
                <c:pt idx="2478">
                  <c:v>1.1727164651995714</c:v>
                </c:pt>
                <c:pt idx="2479">
                  <c:v>1.1920924337913681</c:v>
                </c:pt>
                <c:pt idx="2480">
                  <c:v>1.1519364948169561</c:v>
                </c:pt>
                <c:pt idx="2481">
                  <c:v>1.1444967455315618</c:v>
                </c:pt>
                <c:pt idx="2482">
                  <c:v>1.1270490753176965</c:v>
                </c:pt>
                <c:pt idx="2483">
                  <c:v>1.1397717395047682</c:v>
                </c:pt>
                <c:pt idx="2484">
                  <c:v>1.1139895994765283</c:v>
                </c:pt>
                <c:pt idx="2485">
                  <c:v>1.1037271067947774</c:v>
                </c:pt>
                <c:pt idx="2486">
                  <c:v>1.0868569067052365</c:v>
                </c:pt>
                <c:pt idx="2487">
                  <c:v>1.0380664669215123</c:v>
                </c:pt>
                <c:pt idx="2488">
                  <c:v>1.0479316733822346</c:v>
                </c:pt>
                <c:pt idx="2489">
                  <c:v>1.0573216241347227</c:v>
                </c:pt>
                <c:pt idx="2490">
                  <c:v>1.0640183214519388</c:v>
                </c:pt>
                <c:pt idx="2491">
                  <c:v>1.0827022075283239</c:v>
                </c:pt>
                <c:pt idx="2492">
                  <c:v>1.0557802803319882</c:v>
                </c:pt>
                <c:pt idx="2493">
                  <c:v>1.0485550160140491</c:v>
                </c:pt>
                <c:pt idx="2494">
                  <c:v>1.0173429762027739</c:v>
                </c:pt>
                <c:pt idx="2495">
                  <c:v>1.0048155112442727</c:v>
                </c:pt>
                <c:pt idx="2496">
                  <c:v>0.99607769397664858</c:v>
                </c:pt>
                <c:pt idx="2497">
                  <c:v>1.0022265385542564</c:v>
                </c:pt>
                <c:pt idx="2498">
                  <c:v>0.99352040500051464</c:v>
                </c:pt>
                <c:pt idx="2499">
                  <c:v>0.98386472431724836</c:v>
                </c:pt>
                <c:pt idx="2500">
                  <c:v>0.97472507490443028</c:v>
                </c:pt>
                <c:pt idx="2501">
                  <c:v>0.96173475221269222</c:v>
                </c:pt>
                <c:pt idx="2502">
                  <c:v>0.98349471364121455</c:v>
                </c:pt>
                <c:pt idx="2503">
                  <c:v>0.99353803767606674</c:v>
                </c:pt>
                <c:pt idx="2504">
                  <c:v>0.96531873127389012</c:v>
                </c:pt>
                <c:pt idx="2505">
                  <c:v>0.97311223611254427</c:v>
                </c:pt>
                <c:pt idx="2506">
                  <c:v>0.97741460894720356</c:v>
                </c:pt>
                <c:pt idx="2507">
                  <c:v>0.98363591280090734</c:v>
                </c:pt>
                <c:pt idx="2508">
                  <c:v>0.97267624065846847</c:v>
                </c:pt>
                <c:pt idx="2509">
                  <c:v>0.98862168956847996</c:v>
                </c:pt>
                <c:pt idx="2510">
                  <c:v>1.0023419774770101</c:v>
                </c:pt>
                <c:pt idx="2511">
                  <c:v>1.0034058614870665</c:v>
                </c:pt>
                <c:pt idx="2512">
                  <c:v>1.0148121362399678</c:v>
                </c:pt>
                <c:pt idx="2513">
                  <c:v>1.0296257877879926</c:v>
                </c:pt>
                <c:pt idx="2514">
                  <c:v>1.0270077487343714</c:v>
                </c:pt>
                <c:pt idx="2515">
                  <c:v>1.0333077108516699</c:v>
                </c:pt>
                <c:pt idx="2516">
                  <c:v>1.031268794985706</c:v>
                </c:pt>
                <c:pt idx="2517">
                  <c:v>1.0248792919378704</c:v>
                </c:pt>
                <c:pt idx="2518">
                  <c:v>1.0449594655095202</c:v>
                </c:pt>
                <c:pt idx="2519">
                  <c:v>1.0551275958260131</c:v>
                </c:pt>
                <c:pt idx="2520">
                  <c:v>1.055929744808346</c:v>
                </c:pt>
                <c:pt idx="2521">
                  <c:v>1.076286117711883</c:v>
                </c:pt>
                <c:pt idx="2522">
                  <c:v>1.0657110583049194</c:v>
                </c:pt>
                <c:pt idx="2523">
                  <c:v>1.0674221166098405</c:v>
                </c:pt>
                <c:pt idx="2524">
                  <c:v>1.0823609877053393</c:v>
                </c:pt>
                <c:pt idx="2525">
                  <c:v>1.0744377173950455</c:v>
                </c:pt>
                <c:pt idx="2526">
                  <c:v>1.0904016255122753</c:v>
                </c:pt>
                <c:pt idx="2527">
                  <c:v>1.1050458380686687</c:v>
                </c:pt>
                <c:pt idx="2528">
                  <c:v>1.0938504666460012</c:v>
                </c:pt>
                <c:pt idx="2529">
                  <c:v>1.1001976788235679</c:v>
                </c:pt>
                <c:pt idx="2530">
                  <c:v>1.1058386196921148</c:v>
                </c:pt>
                <c:pt idx="2531">
                  <c:v>1.0913032338051432</c:v>
                </c:pt>
                <c:pt idx="2532">
                  <c:v>1.0924220821710211</c:v>
                </c:pt>
                <c:pt idx="2533">
                  <c:v>1.0970374349967265</c:v>
                </c:pt>
                <c:pt idx="2534">
                  <c:v>1.1218098288390654</c:v>
                </c:pt>
                <c:pt idx="2535">
                  <c:v>1.1165169955573904</c:v>
                </c:pt>
                <c:pt idx="2536">
                  <c:v>1.1068157178771894</c:v>
                </c:pt>
                <c:pt idx="2537">
                  <c:v>1.090356441781174</c:v>
                </c:pt>
                <c:pt idx="2538">
                  <c:v>1.0850706340186642</c:v>
                </c:pt>
                <c:pt idx="2539">
                  <c:v>1.0540255536040208</c:v>
                </c:pt>
                <c:pt idx="2540">
                  <c:v>1.0675544994317576</c:v>
                </c:pt>
                <c:pt idx="2541">
                  <c:v>1.0827855494713623</c:v>
                </c:pt>
                <c:pt idx="2542">
                  <c:v>1.0617899920790697</c:v>
                </c:pt>
                <c:pt idx="2543">
                  <c:v>1.0582184109928692</c:v>
                </c:pt>
                <c:pt idx="2544">
                  <c:v>1.0473327134345816</c:v>
                </c:pt>
                <c:pt idx="2545">
                  <c:v>1.0514569686951112</c:v>
                </c:pt>
                <c:pt idx="2546">
                  <c:v>1.0356496883286821</c:v>
                </c:pt>
                <c:pt idx="2547">
                  <c:v>1.0593697696042959</c:v>
                </c:pt>
                <c:pt idx="2548">
                  <c:v>1.0418950993559919</c:v>
                </c:pt>
                <c:pt idx="2549">
                  <c:v>1.0505524675414102</c:v>
                </c:pt>
                <c:pt idx="2550">
                  <c:v>1.0735224713296803</c:v>
                </c:pt>
                <c:pt idx="2551">
                  <c:v>1.0672339429004347</c:v>
                </c:pt>
                <c:pt idx="2552">
                  <c:v>1.0798475049075291</c:v>
                </c:pt>
                <c:pt idx="2553">
                  <c:v>1.0525066639115586</c:v>
                </c:pt>
                <c:pt idx="2554">
                  <c:v>1.0562734442263295</c:v>
                </c:pt>
                <c:pt idx="2555">
                  <c:v>1.0495950683610542</c:v>
                </c:pt>
                <c:pt idx="2556">
                  <c:v>1.02919447601336</c:v>
                </c:pt>
                <c:pt idx="2557">
                  <c:v>1.0344356510658792</c:v>
                </c:pt>
                <c:pt idx="2558">
                  <c:v>1.0526708682026356</c:v>
                </c:pt>
                <c:pt idx="2559">
                  <c:v>1.0529510624375775</c:v>
                </c:pt>
                <c:pt idx="2560">
                  <c:v>1.0284328270826855</c:v>
                </c:pt>
                <c:pt idx="2561">
                  <c:v>1.0348839067396749</c:v>
                </c:pt>
                <c:pt idx="2562">
                  <c:v>1.0288482970003767</c:v>
                </c:pt>
                <c:pt idx="2563">
                  <c:v>1.0390755243310237</c:v>
                </c:pt>
                <c:pt idx="2564">
                  <c:v>1.0578069359782325</c:v>
                </c:pt>
                <c:pt idx="2565">
                  <c:v>1.0788161311430222</c:v>
                </c:pt>
                <c:pt idx="2566">
                  <c:v>1.076814546957328</c:v>
                </c:pt>
                <c:pt idx="2567">
                  <c:v>1.076089265419979</c:v>
                </c:pt>
                <c:pt idx="2568">
                  <c:v>1.0943870234528335</c:v>
                </c:pt>
                <c:pt idx="2569">
                  <c:v>1.0742732375934128</c:v>
                </c:pt>
                <c:pt idx="2570">
                  <c:v>1.0831716775148923</c:v>
                </c:pt>
                <c:pt idx="2571">
                  <c:v>1.0835301167475953</c:v>
                </c:pt>
                <c:pt idx="2572">
                  <c:v>1.1020434617901271</c:v>
                </c:pt>
                <c:pt idx="2573">
                  <c:v>1.0929837104384035</c:v>
                </c:pt>
                <c:pt idx="2574">
                  <c:v>1.0830824120949107</c:v>
                </c:pt>
                <c:pt idx="2575">
                  <c:v>1.1242522299135558</c:v>
                </c:pt>
                <c:pt idx="2576">
                  <c:v>1.1471350346110105</c:v>
                </c:pt>
                <c:pt idx="2577">
                  <c:v>1.1427187381616528</c:v>
                </c:pt>
                <c:pt idx="2578">
                  <c:v>1.1340223852326312</c:v>
                </c:pt>
                <c:pt idx="2579">
                  <c:v>1.1858512931776668</c:v>
                </c:pt>
                <c:pt idx="2580">
                  <c:v>1.1859014360987674</c:v>
                </c:pt>
                <c:pt idx="2581">
                  <c:v>1.1527239039845685</c:v>
                </c:pt>
                <c:pt idx="2582">
                  <c:v>1.1422816406653551</c:v>
                </c:pt>
                <c:pt idx="2583">
                  <c:v>1.1483246891896515</c:v>
                </c:pt>
                <c:pt idx="2584">
                  <c:v>1.1808046285773293</c:v>
                </c:pt>
                <c:pt idx="2585">
                  <c:v>1.1814436753108073</c:v>
                </c:pt>
                <c:pt idx="2586">
                  <c:v>1.1550383304060308</c:v>
                </c:pt>
                <c:pt idx="2587">
                  <c:v>1.160171367565517</c:v>
                </c:pt>
                <c:pt idx="2588">
                  <c:v>1.1791395805351763</c:v>
                </c:pt>
                <c:pt idx="2589">
                  <c:v>1.1750529324654722</c:v>
                </c:pt>
                <c:pt idx="2590">
                  <c:v>1.144244377862724</c:v>
                </c:pt>
                <c:pt idx="2591">
                  <c:v>1.1582947274167412</c:v>
                </c:pt>
                <c:pt idx="2592">
                  <c:v>1.1808364500464894</c:v>
                </c:pt>
                <c:pt idx="2593">
                  <c:v>1.1543439060508978</c:v>
                </c:pt>
                <c:pt idx="2594">
                  <c:v>1.196896511347588</c:v>
                </c:pt>
                <c:pt idx="2595">
                  <c:v>1.2043055412060444</c:v>
                </c:pt>
                <c:pt idx="2596">
                  <c:v>1.2180190791059651</c:v>
                </c:pt>
                <c:pt idx="2597">
                  <c:v>1.2342619416606366</c:v>
                </c:pt>
                <c:pt idx="2598">
                  <c:v>1.2214611702310811</c:v>
                </c:pt>
                <c:pt idx="2599">
                  <c:v>1.2083114646829876</c:v>
                </c:pt>
                <c:pt idx="2600">
                  <c:v>1.17946247890622</c:v>
                </c:pt>
                <c:pt idx="2601">
                  <c:v>1.179752867031715</c:v>
                </c:pt>
                <c:pt idx="2602">
                  <c:v>1.1781478802906604</c:v>
                </c:pt>
                <c:pt idx="2603">
                  <c:v>1.1697366807865794</c:v>
                </c:pt>
                <c:pt idx="2604">
                  <c:v>1.1843242759238179</c:v>
                </c:pt>
                <c:pt idx="2605">
                  <c:v>1.2193445603884665</c:v>
                </c:pt>
                <c:pt idx="2606">
                  <c:v>1.210880325102452</c:v>
                </c:pt>
                <c:pt idx="2607">
                  <c:v>1.210880325102452</c:v>
                </c:pt>
                <c:pt idx="2608">
                  <c:v>1.202173778282877</c:v>
                </c:pt>
                <c:pt idx="2609">
                  <c:v>1.2050479043978337</c:v>
                </c:pt>
                <c:pt idx="2610">
                  <c:v>1.1878667906464131</c:v>
                </c:pt>
                <c:pt idx="2611">
                  <c:v>1.1784483245514308</c:v>
                </c:pt>
                <c:pt idx="2612">
                  <c:v>1.210747391259424</c:v>
                </c:pt>
                <c:pt idx="2613">
                  <c:v>1.2294771498432999</c:v>
                </c:pt>
                <c:pt idx="2614">
                  <c:v>1.2357965354547609</c:v>
                </c:pt>
                <c:pt idx="2615">
                  <c:v>1.2329652512311842</c:v>
                </c:pt>
                <c:pt idx="2616">
                  <c:v>1.2373191445397216</c:v>
                </c:pt>
                <c:pt idx="2617">
                  <c:v>1.2208485725109308</c:v>
                </c:pt>
                <c:pt idx="2618">
                  <c:v>1.2265701002169609</c:v>
                </c:pt>
                <c:pt idx="2619">
                  <c:v>1.2239071529427934</c:v>
                </c:pt>
                <c:pt idx="2620">
                  <c:v>1.2138315941729483</c:v>
                </c:pt>
                <c:pt idx="2621">
                  <c:v>1.183520473878152</c:v>
                </c:pt>
                <c:pt idx="2622">
                  <c:v>1.1904751868305918</c:v>
                </c:pt>
                <c:pt idx="2623">
                  <c:v>1.1981604160209351</c:v>
                </c:pt>
                <c:pt idx="2624">
                  <c:v>1.2100091607259664</c:v>
                </c:pt>
                <c:pt idx="2625">
                  <c:v>1.2046630161518024</c:v>
                </c:pt>
                <c:pt idx="2626">
                  <c:v>1.1902011915831485</c:v>
                </c:pt>
                <c:pt idx="2627">
                  <c:v>1.193105210593377</c:v>
                </c:pt>
                <c:pt idx="2628">
                  <c:v>1.1801979543341217</c:v>
                </c:pt>
                <c:pt idx="2629">
                  <c:v>1.1746294727416706</c:v>
                </c:pt>
                <c:pt idx="2630">
                  <c:v>1.1805234700554428</c:v>
                </c:pt>
                <c:pt idx="2631">
                  <c:v>1.1805234700554428</c:v>
                </c:pt>
                <c:pt idx="2632">
                  <c:v>1.1727947101973308</c:v>
                </c:pt>
                <c:pt idx="2633">
                  <c:v>1.1772593587491782</c:v>
                </c:pt>
                <c:pt idx="2634">
                  <c:v>1.210693391190546</c:v>
                </c:pt>
                <c:pt idx="2635">
                  <c:v>1.210693391190546</c:v>
                </c:pt>
                <c:pt idx="2636">
                  <c:v>1.2537426042635218</c:v>
                </c:pt>
                <c:pt idx="2637">
                  <c:v>1.2613458690636046</c:v>
                </c:pt>
                <c:pt idx="2638">
                  <c:v>1.2651553535144775</c:v>
                </c:pt>
                <c:pt idx="2639">
                  <c:v>1.2632028102076622</c:v>
                </c:pt>
                <c:pt idx="2640">
                  <c:v>1.2677874436064291</c:v>
                </c:pt>
                <c:pt idx="2641">
                  <c:v>1.2895690326135576</c:v>
                </c:pt>
                <c:pt idx="2642">
                  <c:v>1.2922261941660595</c:v>
                </c:pt>
                <c:pt idx="2643">
                  <c:v>1.2901926507559278</c:v>
                </c:pt>
                <c:pt idx="2644">
                  <c:v>1.3014310018252533</c:v>
                </c:pt>
                <c:pt idx="2645">
                  <c:v>1.2956671832489539</c:v>
                </c:pt>
                <c:pt idx="2646">
                  <c:v>1.3003143575438192</c:v>
                </c:pt>
                <c:pt idx="2647">
                  <c:v>1.3135115886627364</c:v>
                </c:pt>
                <c:pt idx="2648">
                  <c:v>1.3237834487033744</c:v>
                </c:pt>
                <c:pt idx="2649">
                  <c:v>1.3225852532975129</c:v>
                </c:pt>
                <c:pt idx="2650">
                  <c:v>1.3100992526776141</c:v>
                </c:pt>
                <c:pt idx="2651">
                  <c:v>1.330143196611216</c:v>
                </c:pt>
                <c:pt idx="2652">
                  <c:v>1.3455548438199498</c:v>
                </c:pt>
                <c:pt idx="2653">
                  <c:v>1.3455548438199498</c:v>
                </c:pt>
                <c:pt idx="2654">
                  <c:v>1.3147898198849706</c:v>
                </c:pt>
                <c:pt idx="2655">
                  <c:v>1.3174822467885763</c:v>
                </c:pt>
                <c:pt idx="2656">
                  <c:v>1.3361739849157934</c:v>
                </c:pt>
                <c:pt idx="2657">
                  <c:v>1.3416501704721524</c:v>
                </c:pt>
                <c:pt idx="2658">
                  <c:v>1.3480906429727548</c:v>
                </c:pt>
                <c:pt idx="2659">
                  <c:v>1.3581104108551116</c:v>
                </c:pt>
                <c:pt idx="2660">
                  <c:v>1.3542886661845188</c:v>
                </c:pt>
                <c:pt idx="2661">
                  <c:v>1.3036549230292345</c:v>
                </c:pt>
                <c:pt idx="2662">
                  <c:v>1.3004868271515611</c:v>
                </c:pt>
                <c:pt idx="2663">
                  <c:v>1.3134015221958151</c:v>
                </c:pt>
                <c:pt idx="2664">
                  <c:v>1.3005876640148735</c:v>
                </c:pt>
                <c:pt idx="2665">
                  <c:v>1.3247704652684464</c:v>
                </c:pt>
                <c:pt idx="2666">
                  <c:v>1.3202796432138264</c:v>
                </c:pt>
                <c:pt idx="2667">
                  <c:v>1.3502095946550912</c:v>
                </c:pt>
                <c:pt idx="2668">
                  <c:v>1.3434708819781618</c:v>
                </c:pt>
                <c:pt idx="2669">
                  <c:v>1.3294746702482998</c:v>
                </c:pt>
                <c:pt idx="2670">
                  <c:v>1.3453063332988902</c:v>
                </c:pt>
                <c:pt idx="2671">
                  <c:v>1.3299557116781995</c:v>
                </c:pt>
                <c:pt idx="2672">
                  <c:v>1.3352931776698653</c:v>
                </c:pt>
                <c:pt idx="2673">
                  <c:v>1.3484258015635182</c:v>
                </c:pt>
                <c:pt idx="2674">
                  <c:v>1.3395309432792601</c:v>
                </c:pt>
                <c:pt idx="2675">
                  <c:v>1.344525949650442</c:v>
                </c:pt>
                <c:pt idx="2676">
                  <c:v>1.3404595516065669</c:v>
                </c:pt>
                <c:pt idx="2677">
                  <c:v>1.3167248682715118</c:v>
                </c:pt>
                <c:pt idx="2678">
                  <c:v>1.3167248682715118</c:v>
                </c:pt>
                <c:pt idx="2679">
                  <c:v>1.3167248682715118</c:v>
                </c:pt>
                <c:pt idx="2680">
                  <c:v>1.3167248682715118</c:v>
                </c:pt>
                <c:pt idx="2681">
                  <c:v>1.3167248682715118</c:v>
                </c:pt>
                <c:pt idx="2682">
                  <c:v>1.3167248682715118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AE8-48AA-9263-931A04994BB1}"/>
            </c:ext>
          </c:extLst>
        </c:ser>
        <c:ser>
          <c:idx val="2"/>
          <c:order val="3"/>
          <c:tx>
            <c:strRef>
              <c:f>Sheet1!$Q$2</c:f>
              <c:strCache>
                <c:ptCount val="1"/>
                <c:pt idx="0">
                  <c:v>Universe</c:v>
                </c:pt>
              </c:strCache>
            </c:strRef>
          </c:tx>
          <c:spPr>
            <a:ln w="28575" cap="rnd">
              <a:solidFill>
                <a:srgbClr val="ED7D31"/>
              </a:solidFill>
              <a:round/>
            </a:ln>
            <a:effectLst/>
          </c:spPr>
          <c:marker>
            <c:symbol val="none"/>
          </c:marker>
          <c:cat>
            <c:numRef>
              <c:f>Sheet1!$K$1592:$K$4274</c:f>
              <c:numCache>
                <c:formatCode>m/d/yyyy</c:formatCode>
                <c:ptCount val="2683"/>
                <c:pt idx="0">
                  <c:v>39601</c:v>
                </c:pt>
                <c:pt idx="1">
                  <c:v>39602</c:v>
                </c:pt>
                <c:pt idx="2">
                  <c:v>39603</c:v>
                </c:pt>
                <c:pt idx="3">
                  <c:v>39604</c:v>
                </c:pt>
                <c:pt idx="4">
                  <c:v>39605</c:v>
                </c:pt>
                <c:pt idx="5">
                  <c:v>39608</c:v>
                </c:pt>
                <c:pt idx="6">
                  <c:v>39609</c:v>
                </c:pt>
                <c:pt idx="7">
                  <c:v>39610</c:v>
                </c:pt>
                <c:pt idx="8">
                  <c:v>39611</c:v>
                </c:pt>
                <c:pt idx="9">
                  <c:v>39612</c:v>
                </c:pt>
                <c:pt idx="10">
                  <c:v>39615</c:v>
                </c:pt>
                <c:pt idx="11">
                  <c:v>39616</c:v>
                </c:pt>
                <c:pt idx="12">
                  <c:v>39617</c:v>
                </c:pt>
                <c:pt idx="13">
                  <c:v>39618</c:v>
                </c:pt>
                <c:pt idx="14">
                  <c:v>39619</c:v>
                </c:pt>
                <c:pt idx="15">
                  <c:v>39622</c:v>
                </c:pt>
                <c:pt idx="16">
                  <c:v>39623</c:v>
                </c:pt>
                <c:pt idx="17">
                  <c:v>39624</c:v>
                </c:pt>
                <c:pt idx="18">
                  <c:v>39625</c:v>
                </c:pt>
                <c:pt idx="19">
                  <c:v>39626</c:v>
                </c:pt>
                <c:pt idx="20">
                  <c:v>39629</c:v>
                </c:pt>
                <c:pt idx="21">
                  <c:v>39630</c:v>
                </c:pt>
                <c:pt idx="22">
                  <c:v>39631</c:v>
                </c:pt>
                <c:pt idx="23">
                  <c:v>39632</c:v>
                </c:pt>
                <c:pt idx="24">
                  <c:v>39633</c:v>
                </c:pt>
                <c:pt idx="25">
                  <c:v>39636</c:v>
                </c:pt>
                <c:pt idx="26">
                  <c:v>39637</c:v>
                </c:pt>
                <c:pt idx="27">
                  <c:v>39639</c:v>
                </c:pt>
                <c:pt idx="28">
                  <c:v>39640</c:v>
                </c:pt>
                <c:pt idx="29">
                  <c:v>39643</c:v>
                </c:pt>
                <c:pt idx="30">
                  <c:v>39644</c:v>
                </c:pt>
                <c:pt idx="31">
                  <c:v>39645</c:v>
                </c:pt>
                <c:pt idx="32">
                  <c:v>39646</c:v>
                </c:pt>
                <c:pt idx="33">
                  <c:v>39647</c:v>
                </c:pt>
                <c:pt idx="34">
                  <c:v>39650</c:v>
                </c:pt>
                <c:pt idx="35">
                  <c:v>39651</c:v>
                </c:pt>
                <c:pt idx="36">
                  <c:v>39652</c:v>
                </c:pt>
                <c:pt idx="37">
                  <c:v>39653</c:v>
                </c:pt>
                <c:pt idx="38">
                  <c:v>39654</c:v>
                </c:pt>
                <c:pt idx="39">
                  <c:v>39657</c:v>
                </c:pt>
                <c:pt idx="40">
                  <c:v>39658</c:v>
                </c:pt>
                <c:pt idx="41">
                  <c:v>39659</c:v>
                </c:pt>
                <c:pt idx="42">
                  <c:v>39660</c:v>
                </c:pt>
                <c:pt idx="43">
                  <c:v>39661</c:v>
                </c:pt>
                <c:pt idx="44">
                  <c:v>39664</c:v>
                </c:pt>
                <c:pt idx="45">
                  <c:v>39665</c:v>
                </c:pt>
                <c:pt idx="46">
                  <c:v>39666</c:v>
                </c:pt>
                <c:pt idx="47">
                  <c:v>39667</c:v>
                </c:pt>
                <c:pt idx="48">
                  <c:v>39668</c:v>
                </c:pt>
                <c:pt idx="49">
                  <c:v>39671</c:v>
                </c:pt>
                <c:pt idx="50">
                  <c:v>39672</c:v>
                </c:pt>
                <c:pt idx="51">
                  <c:v>39673</c:v>
                </c:pt>
                <c:pt idx="52">
                  <c:v>39674</c:v>
                </c:pt>
                <c:pt idx="53">
                  <c:v>39675</c:v>
                </c:pt>
                <c:pt idx="54">
                  <c:v>39678</c:v>
                </c:pt>
                <c:pt idx="55">
                  <c:v>39679</c:v>
                </c:pt>
                <c:pt idx="56">
                  <c:v>39680</c:v>
                </c:pt>
                <c:pt idx="57">
                  <c:v>39681</c:v>
                </c:pt>
                <c:pt idx="58">
                  <c:v>39682</c:v>
                </c:pt>
                <c:pt idx="59">
                  <c:v>39685</c:v>
                </c:pt>
                <c:pt idx="60">
                  <c:v>39686</c:v>
                </c:pt>
                <c:pt idx="61">
                  <c:v>39687</c:v>
                </c:pt>
                <c:pt idx="62">
                  <c:v>39688</c:v>
                </c:pt>
                <c:pt idx="63">
                  <c:v>39689</c:v>
                </c:pt>
                <c:pt idx="64">
                  <c:v>39692</c:v>
                </c:pt>
                <c:pt idx="65">
                  <c:v>39693</c:v>
                </c:pt>
                <c:pt idx="66">
                  <c:v>39694</c:v>
                </c:pt>
                <c:pt idx="67">
                  <c:v>39695</c:v>
                </c:pt>
                <c:pt idx="68">
                  <c:v>39696</c:v>
                </c:pt>
                <c:pt idx="69">
                  <c:v>39699</c:v>
                </c:pt>
                <c:pt idx="70">
                  <c:v>39700</c:v>
                </c:pt>
                <c:pt idx="71">
                  <c:v>39701</c:v>
                </c:pt>
                <c:pt idx="72">
                  <c:v>39702</c:v>
                </c:pt>
                <c:pt idx="73">
                  <c:v>39703</c:v>
                </c:pt>
                <c:pt idx="74">
                  <c:v>39706</c:v>
                </c:pt>
                <c:pt idx="75">
                  <c:v>39707</c:v>
                </c:pt>
                <c:pt idx="76">
                  <c:v>39708</c:v>
                </c:pt>
                <c:pt idx="77">
                  <c:v>39709</c:v>
                </c:pt>
                <c:pt idx="78">
                  <c:v>39710</c:v>
                </c:pt>
                <c:pt idx="79">
                  <c:v>39713</c:v>
                </c:pt>
                <c:pt idx="80">
                  <c:v>39714</c:v>
                </c:pt>
                <c:pt idx="81">
                  <c:v>39715</c:v>
                </c:pt>
                <c:pt idx="82">
                  <c:v>39716</c:v>
                </c:pt>
                <c:pt idx="83">
                  <c:v>39717</c:v>
                </c:pt>
                <c:pt idx="84">
                  <c:v>39720</c:v>
                </c:pt>
                <c:pt idx="85">
                  <c:v>39721</c:v>
                </c:pt>
                <c:pt idx="86">
                  <c:v>39722</c:v>
                </c:pt>
                <c:pt idx="87">
                  <c:v>39723</c:v>
                </c:pt>
                <c:pt idx="88">
                  <c:v>39724</c:v>
                </c:pt>
                <c:pt idx="89">
                  <c:v>39727</c:v>
                </c:pt>
                <c:pt idx="90">
                  <c:v>39728</c:v>
                </c:pt>
                <c:pt idx="91">
                  <c:v>39729</c:v>
                </c:pt>
                <c:pt idx="92">
                  <c:v>39730</c:v>
                </c:pt>
                <c:pt idx="93">
                  <c:v>39731</c:v>
                </c:pt>
                <c:pt idx="94">
                  <c:v>39734</c:v>
                </c:pt>
                <c:pt idx="95">
                  <c:v>39735</c:v>
                </c:pt>
                <c:pt idx="96">
                  <c:v>39736</c:v>
                </c:pt>
                <c:pt idx="97">
                  <c:v>39737</c:v>
                </c:pt>
                <c:pt idx="98">
                  <c:v>39738</c:v>
                </c:pt>
                <c:pt idx="99">
                  <c:v>39741</c:v>
                </c:pt>
                <c:pt idx="100">
                  <c:v>39742</c:v>
                </c:pt>
                <c:pt idx="101">
                  <c:v>39743</c:v>
                </c:pt>
                <c:pt idx="102">
                  <c:v>39744</c:v>
                </c:pt>
                <c:pt idx="103">
                  <c:v>39745</c:v>
                </c:pt>
                <c:pt idx="104">
                  <c:v>39748</c:v>
                </c:pt>
                <c:pt idx="105">
                  <c:v>39749</c:v>
                </c:pt>
                <c:pt idx="106">
                  <c:v>39750</c:v>
                </c:pt>
                <c:pt idx="107">
                  <c:v>39751</c:v>
                </c:pt>
                <c:pt idx="108">
                  <c:v>39752</c:v>
                </c:pt>
                <c:pt idx="109">
                  <c:v>39755</c:v>
                </c:pt>
                <c:pt idx="110">
                  <c:v>39756</c:v>
                </c:pt>
                <c:pt idx="111">
                  <c:v>39757</c:v>
                </c:pt>
                <c:pt idx="112">
                  <c:v>39758</c:v>
                </c:pt>
                <c:pt idx="113">
                  <c:v>39759</c:v>
                </c:pt>
                <c:pt idx="114">
                  <c:v>39762</c:v>
                </c:pt>
                <c:pt idx="115">
                  <c:v>39763</c:v>
                </c:pt>
                <c:pt idx="116">
                  <c:v>39764</c:v>
                </c:pt>
                <c:pt idx="117">
                  <c:v>39765</c:v>
                </c:pt>
                <c:pt idx="118">
                  <c:v>39766</c:v>
                </c:pt>
                <c:pt idx="119">
                  <c:v>39769</c:v>
                </c:pt>
                <c:pt idx="120">
                  <c:v>39770</c:v>
                </c:pt>
                <c:pt idx="121">
                  <c:v>39771</c:v>
                </c:pt>
                <c:pt idx="122">
                  <c:v>39773</c:v>
                </c:pt>
                <c:pt idx="123">
                  <c:v>39776</c:v>
                </c:pt>
                <c:pt idx="124">
                  <c:v>39777</c:v>
                </c:pt>
                <c:pt idx="125">
                  <c:v>39778</c:v>
                </c:pt>
                <c:pt idx="126">
                  <c:v>39779</c:v>
                </c:pt>
                <c:pt idx="127">
                  <c:v>39780</c:v>
                </c:pt>
                <c:pt idx="128">
                  <c:v>39783</c:v>
                </c:pt>
                <c:pt idx="129">
                  <c:v>39784</c:v>
                </c:pt>
                <c:pt idx="130">
                  <c:v>39785</c:v>
                </c:pt>
                <c:pt idx="131">
                  <c:v>39786</c:v>
                </c:pt>
                <c:pt idx="132">
                  <c:v>39787</c:v>
                </c:pt>
                <c:pt idx="133">
                  <c:v>39790</c:v>
                </c:pt>
                <c:pt idx="134">
                  <c:v>39791</c:v>
                </c:pt>
                <c:pt idx="135">
                  <c:v>39792</c:v>
                </c:pt>
                <c:pt idx="136">
                  <c:v>39793</c:v>
                </c:pt>
                <c:pt idx="137">
                  <c:v>39794</c:v>
                </c:pt>
                <c:pt idx="138">
                  <c:v>39797</c:v>
                </c:pt>
                <c:pt idx="139">
                  <c:v>39798</c:v>
                </c:pt>
                <c:pt idx="140">
                  <c:v>39799</c:v>
                </c:pt>
                <c:pt idx="141">
                  <c:v>39800</c:v>
                </c:pt>
                <c:pt idx="142">
                  <c:v>39801</c:v>
                </c:pt>
                <c:pt idx="143">
                  <c:v>39804</c:v>
                </c:pt>
                <c:pt idx="144">
                  <c:v>39805</c:v>
                </c:pt>
                <c:pt idx="145">
                  <c:v>39808</c:v>
                </c:pt>
                <c:pt idx="146">
                  <c:v>39811</c:v>
                </c:pt>
                <c:pt idx="147">
                  <c:v>39812</c:v>
                </c:pt>
                <c:pt idx="148">
                  <c:v>39815</c:v>
                </c:pt>
                <c:pt idx="149">
                  <c:v>39818</c:v>
                </c:pt>
                <c:pt idx="150">
                  <c:v>39819</c:v>
                </c:pt>
                <c:pt idx="151">
                  <c:v>39820</c:v>
                </c:pt>
                <c:pt idx="152">
                  <c:v>39821</c:v>
                </c:pt>
                <c:pt idx="153">
                  <c:v>39822</c:v>
                </c:pt>
                <c:pt idx="154">
                  <c:v>39825</c:v>
                </c:pt>
                <c:pt idx="155">
                  <c:v>39826</c:v>
                </c:pt>
                <c:pt idx="156">
                  <c:v>39827</c:v>
                </c:pt>
                <c:pt idx="157">
                  <c:v>39828</c:v>
                </c:pt>
                <c:pt idx="158">
                  <c:v>39829</c:v>
                </c:pt>
                <c:pt idx="159">
                  <c:v>39832</c:v>
                </c:pt>
                <c:pt idx="160">
                  <c:v>39833</c:v>
                </c:pt>
                <c:pt idx="161">
                  <c:v>39834</c:v>
                </c:pt>
                <c:pt idx="162">
                  <c:v>39835</c:v>
                </c:pt>
                <c:pt idx="163">
                  <c:v>39836</c:v>
                </c:pt>
                <c:pt idx="164">
                  <c:v>39839</c:v>
                </c:pt>
                <c:pt idx="165">
                  <c:v>39840</c:v>
                </c:pt>
                <c:pt idx="166">
                  <c:v>39841</c:v>
                </c:pt>
                <c:pt idx="167">
                  <c:v>39842</c:v>
                </c:pt>
                <c:pt idx="168">
                  <c:v>39843</c:v>
                </c:pt>
                <c:pt idx="169">
                  <c:v>39846</c:v>
                </c:pt>
                <c:pt idx="170">
                  <c:v>39847</c:v>
                </c:pt>
                <c:pt idx="171">
                  <c:v>39848</c:v>
                </c:pt>
                <c:pt idx="172">
                  <c:v>39849</c:v>
                </c:pt>
                <c:pt idx="173">
                  <c:v>39850</c:v>
                </c:pt>
                <c:pt idx="174">
                  <c:v>39853</c:v>
                </c:pt>
                <c:pt idx="175">
                  <c:v>39854</c:v>
                </c:pt>
                <c:pt idx="176">
                  <c:v>39855</c:v>
                </c:pt>
                <c:pt idx="177">
                  <c:v>39856</c:v>
                </c:pt>
                <c:pt idx="178">
                  <c:v>39857</c:v>
                </c:pt>
                <c:pt idx="179">
                  <c:v>39860</c:v>
                </c:pt>
                <c:pt idx="180">
                  <c:v>39861</c:v>
                </c:pt>
                <c:pt idx="181">
                  <c:v>39862</c:v>
                </c:pt>
                <c:pt idx="182">
                  <c:v>39863</c:v>
                </c:pt>
                <c:pt idx="183">
                  <c:v>39864</c:v>
                </c:pt>
                <c:pt idx="184">
                  <c:v>39869</c:v>
                </c:pt>
                <c:pt idx="185">
                  <c:v>39870</c:v>
                </c:pt>
                <c:pt idx="186">
                  <c:v>39871</c:v>
                </c:pt>
                <c:pt idx="187">
                  <c:v>39874</c:v>
                </c:pt>
                <c:pt idx="188">
                  <c:v>39875</c:v>
                </c:pt>
                <c:pt idx="189">
                  <c:v>39876</c:v>
                </c:pt>
                <c:pt idx="190">
                  <c:v>39877</c:v>
                </c:pt>
                <c:pt idx="191">
                  <c:v>39878</c:v>
                </c:pt>
                <c:pt idx="192">
                  <c:v>39881</c:v>
                </c:pt>
                <c:pt idx="193">
                  <c:v>39882</c:v>
                </c:pt>
                <c:pt idx="194">
                  <c:v>39883</c:v>
                </c:pt>
                <c:pt idx="195">
                  <c:v>39884</c:v>
                </c:pt>
                <c:pt idx="196">
                  <c:v>39885</c:v>
                </c:pt>
                <c:pt idx="197">
                  <c:v>39888</c:v>
                </c:pt>
                <c:pt idx="198">
                  <c:v>39889</c:v>
                </c:pt>
                <c:pt idx="199">
                  <c:v>39890</c:v>
                </c:pt>
                <c:pt idx="200">
                  <c:v>39891</c:v>
                </c:pt>
                <c:pt idx="201">
                  <c:v>39892</c:v>
                </c:pt>
                <c:pt idx="202">
                  <c:v>39895</c:v>
                </c:pt>
                <c:pt idx="203">
                  <c:v>39896</c:v>
                </c:pt>
                <c:pt idx="204">
                  <c:v>39897</c:v>
                </c:pt>
                <c:pt idx="205">
                  <c:v>39898</c:v>
                </c:pt>
                <c:pt idx="206">
                  <c:v>39899</c:v>
                </c:pt>
                <c:pt idx="207">
                  <c:v>39902</c:v>
                </c:pt>
                <c:pt idx="208">
                  <c:v>39903</c:v>
                </c:pt>
                <c:pt idx="209">
                  <c:v>39904</c:v>
                </c:pt>
                <c:pt idx="210">
                  <c:v>39905</c:v>
                </c:pt>
                <c:pt idx="211">
                  <c:v>39906</c:v>
                </c:pt>
                <c:pt idx="212">
                  <c:v>39909</c:v>
                </c:pt>
                <c:pt idx="213">
                  <c:v>39910</c:v>
                </c:pt>
                <c:pt idx="214">
                  <c:v>39911</c:v>
                </c:pt>
                <c:pt idx="215">
                  <c:v>39912</c:v>
                </c:pt>
                <c:pt idx="216">
                  <c:v>39916</c:v>
                </c:pt>
                <c:pt idx="217">
                  <c:v>39917</c:v>
                </c:pt>
                <c:pt idx="218">
                  <c:v>39918</c:v>
                </c:pt>
                <c:pt idx="219">
                  <c:v>39919</c:v>
                </c:pt>
                <c:pt idx="220">
                  <c:v>39920</c:v>
                </c:pt>
                <c:pt idx="221">
                  <c:v>39923</c:v>
                </c:pt>
                <c:pt idx="222">
                  <c:v>39925</c:v>
                </c:pt>
                <c:pt idx="223">
                  <c:v>39926</c:v>
                </c:pt>
                <c:pt idx="224">
                  <c:v>39927</c:v>
                </c:pt>
                <c:pt idx="225">
                  <c:v>39930</c:v>
                </c:pt>
                <c:pt idx="226">
                  <c:v>39931</c:v>
                </c:pt>
                <c:pt idx="227">
                  <c:v>39932</c:v>
                </c:pt>
                <c:pt idx="228">
                  <c:v>39933</c:v>
                </c:pt>
                <c:pt idx="229">
                  <c:v>39937</c:v>
                </c:pt>
                <c:pt idx="230">
                  <c:v>39938</c:v>
                </c:pt>
                <c:pt idx="231">
                  <c:v>39939</c:v>
                </c:pt>
                <c:pt idx="232">
                  <c:v>39940</c:v>
                </c:pt>
                <c:pt idx="233">
                  <c:v>39941</c:v>
                </c:pt>
                <c:pt idx="234">
                  <c:v>39944</c:v>
                </c:pt>
                <c:pt idx="235">
                  <c:v>39945</c:v>
                </c:pt>
                <c:pt idx="236">
                  <c:v>39946</c:v>
                </c:pt>
                <c:pt idx="237">
                  <c:v>39947</c:v>
                </c:pt>
                <c:pt idx="238">
                  <c:v>39948</c:v>
                </c:pt>
                <c:pt idx="239">
                  <c:v>39951</c:v>
                </c:pt>
                <c:pt idx="240">
                  <c:v>39952</c:v>
                </c:pt>
                <c:pt idx="241">
                  <c:v>39953</c:v>
                </c:pt>
                <c:pt idx="242">
                  <c:v>39954</c:v>
                </c:pt>
                <c:pt idx="243">
                  <c:v>39955</c:v>
                </c:pt>
                <c:pt idx="244">
                  <c:v>39958</c:v>
                </c:pt>
                <c:pt idx="245">
                  <c:v>39959</c:v>
                </c:pt>
                <c:pt idx="246">
                  <c:v>39960</c:v>
                </c:pt>
                <c:pt idx="247">
                  <c:v>39961</c:v>
                </c:pt>
                <c:pt idx="248">
                  <c:v>39962</c:v>
                </c:pt>
                <c:pt idx="249">
                  <c:v>39965</c:v>
                </c:pt>
                <c:pt idx="250">
                  <c:v>39966</c:v>
                </c:pt>
                <c:pt idx="251">
                  <c:v>39967</c:v>
                </c:pt>
                <c:pt idx="252">
                  <c:v>39968</c:v>
                </c:pt>
                <c:pt idx="253">
                  <c:v>39969</c:v>
                </c:pt>
                <c:pt idx="254">
                  <c:v>39972</c:v>
                </c:pt>
                <c:pt idx="255">
                  <c:v>39973</c:v>
                </c:pt>
                <c:pt idx="256">
                  <c:v>39974</c:v>
                </c:pt>
                <c:pt idx="257">
                  <c:v>39976</c:v>
                </c:pt>
                <c:pt idx="258">
                  <c:v>39979</c:v>
                </c:pt>
                <c:pt idx="259">
                  <c:v>39980</c:v>
                </c:pt>
                <c:pt idx="260">
                  <c:v>39981</c:v>
                </c:pt>
                <c:pt idx="261">
                  <c:v>39982</c:v>
                </c:pt>
                <c:pt idx="262">
                  <c:v>39983</c:v>
                </c:pt>
                <c:pt idx="263">
                  <c:v>39986</c:v>
                </c:pt>
                <c:pt idx="264">
                  <c:v>39987</c:v>
                </c:pt>
                <c:pt idx="265">
                  <c:v>39988</c:v>
                </c:pt>
                <c:pt idx="266">
                  <c:v>39989</c:v>
                </c:pt>
                <c:pt idx="267">
                  <c:v>39990</c:v>
                </c:pt>
                <c:pt idx="268">
                  <c:v>39993</c:v>
                </c:pt>
                <c:pt idx="269">
                  <c:v>39994</c:v>
                </c:pt>
                <c:pt idx="270">
                  <c:v>39995</c:v>
                </c:pt>
                <c:pt idx="271">
                  <c:v>39996</c:v>
                </c:pt>
                <c:pt idx="272">
                  <c:v>39997</c:v>
                </c:pt>
                <c:pt idx="273">
                  <c:v>40000</c:v>
                </c:pt>
                <c:pt idx="274">
                  <c:v>40001</c:v>
                </c:pt>
                <c:pt idx="275">
                  <c:v>40002</c:v>
                </c:pt>
                <c:pt idx="276">
                  <c:v>40004</c:v>
                </c:pt>
                <c:pt idx="277">
                  <c:v>40007</c:v>
                </c:pt>
                <c:pt idx="278">
                  <c:v>40008</c:v>
                </c:pt>
                <c:pt idx="279">
                  <c:v>40009</c:v>
                </c:pt>
                <c:pt idx="280">
                  <c:v>40010</c:v>
                </c:pt>
                <c:pt idx="281">
                  <c:v>40011</c:v>
                </c:pt>
                <c:pt idx="282">
                  <c:v>40014</c:v>
                </c:pt>
                <c:pt idx="283">
                  <c:v>40015</c:v>
                </c:pt>
                <c:pt idx="284">
                  <c:v>40016</c:v>
                </c:pt>
                <c:pt idx="285">
                  <c:v>40017</c:v>
                </c:pt>
                <c:pt idx="286">
                  <c:v>40018</c:v>
                </c:pt>
                <c:pt idx="287">
                  <c:v>40021</c:v>
                </c:pt>
                <c:pt idx="288">
                  <c:v>40022</c:v>
                </c:pt>
                <c:pt idx="289">
                  <c:v>40023</c:v>
                </c:pt>
                <c:pt idx="290">
                  <c:v>40024</c:v>
                </c:pt>
                <c:pt idx="291">
                  <c:v>40025</c:v>
                </c:pt>
                <c:pt idx="292">
                  <c:v>40028</c:v>
                </c:pt>
                <c:pt idx="293">
                  <c:v>40029</c:v>
                </c:pt>
                <c:pt idx="294">
                  <c:v>40030</c:v>
                </c:pt>
                <c:pt idx="295">
                  <c:v>40031</c:v>
                </c:pt>
                <c:pt idx="296">
                  <c:v>40032</c:v>
                </c:pt>
                <c:pt idx="297">
                  <c:v>40035</c:v>
                </c:pt>
                <c:pt idx="298">
                  <c:v>40036</c:v>
                </c:pt>
                <c:pt idx="299">
                  <c:v>40037</c:v>
                </c:pt>
                <c:pt idx="300">
                  <c:v>40038</c:v>
                </c:pt>
                <c:pt idx="301">
                  <c:v>40039</c:v>
                </c:pt>
                <c:pt idx="302">
                  <c:v>40042</c:v>
                </c:pt>
                <c:pt idx="303">
                  <c:v>40043</c:v>
                </c:pt>
                <c:pt idx="304">
                  <c:v>40044</c:v>
                </c:pt>
                <c:pt idx="305">
                  <c:v>40045</c:v>
                </c:pt>
                <c:pt idx="306">
                  <c:v>40046</c:v>
                </c:pt>
                <c:pt idx="307">
                  <c:v>40049</c:v>
                </c:pt>
                <c:pt idx="308">
                  <c:v>40050</c:v>
                </c:pt>
                <c:pt idx="309">
                  <c:v>40051</c:v>
                </c:pt>
                <c:pt idx="310">
                  <c:v>40052</c:v>
                </c:pt>
                <c:pt idx="311">
                  <c:v>40053</c:v>
                </c:pt>
                <c:pt idx="312">
                  <c:v>40056</c:v>
                </c:pt>
                <c:pt idx="313">
                  <c:v>40057</c:v>
                </c:pt>
                <c:pt idx="314">
                  <c:v>40058</c:v>
                </c:pt>
                <c:pt idx="315">
                  <c:v>40059</c:v>
                </c:pt>
                <c:pt idx="316">
                  <c:v>40060</c:v>
                </c:pt>
                <c:pt idx="317">
                  <c:v>40064</c:v>
                </c:pt>
                <c:pt idx="318">
                  <c:v>40065</c:v>
                </c:pt>
                <c:pt idx="319">
                  <c:v>40066</c:v>
                </c:pt>
                <c:pt idx="320">
                  <c:v>40067</c:v>
                </c:pt>
                <c:pt idx="321">
                  <c:v>40070</c:v>
                </c:pt>
                <c:pt idx="322">
                  <c:v>40071</c:v>
                </c:pt>
                <c:pt idx="323">
                  <c:v>40072</c:v>
                </c:pt>
                <c:pt idx="324">
                  <c:v>40073</c:v>
                </c:pt>
                <c:pt idx="325">
                  <c:v>40074</c:v>
                </c:pt>
                <c:pt idx="326">
                  <c:v>40077</c:v>
                </c:pt>
                <c:pt idx="327">
                  <c:v>40078</c:v>
                </c:pt>
                <c:pt idx="328">
                  <c:v>40079</c:v>
                </c:pt>
                <c:pt idx="329">
                  <c:v>40080</c:v>
                </c:pt>
                <c:pt idx="330">
                  <c:v>40081</c:v>
                </c:pt>
                <c:pt idx="331">
                  <c:v>40084</c:v>
                </c:pt>
                <c:pt idx="332">
                  <c:v>40085</c:v>
                </c:pt>
                <c:pt idx="333">
                  <c:v>40086</c:v>
                </c:pt>
                <c:pt idx="334">
                  <c:v>40087</c:v>
                </c:pt>
                <c:pt idx="335">
                  <c:v>40088</c:v>
                </c:pt>
                <c:pt idx="336">
                  <c:v>40091</c:v>
                </c:pt>
                <c:pt idx="337">
                  <c:v>40092</c:v>
                </c:pt>
                <c:pt idx="338">
                  <c:v>40093</c:v>
                </c:pt>
                <c:pt idx="339">
                  <c:v>40094</c:v>
                </c:pt>
                <c:pt idx="340">
                  <c:v>40095</c:v>
                </c:pt>
                <c:pt idx="341">
                  <c:v>40099</c:v>
                </c:pt>
                <c:pt idx="342">
                  <c:v>40100</c:v>
                </c:pt>
                <c:pt idx="343">
                  <c:v>40101</c:v>
                </c:pt>
                <c:pt idx="344">
                  <c:v>40102</c:v>
                </c:pt>
                <c:pt idx="345">
                  <c:v>40105</c:v>
                </c:pt>
                <c:pt idx="346">
                  <c:v>40106</c:v>
                </c:pt>
                <c:pt idx="347">
                  <c:v>40107</c:v>
                </c:pt>
                <c:pt idx="348">
                  <c:v>40108</c:v>
                </c:pt>
                <c:pt idx="349">
                  <c:v>40109</c:v>
                </c:pt>
                <c:pt idx="350">
                  <c:v>40112</c:v>
                </c:pt>
                <c:pt idx="351">
                  <c:v>40113</c:v>
                </c:pt>
                <c:pt idx="352">
                  <c:v>40114</c:v>
                </c:pt>
                <c:pt idx="353">
                  <c:v>40115</c:v>
                </c:pt>
                <c:pt idx="354">
                  <c:v>40116</c:v>
                </c:pt>
                <c:pt idx="355">
                  <c:v>40120</c:v>
                </c:pt>
                <c:pt idx="356">
                  <c:v>40121</c:v>
                </c:pt>
                <c:pt idx="357">
                  <c:v>40122</c:v>
                </c:pt>
                <c:pt idx="358">
                  <c:v>40123</c:v>
                </c:pt>
                <c:pt idx="359">
                  <c:v>40126</c:v>
                </c:pt>
                <c:pt idx="360">
                  <c:v>40127</c:v>
                </c:pt>
                <c:pt idx="361">
                  <c:v>40128</c:v>
                </c:pt>
                <c:pt idx="362">
                  <c:v>40129</c:v>
                </c:pt>
                <c:pt idx="363">
                  <c:v>40130</c:v>
                </c:pt>
                <c:pt idx="364">
                  <c:v>40133</c:v>
                </c:pt>
                <c:pt idx="365">
                  <c:v>40134</c:v>
                </c:pt>
                <c:pt idx="366">
                  <c:v>40135</c:v>
                </c:pt>
                <c:pt idx="367">
                  <c:v>40136</c:v>
                </c:pt>
                <c:pt idx="368">
                  <c:v>40140</c:v>
                </c:pt>
                <c:pt idx="369">
                  <c:v>40141</c:v>
                </c:pt>
                <c:pt idx="370">
                  <c:v>40142</c:v>
                </c:pt>
                <c:pt idx="371">
                  <c:v>40143</c:v>
                </c:pt>
                <c:pt idx="372">
                  <c:v>40144</c:v>
                </c:pt>
                <c:pt idx="373">
                  <c:v>40147</c:v>
                </c:pt>
                <c:pt idx="374">
                  <c:v>40148</c:v>
                </c:pt>
                <c:pt idx="375">
                  <c:v>40149</c:v>
                </c:pt>
                <c:pt idx="376">
                  <c:v>40150</c:v>
                </c:pt>
                <c:pt idx="377">
                  <c:v>40151</c:v>
                </c:pt>
                <c:pt idx="378">
                  <c:v>40154</c:v>
                </c:pt>
                <c:pt idx="379">
                  <c:v>40155</c:v>
                </c:pt>
                <c:pt idx="380">
                  <c:v>40156</c:v>
                </c:pt>
                <c:pt idx="381">
                  <c:v>40157</c:v>
                </c:pt>
                <c:pt idx="382">
                  <c:v>40158</c:v>
                </c:pt>
                <c:pt idx="383">
                  <c:v>40161</c:v>
                </c:pt>
                <c:pt idx="384">
                  <c:v>40162</c:v>
                </c:pt>
                <c:pt idx="385">
                  <c:v>40163</c:v>
                </c:pt>
                <c:pt idx="386">
                  <c:v>40164</c:v>
                </c:pt>
                <c:pt idx="387">
                  <c:v>40165</c:v>
                </c:pt>
                <c:pt idx="388">
                  <c:v>40168</c:v>
                </c:pt>
                <c:pt idx="389">
                  <c:v>40169</c:v>
                </c:pt>
                <c:pt idx="390">
                  <c:v>40170</c:v>
                </c:pt>
                <c:pt idx="391">
                  <c:v>40175</c:v>
                </c:pt>
                <c:pt idx="392">
                  <c:v>40176</c:v>
                </c:pt>
                <c:pt idx="393">
                  <c:v>40177</c:v>
                </c:pt>
                <c:pt idx="394">
                  <c:v>40182</c:v>
                </c:pt>
                <c:pt idx="395">
                  <c:v>40183</c:v>
                </c:pt>
                <c:pt idx="396">
                  <c:v>40184</c:v>
                </c:pt>
                <c:pt idx="397">
                  <c:v>40185</c:v>
                </c:pt>
                <c:pt idx="398">
                  <c:v>40186</c:v>
                </c:pt>
                <c:pt idx="399">
                  <c:v>40189</c:v>
                </c:pt>
                <c:pt idx="400">
                  <c:v>40190</c:v>
                </c:pt>
                <c:pt idx="401">
                  <c:v>40191</c:v>
                </c:pt>
                <c:pt idx="402">
                  <c:v>40192</c:v>
                </c:pt>
                <c:pt idx="403">
                  <c:v>40193</c:v>
                </c:pt>
                <c:pt idx="404">
                  <c:v>40196</c:v>
                </c:pt>
                <c:pt idx="405">
                  <c:v>40197</c:v>
                </c:pt>
                <c:pt idx="406">
                  <c:v>40198</c:v>
                </c:pt>
                <c:pt idx="407">
                  <c:v>40199</c:v>
                </c:pt>
                <c:pt idx="408">
                  <c:v>40200</c:v>
                </c:pt>
                <c:pt idx="409">
                  <c:v>40204</c:v>
                </c:pt>
                <c:pt idx="410">
                  <c:v>40205</c:v>
                </c:pt>
                <c:pt idx="411">
                  <c:v>40206</c:v>
                </c:pt>
                <c:pt idx="412">
                  <c:v>40207</c:v>
                </c:pt>
                <c:pt idx="413">
                  <c:v>40210</c:v>
                </c:pt>
                <c:pt idx="414">
                  <c:v>40211</c:v>
                </c:pt>
                <c:pt idx="415">
                  <c:v>40212</c:v>
                </c:pt>
                <c:pt idx="416">
                  <c:v>40213</c:v>
                </c:pt>
                <c:pt idx="417">
                  <c:v>40214</c:v>
                </c:pt>
                <c:pt idx="418">
                  <c:v>40217</c:v>
                </c:pt>
                <c:pt idx="419">
                  <c:v>40218</c:v>
                </c:pt>
                <c:pt idx="420">
                  <c:v>40219</c:v>
                </c:pt>
                <c:pt idx="421">
                  <c:v>40220</c:v>
                </c:pt>
                <c:pt idx="422">
                  <c:v>40221</c:v>
                </c:pt>
                <c:pt idx="423">
                  <c:v>40226</c:v>
                </c:pt>
                <c:pt idx="424">
                  <c:v>40227</c:v>
                </c:pt>
                <c:pt idx="425">
                  <c:v>40228</c:v>
                </c:pt>
                <c:pt idx="426">
                  <c:v>40231</c:v>
                </c:pt>
                <c:pt idx="427">
                  <c:v>40232</c:v>
                </c:pt>
                <c:pt idx="428">
                  <c:v>40233</c:v>
                </c:pt>
                <c:pt idx="429">
                  <c:v>40234</c:v>
                </c:pt>
                <c:pt idx="430">
                  <c:v>40235</c:v>
                </c:pt>
                <c:pt idx="431">
                  <c:v>40238</c:v>
                </c:pt>
                <c:pt idx="432">
                  <c:v>40239</c:v>
                </c:pt>
                <c:pt idx="433">
                  <c:v>40240</c:v>
                </c:pt>
                <c:pt idx="434">
                  <c:v>40241</c:v>
                </c:pt>
                <c:pt idx="435">
                  <c:v>40242</c:v>
                </c:pt>
                <c:pt idx="436">
                  <c:v>40245</c:v>
                </c:pt>
                <c:pt idx="437">
                  <c:v>40246</c:v>
                </c:pt>
                <c:pt idx="438">
                  <c:v>40247</c:v>
                </c:pt>
                <c:pt idx="439">
                  <c:v>40248</c:v>
                </c:pt>
                <c:pt idx="440">
                  <c:v>40249</c:v>
                </c:pt>
                <c:pt idx="441">
                  <c:v>40252</c:v>
                </c:pt>
                <c:pt idx="442">
                  <c:v>40253</c:v>
                </c:pt>
                <c:pt idx="443">
                  <c:v>40254</c:v>
                </c:pt>
                <c:pt idx="444">
                  <c:v>40255</c:v>
                </c:pt>
                <c:pt idx="445">
                  <c:v>40256</c:v>
                </c:pt>
                <c:pt idx="446">
                  <c:v>40259</c:v>
                </c:pt>
                <c:pt idx="447">
                  <c:v>40260</c:v>
                </c:pt>
                <c:pt idx="448">
                  <c:v>40261</c:v>
                </c:pt>
                <c:pt idx="449">
                  <c:v>40262</c:v>
                </c:pt>
                <c:pt idx="450">
                  <c:v>40263</c:v>
                </c:pt>
                <c:pt idx="451">
                  <c:v>40266</c:v>
                </c:pt>
                <c:pt idx="452">
                  <c:v>40267</c:v>
                </c:pt>
                <c:pt idx="453">
                  <c:v>40268</c:v>
                </c:pt>
                <c:pt idx="454">
                  <c:v>40269</c:v>
                </c:pt>
                <c:pt idx="455">
                  <c:v>40273</c:v>
                </c:pt>
                <c:pt idx="456">
                  <c:v>40274</c:v>
                </c:pt>
                <c:pt idx="457">
                  <c:v>40275</c:v>
                </c:pt>
                <c:pt idx="458">
                  <c:v>40276</c:v>
                </c:pt>
                <c:pt idx="459">
                  <c:v>40277</c:v>
                </c:pt>
                <c:pt idx="460">
                  <c:v>40280</c:v>
                </c:pt>
                <c:pt idx="461">
                  <c:v>40281</c:v>
                </c:pt>
                <c:pt idx="462">
                  <c:v>40282</c:v>
                </c:pt>
                <c:pt idx="463">
                  <c:v>40283</c:v>
                </c:pt>
                <c:pt idx="464">
                  <c:v>40284</c:v>
                </c:pt>
                <c:pt idx="465">
                  <c:v>40287</c:v>
                </c:pt>
                <c:pt idx="466">
                  <c:v>40288</c:v>
                </c:pt>
                <c:pt idx="467">
                  <c:v>40290</c:v>
                </c:pt>
                <c:pt idx="468">
                  <c:v>40291</c:v>
                </c:pt>
                <c:pt idx="469">
                  <c:v>40294</c:v>
                </c:pt>
                <c:pt idx="470">
                  <c:v>40295</c:v>
                </c:pt>
                <c:pt idx="471">
                  <c:v>40296</c:v>
                </c:pt>
                <c:pt idx="472">
                  <c:v>40297</c:v>
                </c:pt>
                <c:pt idx="473">
                  <c:v>40298</c:v>
                </c:pt>
                <c:pt idx="474">
                  <c:v>40301</c:v>
                </c:pt>
                <c:pt idx="475">
                  <c:v>40302</c:v>
                </c:pt>
                <c:pt idx="476">
                  <c:v>40303</c:v>
                </c:pt>
                <c:pt idx="477">
                  <c:v>40304</c:v>
                </c:pt>
                <c:pt idx="478">
                  <c:v>40305</c:v>
                </c:pt>
                <c:pt idx="479">
                  <c:v>40308</c:v>
                </c:pt>
                <c:pt idx="480">
                  <c:v>40309</c:v>
                </c:pt>
                <c:pt idx="481">
                  <c:v>40310</c:v>
                </c:pt>
                <c:pt idx="482">
                  <c:v>40311</c:v>
                </c:pt>
                <c:pt idx="483">
                  <c:v>40312</c:v>
                </c:pt>
                <c:pt idx="484">
                  <c:v>40315</c:v>
                </c:pt>
                <c:pt idx="485">
                  <c:v>40316</c:v>
                </c:pt>
                <c:pt idx="486">
                  <c:v>40317</c:v>
                </c:pt>
                <c:pt idx="487">
                  <c:v>40318</c:v>
                </c:pt>
                <c:pt idx="488">
                  <c:v>40319</c:v>
                </c:pt>
                <c:pt idx="489">
                  <c:v>40322</c:v>
                </c:pt>
                <c:pt idx="490">
                  <c:v>40323</c:v>
                </c:pt>
                <c:pt idx="491">
                  <c:v>40324</c:v>
                </c:pt>
                <c:pt idx="492">
                  <c:v>40325</c:v>
                </c:pt>
                <c:pt idx="493">
                  <c:v>40326</c:v>
                </c:pt>
                <c:pt idx="494">
                  <c:v>40329</c:v>
                </c:pt>
                <c:pt idx="495">
                  <c:v>40330</c:v>
                </c:pt>
                <c:pt idx="496">
                  <c:v>40331</c:v>
                </c:pt>
                <c:pt idx="497">
                  <c:v>40333</c:v>
                </c:pt>
                <c:pt idx="498">
                  <c:v>40336</c:v>
                </c:pt>
                <c:pt idx="499">
                  <c:v>40337</c:v>
                </c:pt>
                <c:pt idx="500">
                  <c:v>40338</c:v>
                </c:pt>
                <c:pt idx="501">
                  <c:v>40339</c:v>
                </c:pt>
                <c:pt idx="502">
                  <c:v>40340</c:v>
                </c:pt>
                <c:pt idx="503">
                  <c:v>40343</c:v>
                </c:pt>
                <c:pt idx="504">
                  <c:v>40344</c:v>
                </c:pt>
                <c:pt idx="505">
                  <c:v>40345</c:v>
                </c:pt>
                <c:pt idx="506">
                  <c:v>40346</c:v>
                </c:pt>
                <c:pt idx="507">
                  <c:v>40347</c:v>
                </c:pt>
                <c:pt idx="508">
                  <c:v>40350</c:v>
                </c:pt>
                <c:pt idx="509">
                  <c:v>40351</c:v>
                </c:pt>
                <c:pt idx="510">
                  <c:v>40352</c:v>
                </c:pt>
                <c:pt idx="511">
                  <c:v>40353</c:v>
                </c:pt>
                <c:pt idx="512">
                  <c:v>40354</c:v>
                </c:pt>
                <c:pt idx="513">
                  <c:v>40357</c:v>
                </c:pt>
                <c:pt idx="514">
                  <c:v>40358</c:v>
                </c:pt>
                <c:pt idx="515">
                  <c:v>40359</c:v>
                </c:pt>
                <c:pt idx="516">
                  <c:v>40360</c:v>
                </c:pt>
                <c:pt idx="517">
                  <c:v>40361</c:v>
                </c:pt>
                <c:pt idx="518">
                  <c:v>40364</c:v>
                </c:pt>
                <c:pt idx="519">
                  <c:v>40365</c:v>
                </c:pt>
                <c:pt idx="520">
                  <c:v>40366</c:v>
                </c:pt>
                <c:pt idx="521">
                  <c:v>40367</c:v>
                </c:pt>
                <c:pt idx="522">
                  <c:v>40371</c:v>
                </c:pt>
                <c:pt idx="523">
                  <c:v>40372</c:v>
                </c:pt>
                <c:pt idx="524">
                  <c:v>40373</c:v>
                </c:pt>
                <c:pt idx="525">
                  <c:v>40374</c:v>
                </c:pt>
                <c:pt idx="526">
                  <c:v>40375</c:v>
                </c:pt>
                <c:pt idx="527">
                  <c:v>40378</c:v>
                </c:pt>
                <c:pt idx="528">
                  <c:v>40379</c:v>
                </c:pt>
                <c:pt idx="529">
                  <c:v>40380</c:v>
                </c:pt>
                <c:pt idx="530">
                  <c:v>40381</c:v>
                </c:pt>
                <c:pt idx="531">
                  <c:v>40382</c:v>
                </c:pt>
                <c:pt idx="532">
                  <c:v>40385</c:v>
                </c:pt>
                <c:pt idx="533">
                  <c:v>40386</c:v>
                </c:pt>
                <c:pt idx="534">
                  <c:v>40387</c:v>
                </c:pt>
                <c:pt idx="535">
                  <c:v>40388</c:v>
                </c:pt>
                <c:pt idx="536">
                  <c:v>40389</c:v>
                </c:pt>
                <c:pt idx="537">
                  <c:v>40392</c:v>
                </c:pt>
                <c:pt idx="538">
                  <c:v>40393</c:v>
                </c:pt>
                <c:pt idx="539">
                  <c:v>40394</c:v>
                </c:pt>
                <c:pt idx="540">
                  <c:v>40395</c:v>
                </c:pt>
                <c:pt idx="541">
                  <c:v>40396</c:v>
                </c:pt>
                <c:pt idx="542">
                  <c:v>40399</c:v>
                </c:pt>
                <c:pt idx="543">
                  <c:v>40400</c:v>
                </c:pt>
                <c:pt idx="544">
                  <c:v>40401</c:v>
                </c:pt>
                <c:pt idx="545">
                  <c:v>40402</c:v>
                </c:pt>
                <c:pt idx="546">
                  <c:v>40403</c:v>
                </c:pt>
                <c:pt idx="547">
                  <c:v>40406</c:v>
                </c:pt>
                <c:pt idx="548">
                  <c:v>40407</c:v>
                </c:pt>
                <c:pt idx="549">
                  <c:v>40408</c:v>
                </c:pt>
                <c:pt idx="550">
                  <c:v>40409</c:v>
                </c:pt>
                <c:pt idx="551">
                  <c:v>40410</c:v>
                </c:pt>
                <c:pt idx="552">
                  <c:v>40413</c:v>
                </c:pt>
                <c:pt idx="553">
                  <c:v>40414</c:v>
                </c:pt>
                <c:pt idx="554">
                  <c:v>40415</c:v>
                </c:pt>
                <c:pt idx="555">
                  <c:v>40416</c:v>
                </c:pt>
                <c:pt idx="556">
                  <c:v>40417</c:v>
                </c:pt>
                <c:pt idx="557">
                  <c:v>40420</c:v>
                </c:pt>
                <c:pt idx="558">
                  <c:v>40421</c:v>
                </c:pt>
                <c:pt idx="559">
                  <c:v>40422</c:v>
                </c:pt>
                <c:pt idx="560">
                  <c:v>40423</c:v>
                </c:pt>
                <c:pt idx="561">
                  <c:v>40424</c:v>
                </c:pt>
                <c:pt idx="562">
                  <c:v>40427</c:v>
                </c:pt>
                <c:pt idx="563">
                  <c:v>40429</c:v>
                </c:pt>
                <c:pt idx="564">
                  <c:v>40430</c:v>
                </c:pt>
                <c:pt idx="565">
                  <c:v>40431</c:v>
                </c:pt>
                <c:pt idx="566">
                  <c:v>40434</c:v>
                </c:pt>
                <c:pt idx="567">
                  <c:v>40435</c:v>
                </c:pt>
                <c:pt idx="568">
                  <c:v>40436</c:v>
                </c:pt>
                <c:pt idx="569">
                  <c:v>40437</c:v>
                </c:pt>
                <c:pt idx="570">
                  <c:v>40438</c:v>
                </c:pt>
                <c:pt idx="571">
                  <c:v>40441</c:v>
                </c:pt>
                <c:pt idx="572">
                  <c:v>40442</c:v>
                </c:pt>
                <c:pt idx="573">
                  <c:v>40443</c:v>
                </c:pt>
                <c:pt idx="574">
                  <c:v>40444</c:v>
                </c:pt>
                <c:pt idx="575">
                  <c:v>40445</c:v>
                </c:pt>
                <c:pt idx="576">
                  <c:v>40448</c:v>
                </c:pt>
                <c:pt idx="577">
                  <c:v>40449</c:v>
                </c:pt>
                <c:pt idx="578">
                  <c:v>40450</c:v>
                </c:pt>
                <c:pt idx="579">
                  <c:v>40451</c:v>
                </c:pt>
                <c:pt idx="580">
                  <c:v>40452</c:v>
                </c:pt>
                <c:pt idx="581">
                  <c:v>40455</c:v>
                </c:pt>
                <c:pt idx="582">
                  <c:v>40456</c:v>
                </c:pt>
                <c:pt idx="583">
                  <c:v>40457</c:v>
                </c:pt>
                <c:pt idx="584">
                  <c:v>40458</c:v>
                </c:pt>
                <c:pt idx="585">
                  <c:v>40459</c:v>
                </c:pt>
                <c:pt idx="586">
                  <c:v>40462</c:v>
                </c:pt>
                <c:pt idx="587">
                  <c:v>40464</c:v>
                </c:pt>
                <c:pt idx="588">
                  <c:v>40465</c:v>
                </c:pt>
                <c:pt idx="589">
                  <c:v>40466</c:v>
                </c:pt>
                <c:pt idx="590">
                  <c:v>40469</c:v>
                </c:pt>
                <c:pt idx="591">
                  <c:v>40470</c:v>
                </c:pt>
                <c:pt idx="592">
                  <c:v>40471</c:v>
                </c:pt>
                <c:pt idx="593">
                  <c:v>40472</c:v>
                </c:pt>
                <c:pt idx="594">
                  <c:v>40473</c:v>
                </c:pt>
                <c:pt idx="595">
                  <c:v>40476</c:v>
                </c:pt>
                <c:pt idx="596">
                  <c:v>40477</c:v>
                </c:pt>
                <c:pt idx="597">
                  <c:v>40478</c:v>
                </c:pt>
                <c:pt idx="598">
                  <c:v>40479</c:v>
                </c:pt>
                <c:pt idx="599">
                  <c:v>40480</c:v>
                </c:pt>
                <c:pt idx="600">
                  <c:v>40483</c:v>
                </c:pt>
                <c:pt idx="601">
                  <c:v>40485</c:v>
                </c:pt>
                <c:pt idx="602">
                  <c:v>40486</c:v>
                </c:pt>
                <c:pt idx="603">
                  <c:v>40487</c:v>
                </c:pt>
                <c:pt idx="604">
                  <c:v>40490</c:v>
                </c:pt>
                <c:pt idx="605">
                  <c:v>40491</c:v>
                </c:pt>
                <c:pt idx="606">
                  <c:v>40492</c:v>
                </c:pt>
                <c:pt idx="607">
                  <c:v>40493</c:v>
                </c:pt>
                <c:pt idx="608">
                  <c:v>40494</c:v>
                </c:pt>
                <c:pt idx="609">
                  <c:v>40498</c:v>
                </c:pt>
                <c:pt idx="610">
                  <c:v>40499</c:v>
                </c:pt>
                <c:pt idx="611">
                  <c:v>40500</c:v>
                </c:pt>
                <c:pt idx="612">
                  <c:v>40501</c:v>
                </c:pt>
                <c:pt idx="613">
                  <c:v>40504</c:v>
                </c:pt>
                <c:pt idx="614">
                  <c:v>40505</c:v>
                </c:pt>
                <c:pt idx="615">
                  <c:v>40506</c:v>
                </c:pt>
                <c:pt idx="616">
                  <c:v>40507</c:v>
                </c:pt>
                <c:pt idx="617">
                  <c:v>40508</c:v>
                </c:pt>
                <c:pt idx="618">
                  <c:v>40511</c:v>
                </c:pt>
                <c:pt idx="619">
                  <c:v>40512</c:v>
                </c:pt>
                <c:pt idx="620">
                  <c:v>40513</c:v>
                </c:pt>
                <c:pt idx="621">
                  <c:v>40514</c:v>
                </c:pt>
                <c:pt idx="622">
                  <c:v>40515</c:v>
                </c:pt>
                <c:pt idx="623">
                  <c:v>40518</c:v>
                </c:pt>
                <c:pt idx="624">
                  <c:v>40519</c:v>
                </c:pt>
                <c:pt idx="625">
                  <c:v>40520</c:v>
                </c:pt>
                <c:pt idx="626">
                  <c:v>40521</c:v>
                </c:pt>
                <c:pt idx="627">
                  <c:v>40522</c:v>
                </c:pt>
                <c:pt idx="628">
                  <c:v>40525</c:v>
                </c:pt>
                <c:pt idx="629">
                  <c:v>40526</c:v>
                </c:pt>
                <c:pt idx="630">
                  <c:v>40527</c:v>
                </c:pt>
                <c:pt idx="631">
                  <c:v>40528</c:v>
                </c:pt>
                <c:pt idx="632">
                  <c:v>40529</c:v>
                </c:pt>
                <c:pt idx="633">
                  <c:v>40532</c:v>
                </c:pt>
                <c:pt idx="634">
                  <c:v>40533</c:v>
                </c:pt>
                <c:pt idx="635">
                  <c:v>40534</c:v>
                </c:pt>
                <c:pt idx="636">
                  <c:v>40535</c:v>
                </c:pt>
                <c:pt idx="637">
                  <c:v>40539</c:v>
                </c:pt>
                <c:pt idx="638">
                  <c:v>40540</c:v>
                </c:pt>
                <c:pt idx="639">
                  <c:v>40541</c:v>
                </c:pt>
                <c:pt idx="640">
                  <c:v>40542</c:v>
                </c:pt>
                <c:pt idx="641">
                  <c:v>40546</c:v>
                </c:pt>
                <c:pt idx="642">
                  <c:v>40547</c:v>
                </c:pt>
                <c:pt idx="643">
                  <c:v>40548</c:v>
                </c:pt>
                <c:pt idx="644">
                  <c:v>40549</c:v>
                </c:pt>
                <c:pt idx="645">
                  <c:v>40550</c:v>
                </c:pt>
                <c:pt idx="646">
                  <c:v>40553</c:v>
                </c:pt>
                <c:pt idx="647">
                  <c:v>40554</c:v>
                </c:pt>
                <c:pt idx="648">
                  <c:v>40555</c:v>
                </c:pt>
                <c:pt idx="649">
                  <c:v>40556</c:v>
                </c:pt>
                <c:pt idx="650">
                  <c:v>40557</c:v>
                </c:pt>
                <c:pt idx="651">
                  <c:v>40560</c:v>
                </c:pt>
                <c:pt idx="652">
                  <c:v>40561</c:v>
                </c:pt>
                <c:pt idx="653">
                  <c:v>40562</c:v>
                </c:pt>
                <c:pt idx="654">
                  <c:v>40563</c:v>
                </c:pt>
                <c:pt idx="655">
                  <c:v>40564</c:v>
                </c:pt>
                <c:pt idx="656">
                  <c:v>40567</c:v>
                </c:pt>
                <c:pt idx="657">
                  <c:v>40569</c:v>
                </c:pt>
                <c:pt idx="658">
                  <c:v>40570</c:v>
                </c:pt>
                <c:pt idx="659">
                  <c:v>40571</c:v>
                </c:pt>
                <c:pt idx="660">
                  <c:v>40574</c:v>
                </c:pt>
                <c:pt idx="661">
                  <c:v>40575</c:v>
                </c:pt>
                <c:pt idx="662">
                  <c:v>40576</c:v>
                </c:pt>
                <c:pt idx="663">
                  <c:v>40577</c:v>
                </c:pt>
                <c:pt idx="664">
                  <c:v>40578</c:v>
                </c:pt>
                <c:pt idx="665">
                  <c:v>40581</c:v>
                </c:pt>
                <c:pt idx="666">
                  <c:v>40582</c:v>
                </c:pt>
                <c:pt idx="667">
                  <c:v>40583</c:v>
                </c:pt>
                <c:pt idx="668">
                  <c:v>40584</c:v>
                </c:pt>
                <c:pt idx="669">
                  <c:v>40585</c:v>
                </c:pt>
                <c:pt idx="670">
                  <c:v>40588</c:v>
                </c:pt>
                <c:pt idx="671">
                  <c:v>40589</c:v>
                </c:pt>
                <c:pt idx="672">
                  <c:v>40590</c:v>
                </c:pt>
                <c:pt idx="673">
                  <c:v>40591</c:v>
                </c:pt>
                <c:pt idx="674">
                  <c:v>40592</c:v>
                </c:pt>
                <c:pt idx="675">
                  <c:v>40595</c:v>
                </c:pt>
                <c:pt idx="676">
                  <c:v>40596</c:v>
                </c:pt>
                <c:pt idx="677">
                  <c:v>40597</c:v>
                </c:pt>
                <c:pt idx="678">
                  <c:v>40598</c:v>
                </c:pt>
                <c:pt idx="679">
                  <c:v>40599</c:v>
                </c:pt>
                <c:pt idx="680">
                  <c:v>40602</c:v>
                </c:pt>
                <c:pt idx="681">
                  <c:v>40603</c:v>
                </c:pt>
                <c:pt idx="682">
                  <c:v>40604</c:v>
                </c:pt>
                <c:pt idx="683">
                  <c:v>40605</c:v>
                </c:pt>
                <c:pt idx="684">
                  <c:v>40606</c:v>
                </c:pt>
                <c:pt idx="685">
                  <c:v>40611</c:v>
                </c:pt>
                <c:pt idx="686">
                  <c:v>40612</c:v>
                </c:pt>
                <c:pt idx="687">
                  <c:v>40613</c:v>
                </c:pt>
                <c:pt idx="688">
                  <c:v>40616</c:v>
                </c:pt>
                <c:pt idx="689">
                  <c:v>40617</c:v>
                </c:pt>
                <c:pt idx="690">
                  <c:v>40618</c:v>
                </c:pt>
                <c:pt idx="691">
                  <c:v>40619</c:v>
                </c:pt>
                <c:pt idx="692">
                  <c:v>40620</c:v>
                </c:pt>
                <c:pt idx="693">
                  <c:v>40623</c:v>
                </c:pt>
                <c:pt idx="694">
                  <c:v>40624</c:v>
                </c:pt>
                <c:pt idx="695">
                  <c:v>40625</c:v>
                </c:pt>
                <c:pt idx="696">
                  <c:v>40626</c:v>
                </c:pt>
                <c:pt idx="697">
                  <c:v>40627</c:v>
                </c:pt>
                <c:pt idx="698">
                  <c:v>40630</c:v>
                </c:pt>
                <c:pt idx="699">
                  <c:v>40631</c:v>
                </c:pt>
                <c:pt idx="700">
                  <c:v>40632</c:v>
                </c:pt>
                <c:pt idx="701">
                  <c:v>40633</c:v>
                </c:pt>
                <c:pt idx="702">
                  <c:v>40634</c:v>
                </c:pt>
                <c:pt idx="703">
                  <c:v>40637</c:v>
                </c:pt>
                <c:pt idx="704">
                  <c:v>40638</c:v>
                </c:pt>
                <c:pt idx="705">
                  <c:v>40639</c:v>
                </c:pt>
                <c:pt idx="706">
                  <c:v>40640</c:v>
                </c:pt>
                <c:pt idx="707">
                  <c:v>40641</c:v>
                </c:pt>
                <c:pt idx="708">
                  <c:v>40644</c:v>
                </c:pt>
                <c:pt idx="709">
                  <c:v>40645</c:v>
                </c:pt>
                <c:pt idx="710">
                  <c:v>40646</c:v>
                </c:pt>
                <c:pt idx="711">
                  <c:v>40647</c:v>
                </c:pt>
                <c:pt idx="712">
                  <c:v>40648</c:v>
                </c:pt>
                <c:pt idx="713">
                  <c:v>40651</c:v>
                </c:pt>
                <c:pt idx="714">
                  <c:v>40652</c:v>
                </c:pt>
                <c:pt idx="715">
                  <c:v>40653</c:v>
                </c:pt>
                <c:pt idx="716">
                  <c:v>40658</c:v>
                </c:pt>
                <c:pt idx="717">
                  <c:v>40659</c:v>
                </c:pt>
                <c:pt idx="718">
                  <c:v>40660</c:v>
                </c:pt>
                <c:pt idx="719">
                  <c:v>40661</c:v>
                </c:pt>
                <c:pt idx="720">
                  <c:v>40662</c:v>
                </c:pt>
                <c:pt idx="721">
                  <c:v>40665</c:v>
                </c:pt>
                <c:pt idx="722">
                  <c:v>40666</c:v>
                </c:pt>
                <c:pt idx="723">
                  <c:v>40667</c:v>
                </c:pt>
                <c:pt idx="724">
                  <c:v>40668</c:v>
                </c:pt>
                <c:pt idx="725">
                  <c:v>40669</c:v>
                </c:pt>
                <c:pt idx="726">
                  <c:v>40672</c:v>
                </c:pt>
                <c:pt idx="727">
                  <c:v>40673</c:v>
                </c:pt>
                <c:pt idx="728">
                  <c:v>40674</c:v>
                </c:pt>
                <c:pt idx="729">
                  <c:v>40675</c:v>
                </c:pt>
                <c:pt idx="730">
                  <c:v>40676</c:v>
                </c:pt>
                <c:pt idx="731">
                  <c:v>40679</c:v>
                </c:pt>
                <c:pt idx="732">
                  <c:v>40680</c:v>
                </c:pt>
                <c:pt idx="733">
                  <c:v>40681</c:v>
                </c:pt>
                <c:pt idx="734">
                  <c:v>40682</c:v>
                </c:pt>
                <c:pt idx="735">
                  <c:v>40683</c:v>
                </c:pt>
                <c:pt idx="736">
                  <c:v>40686</c:v>
                </c:pt>
                <c:pt idx="737">
                  <c:v>40687</c:v>
                </c:pt>
                <c:pt idx="738">
                  <c:v>40688</c:v>
                </c:pt>
                <c:pt idx="739">
                  <c:v>40689</c:v>
                </c:pt>
                <c:pt idx="740">
                  <c:v>40690</c:v>
                </c:pt>
                <c:pt idx="741">
                  <c:v>40693</c:v>
                </c:pt>
                <c:pt idx="742">
                  <c:v>40694</c:v>
                </c:pt>
                <c:pt idx="743">
                  <c:v>40695</c:v>
                </c:pt>
                <c:pt idx="744">
                  <c:v>40696</c:v>
                </c:pt>
                <c:pt idx="745">
                  <c:v>40697</c:v>
                </c:pt>
                <c:pt idx="746">
                  <c:v>40700</c:v>
                </c:pt>
                <c:pt idx="747">
                  <c:v>40701</c:v>
                </c:pt>
                <c:pt idx="748">
                  <c:v>40702</c:v>
                </c:pt>
                <c:pt idx="749">
                  <c:v>40703</c:v>
                </c:pt>
                <c:pt idx="750">
                  <c:v>40704</c:v>
                </c:pt>
                <c:pt idx="751">
                  <c:v>40707</c:v>
                </c:pt>
                <c:pt idx="752">
                  <c:v>40708</c:v>
                </c:pt>
                <c:pt idx="753">
                  <c:v>40709</c:v>
                </c:pt>
                <c:pt idx="754">
                  <c:v>40710</c:v>
                </c:pt>
                <c:pt idx="755">
                  <c:v>40711</c:v>
                </c:pt>
                <c:pt idx="756">
                  <c:v>40714</c:v>
                </c:pt>
                <c:pt idx="757">
                  <c:v>40715</c:v>
                </c:pt>
                <c:pt idx="758">
                  <c:v>40716</c:v>
                </c:pt>
                <c:pt idx="759">
                  <c:v>40718</c:v>
                </c:pt>
                <c:pt idx="760">
                  <c:v>40721</c:v>
                </c:pt>
                <c:pt idx="761">
                  <c:v>40722</c:v>
                </c:pt>
                <c:pt idx="762">
                  <c:v>40723</c:v>
                </c:pt>
                <c:pt idx="763">
                  <c:v>40724</c:v>
                </c:pt>
                <c:pt idx="764">
                  <c:v>40725</c:v>
                </c:pt>
                <c:pt idx="765">
                  <c:v>40728</c:v>
                </c:pt>
                <c:pt idx="766">
                  <c:v>40729</c:v>
                </c:pt>
                <c:pt idx="767">
                  <c:v>40730</c:v>
                </c:pt>
                <c:pt idx="768">
                  <c:v>40731</c:v>
                </c:pt>
                <c:pt idx="769">
                  <c:v>40732</c:v>
                </c:pt>
                <c:pt idx="770">
                  <c:v>40735</c:v>
                </c:pt>
                <c:pt idx="771">
                  <c:v>40736</c:v>
                </c:pt>
                <c:pt idx="772">
                  <c:v>40737</c:v>
                </c:pt>
                <c:pt idx="773">
                  <c:v>40738</c:v>
                </c:pt>
                <c:pt idx="774">
                  <c:v>40739</c:v>
                </c:pt>
                <c:pt idx="775">
                  <c:v>40742</c:v>
                </c:pt>
                <c:pt idx="776">
                  <c:v>40743</c:v>
                </c:pt>
                <c:pt idx="777">
                  <c:v>40744</c:v>
                </c:pt>
                <c:pt idx="778">
                  <c:v>40745</c:v>
                </c:pt>
                <c:pt idx="779">
                  <c:v>40746</c:v>
                </c:pt>
                <c:pt idx="780">
                  <c:v>40749</c:v>
                </c:pt>
                <c:pt idx="781">
                  <c:v>40750</c:v>
                </c:pt>
                <c:pt idx="782">
                  <c:v>40751</c:v>
                </c:pt>
                <c:pt idx="783">
                  <c:v>40752</c:v>
                </c:pt>
                <c:pt idx="784">
                  <c:v>40753</c:v>
                </c:pt>
                <c:pt idx="785">
                  <c:v>40756</c:v>
                </c:pt>
                <c:pt idx="786">
                  <c:v>40757</c:v>
                </c:pt>
                <c:pt idx="787">
                  <c:v>40758</c:v>
                </c:pt>
                <c:pt idx="788">
                  <c:v>40759</c:v>
                </c:pt>
                <c:pt idx="789">
                  <c:v>40760</c:v>
                </c:pt>
                <c:pt idx="790">
                  <c:v>40763</c:v>
                </c:pt>
                <c:pt idx="791">
                  <c:v>40764</c:v>
                </c:pt>
                <c:pt idx="792">
                  <c:v>40765</c:v>
                </c:pt>
                <c:pt idx="793">
                  <c:v>40766</c:v>
                </c:pt>
                <c:pt idx="794">
                  <c:v>40767</c:v>
                </c:pt>
                <c:pt idx="795">
                  <c:v>40770</c:v>
                </c:pt>
                <c:pt idx="796">
                  <c:v>40771</c:v>
                </c:pt>
                <c:pt idx="797">
                  <c:v>40772</c:v>
                </c:pt>
                <c:pt idx="798">
                  <c:v>40773</c:v>
                </c:pt>
                <c:pt idx="799">
                  <c:v>40774</c:v>
                </c:pt>
                <c:pt idx="800">
                  <c:v>40777</c:v>
                </c:pt>
                <c:pt idx="801">
                  <c:v>40778</c:v>
                </c:pt>
                <c:pt idx="802">
                  <c:v>40779</c:v>
                </c:pt>
                <c:pt idx="803">
                  <c:v>40780</c:v>
                </c:pt>
                <c:pt idx="804">
                  <c:v>40781</c:v>
                </c:pt>
                <c:pt idx="805">
                  <c:v>40784</c:v>
                </c:pt>
                <c:pt idx="806">
                  <c:v>40785</c:v>
                </c:pt>
                <c:pt idx="807">
                  <c:v>40786</c:v>
                </c:pt>
                <c:pt idx="808">
                  <c:v>40787</c:v>
                </c:pt>
                <c:pt idx="809">
                  <c:v>40788</c:v>
                </c:pt>
                <c:pt idx="810">
                  <c:v>40791</c:v>
                </c:pt>
                <c:pt idx="811">
                  <c:v>40792</c:v>
                </c:pt>
                <c:pt idx="812">
                  <c:v>40794</c:v>
                </c:pt>
                <c:pt idx="813">
                  <c:v>40795</c:v>
                </c:pt>
                <c:pt idx="814">
                  <c:v>40798</c:v>
                </c:pt>
                <c:pt idx="815">
                  <c:v>40799</c:v>
                </c:pt>
                <c:pt idx="816">
                  <c:v>40800</c:v>
                </c:pt>
                <c:pt idx="817">
                  <c:v>40801</c:v>
                </c:pt>
                <c:pt idx="818">
                  <c:v>40802</c:v>
                </c:pt>
                <c:pt idx="819">
                  <c:v>40805</c:v>
                </c:pt>
                <c:pt idx="820">
                  <c:v>40806</c:v>
                </c:pt>
                <c:pt idx="821">
                  <c:v>40807</c:v>
                </c:pt>
                <c:pt idx="822">
                  <c:v>40808</c:v>
                </c:pt>
                <c:pt idx="823">
                  <c:v>40809</c:v>
                </c:pt>
                <c:pt idx="824">
                  <c:v>40812</c:v>
                </c:pt>
                <c:pt idx="825">
                  <c:v>40813</c:v>
                </c:pt>
                <c:pt idx="826">
                  <c:v>40814</c:v>
                </c:pt>
                <c:pt idx="827">
                  <c:v>40815</c:v>
                </c:pt>
                <c:pt idx="828">
                  <c:v>40816</c:v>
                </c:pt>
                <c:pt idx="829">
                  <c:v>40819</c:v>
                </c:pt>
                <c:pt idx="830">
                  <c:v>40820</c:v>
                </c:pt>
                <c:pt idx="831">
                  <c:v>40821</c:v>
                </c:pt>
                <c:pt idx="832">
                  <c:v>40822</c:v>
                </c:pt>
                <c:pt idx="833">
                  <c:v>40823</c:v>
                </c:pt>
                <c:pt idx="834">
                  <c:v>40826</c:v>
                </c:pt>
                <c:pt idx="835">
                  <c:v>40827</c:v>
                </c:pt>
                <c:pt idx="836">
                  <c:v>40829</c:v>
                </c:pt>
                <c:pt idx="837">
                  <c:v>40830</c:v>
                </c:pt>
                <c:pt idx="838">
                  <c:v>40833</c:v>
                </c:pt>
                <c:pt idx="839">
                  <c:v>40834</c:v>
                </c:pt>
                <c:pt idx="840">
                  <c:v>40835</c:v>
                </c:pt>
                <c:pt idx="841">
                  <c:v>40836</c:v>
                </c:pt>
                <c:pt idx="842">
                  <c:v>40837</c:v>
                </c:pt>
                <c:pt idx="843">
                  <c:v>40840</c:v>
                </c:pt>
                <c:pt idx="844">
                  <c:v>40841</c:v>
                </c:pt>
                <c:pt idx="845">
                  <c:v>40842</c:v>
                </c:pt>
                <c:pt idx="846">
                  <c:v>40843</c:v>
                </c:pt>
                <c:pt idx="847">
                  <c:v>40844</c:v>
                </c:pt>
                <c:pt idx="848">
                  <c:v>40847</c:v>
                </c:pt>
                <c:pt idx="849">
                  <c:v>40848</c:v>
                </c:pt>
                <c:pt idx="850">
                  <c:v>40850</c:v>
                </c:pt>
                <c:pt idx="851">
                  <c:v>40851</c:v>
                </c:pt>
                <c:pt idx="852">
                  <c:v>40854</c:v>
                </c:pt>
                <c:pt idx="853">
                  <c:v>40855</c:v>
                </c:pt>
                <c:pt idx="854">
                  <c:v>40856</c:v>
                </c:pt>
                <c:pt idx="855">
                  <c:v>40857</c:v>
                </c:pt>
                <c:pt idx="856">
                  <c:v>40858</c:v>
                </c:pt>
                <c:pt idx="857">
                  <c:v>40861</c:v>
                </c:pt>
                <c:pt idx="858">
                  <c:v>40863</c:v>
                </c:pt>
                <c:pt idx="859">
                  <c:v>40864</c:v>
                </c:pt>
                <c:pt idx="860">
                  <c:v>40865</c:v>
                </c:pt>
                <c:pt idx="861">
                  <c:v>40868</c:v>
                </c:pt>
                <c:pt idx="862">
                  <c:v>40869</c:v>
                </c:pt>
                <c:pt idx="863">
                  <c:v>40870</c:v>
                </c:pt>
                <c:pt idx="864">
                  <c:v>40871</c:v>
                </c:pt>
                <c:pt idx="865">
                  <c:v>40872</c:v>
                </c:pt>
                <c:pt idx="866">
                  <c:v>40875</c:v>
                </c:pt>
                <c:pt idx="867">
                  <c:v>40876</c:v>
                </c:pt>
                <c:pt idx="868">
                  <c:v>40877</c:v>
                </c:pt>
                <c:pt idx="869">
                  <c:v>40878</c:v>
                </c:pt>
                <c:pt idx="870">
                  <c:v>40879</c:v>
                </c:pt>
                <c:pt idx="871">
                  <c:v>40882</c:v>
                </c:pt>
                <c:pt idx="872">
                  <c:v>40883</c:v>
                </c:pt>
                <c:pt idx="873">
                  <c:v>40884</c:v>
                </c:pt>
                <c:pt idx="874">
                  <c:v>40885</c:v>
                </c:pt>
                <c:pt idx="875">
                  <c:v>40886</c:v>
                </c:pt>
                <c:pt idx="876">
                  <c:v>40889</c:v>
                </c:pt>
                <c:pt idx="877">
                  <c:v>40890</c:v>
                </c:pt>
                <c:pt idx="878">
                  <c:v>40891</c:v>
                </c:pt>
                <c:pt idx="879">
                  <c:v>40892</c:v>
                </c:pt>
                <c:pt idx="880">
                  <c:v>40893</c:v>
                </c:pt>
                <c:pt idx="881">
                  <c:v>40896</c:v>
                </c:pt>
                <c:pt idx="882">
                  <c:v>40897</c:v>
                </c:pt>
                <c:pt idx="883">
                  <c:v>40898</c:v>
                </c:pt>
                <c:pt idx="884">
                  <c:v>40899</c:v>
                </c:pt>
                <c:pt idx="885">
                  <c:v>40900</c:v>
                </c:pt>
                <c:pt idx="886">
                  <c:v>40903</c:v>
                </c:pt>
                <c:pt idx="887">
                  <c:v>40904</c:v>
                </c:pt>
                <c:pt idx="888">
                  <c:v>40905</c:v>
                </c:pt>
                <c:pt idx="889">
                  <c:v>40906</c:v>
                </c:pt>
                <c:pt idx="890">
                  <c:v>40910</c:v>
                </c:pt>
                <c:pt idx="891">
                  <c:v>40911</c:v>
                </c:pt>
                <c:pt idx="892">
                  <c:v>40912</c:v>
                </c:pt>
                <c:pt idx="893">
                  <c:v>40913</c:v>
                </c:pt>
                <c:pt idx="894">
                  <c:v>40914</c:v>
                </c:pt>
                <c:pt idx="895">
                  <c:v>40917</c:v>
                </c:pt>
                <c:pt idx="896">
                  <c:v>40918</c:v>
                </c:pt>
                <c:pt idx="897">
                  <c:v>40919</c:v>
                </c:pt>
                <c:pt idx="898">
                  <c:v>40920</c:v>
                </c:pt>
                <c:pt idx="899">
                  <c:v>40921</c:v>
                </c:pt>
                <c:pt idx="900">
                  <c:v>40924</c:v>
                </c:pt>
                <c:pt idx="901">
                  <c:v>40925</c:v>
                </c:pt>
                <c:pt idx="902">
                  <c:v>40926</c:v>
                </c:pt>
                <c:pt idx="903">
                  <c:v>40927</c:v>
                </c:pt>
                <c:pt idx="904">
                  <c:v>40928</c:v>
                </c:pt>
                <c:pt idx="905">
                  <c:v>40931</c:v>
                </c:pt>
                <c:pt idx="906">
                  <c:v>40932</c:v>
                </c:pt>
                <c:pt idx="907">
                  <c:v>40934</c:v>
                </c:pt>
                <c:pt idx="908">
                  <c:v>40935</c:v>
                </c:pt>
                <c:pt idx="909">
                  <c:v>40938</c:v>
                </c:pt>
                <c:pt idx="910">
                  <c:v>40939</c:v>
                </c:pt>
                <c:pt idx="911">
                  <c:v>40940</c:v>
                </c:pt>
                <c:pt idx="912">
                  <c:v>40941</c:v>
                </c:pt>
                <c:pt idx="913">
                  <c:v>40942</c:v>
                </c:pt>
                <c:pt idx="914">
                  <c:v>40945</c:v>
                </c:pt>
                <c:pt idx="915">
                  <c:v>40946</c:v>
                </c:pt>
                <c:pt idx="916">
                  <c:v>40947</c:v>
                </c:pt>
                <c:pt idx="917">
                  <c:v>40948</c:v>
                </c:pt>
                <c:pt idx="918">
                  <c:v>40949</c:v>
                </c:pt>
                <c:pt idx="919">
                  <c:v>40952</c:v>
                </c:pt>
                <c:pt idx="920">
                  <c:v>40953</c:v>
                </c:pt>
                <c:pt idx="921">
                  <c:v>40954</c:v>
                </c:pt>
                <c:pt idx="922">
                  <c:v>40955</c:v>
                </c:pt>
                <c:pt idx="923">
                  <c:v>40956</c:v>
                </c:pt>
                <c:pt idx="924">
                  <c:v>40961</c:v>
                </c:pt>
                <c:pt idx="925">
                  <c:v>40962</c:v>
                </c:pt>
                <c:pt idx="926">
                  <c:v>40963</c:v>
                </c:pt>
                <c:pt idx="927">
                  <c:v>40966</c:v>
                </c:pt>
                <c:pt idx="928">
                  <c:v>40967</c:v>
                </c:pt>
                <c:pt idx="929">
                  <c:v>40968</c:v>
                </c:pt>
                <c:pt idx="930">
                  <c:v>40969</c:v>
                </c:pt>
                <c:pt idx="931">
                  <c:v>40970</c:v>
                </c:pt>
                <c:pt idx="932">
                  <c:v>40973</c:v>
                </c:pt>
                <c:pt idx="933">
                  <c:v>40974</c:v>
                </c:pt>
                <c:pt idx="934">
                  <c:v>40975</c:v>
                </c:pt>
                <c:pt idx="935">
                  <c:v>40976</c:v>
                </c:pt>
                <c:pt idx="936">
                  <c:v>40977</c:v>
                </c:pt>
                <c:pt idx="937">
                  <c:v>40980</c:v>
                </c:pt>
                <c:pt idx="938">
                  <c:v>40981</c:v>
                </c:pt>
                <c:pt idx="939">
                  <c:v>40982</c:v>
                </c:pt>
                <c:pt idx="940">
                  <c:v>40983</c:v>
                </c:pt>
                <c:pt idx="941">
                  <c:v>40984</c:v>
                </c:pt>
                <c:pt idx="942">
                  <c:v>40987</c:v>
                </c:pt>
                <c:pt idx="943">
                  <c:v>40988</c:v>
                </c:pt>
                <c:pt idx="944">
                  <c:v>40989</c:v>
                </c:pt>
                <c:pt idx="945">
                  <c:v>40990</c:v>
                </c:pt>
                <c:pt idx="946">
                  <c:v>40991</c:v>
                </c:pt>
                <c:pt idx="947">
                  <c:v>40994</c:v>
                </c:pt>
                <c:pt idx="948">
                  <c:v>40995</c:v>
                </c:pt>
                <c:pt idx="949">
                  <c:v>40996</c:v>
                </c:pt>
                <c:pt idx="950">
                  <c:v>40997</c:v>
                </c:pt>
                <c:pt idx="951">
                  <c:v>40998</c:v>
                </c:pt>
                <c:pt idx="952">
                  <c:v>41001</c:v>
                </c:pt>
                <c:pt idx="953">
                  <c:v>41002</c:v>
                </c:pt>
                <c:pt idx="954">
                  <c:v>41003</c:v>
                </c:pt>
                <c:pt idx="955">
                  <c:v>41004</c:v>
                </c:pt>
                <c:pt idx="956">
                  <c:v>41008</c:v>
                </c:pt>
                <c:pt idx="957">
                  <c:v>41009</c:v>
                </c:pt>
                <c:pt idx="958">
                  <c:v>41010</c:v>
                </c:pt>
                <c:pt idx="959">
                  <c:v>41011</c:v>
                </c:pt>
                <c:pt idx="960">
                  <c:v>41012</c:v>
                </c:pt>
                <c:pt idx="961">
                  <c:v>41015</c:v>
                </c:pt>
                <c:pt idx="962">
                  <c:v>41016</c:v>
                </c:pt>
                <c:pt idx="963">
                  <c:v>41017</c:v>
                </c:pt>
                <c:pt idx="964">
                  <c:v>41018</c:v>
                </c:pt>
                <c:pt idx="965">
                  <c:v>41019</c:v>
                </c:pt>
                <c:pt idx="966">
                  <c:v>41022</c:v>
                </c:pt>
                <c:pt idx="967">
                  <c:v>41023</c:v>
                </c:pt>
                <c:pt idx="968">
                  <c:v>41024</c:v>
                </c:pt>
                <c:pt idx="969">
                  <c:v>41025</c:v>
                </c:pt>
                <c:pt idx="970">
                  <c:v>41026</c:v>
                </c:pt>
                <c:pt idx="971">
                  <c:v>41029</c:v>
                </c:pt>
                <c:pt idx="972">
                  <c:v>41031</c:v>
                </c:pt>
                <c:pt idx="973">
                  <c:v>41032</c:v>
                </c:pt>
                <c:pt idx="974">
                  <c:v>41033</c:v>
                </c:pt>
                <c:pt idx="975">
                  <c:v>41036</c:v>
                </c:pt>
                <c:pt idx="976">
                  <c:v>41037</c:v>
                </c:pt>
                <c:pt idx="977">
                  <c:v>41038</c:v>
                </c:pt>
                <c:pt idx="978">
                  <c:v>41039</c:v>
                </c:pt>
                <c:pt idx="979">
                  <c:v>41040</c:v>
                </c:pt>
                <c:pt idx="980">
                  <c:v>41043</c:v>
                </c:pt>
                <c:pt idx="981">
                  <c:v>41044</c:v>
                </c:pt>
                <c:pt idx="982">
                  <c:v>41045</c:v>
                </c:pt>
                <c:pt idx="983">
                  <c:v>41046</c:v>
                </c:pt>
                <c:pt idx="984">
                  <c:v>41047</c:v>
                </c:pt>
                <c:pt idx="985">
                  <c:v>41050</c:v>
                </c:pt>
                <c:pt idx="986">
                  <c:v>41051</c:v>
                </c:pt>
                <c:pt idx="987">
                  <c:v>41052</c:v>
                </c:pt>
                <c:pt idx="988">
                  <c:v>41053</c:v>
                </c:pt>
                <c:pt idx="989">
                  <c:v>41054</c:v>
                </c:pt>
                <c:pt idx="990">
                  <c:v>41057</c:v>
                </c:pt>
                <c:pt idx="991">
                  <c:v>41058</c:v>
                </c:pt>
                <c:pt idx="992">
                  <c:v>41059</c:v>
                </c:pt>
                <c:pt idx="993">
                  <c:v>41060</c:v>
                </c:pt>
                <c:pt idx="994">
                  <c:v>41061</c:v>
                </c:pt>
                <c:pt idx="995">
                  <c:v>41064</c:v>
                </c:pt>
                <c:pt idx="996">
                  <c:v>41065</c:v>
                </c:pt>
                <c:pt idx="997">
                  <c:v>41066</c:v>
                </c:pt>
                <c:pt idx="998">
                  <c:v>41068</c:v>
                </c:pt>
                <c:pt idx="999">
                  <c:v>41071</c:v>
                </c:pt>
                <c:pt idx="1000">
                  <c:v>41072</c:v>
                </c:pt>
                <c:pt idx="1001">
                  <c:v>41073</c:v>
                </c:pt>
                <c:pt idx="1002">
                  <c:v>41074</c:v>
                </c:pt>
                <c:pt idx="1003">
                  <c:v>41075</c:v>
                </c:pt>
                <c:pt idx="1004">
                  <c:v>41078</c:v>
                </c:pt>
                <c:pt idx="1005">
                  <c:v>41079</c:v>
                </c:pt>
                <c:pt idx="1006">
                  <c:v>41080</c:v>
                </c:pt>
                <c:pt idx="1007">
                  <c:v>41081</c:v>
                </c:pt>
                <c:pt idx="1008">
                  <c:v>41082</c:v>
                </c:pt>
                <c:pt idx="1009">
                  <c:v>41085</c:v>
                </c:pt>
                <c:pt idx="1010">
                  <c:v>41086</c:v>
                </c:pt>
                <c:pt idx="1011">
                  <c:v>41087</c:v>
                </c:pt>
                <c:pt idx="1012">
                  <c:v>41088</c:v>
                </c:pt>
                <c:pt idx="1013">
                  <c:v>41089</c:v>
                </c:pt>
                <c:pt idx="1014">
                  <c:v>41092</c:v>
                </c:pt>
                <c:pt idx="1015">
                  <c:v>41093</c:v>
                </c:pt>
                <c:pt idx="1016">
                  <c:v>41094</c:v>
                </c:pt>
                <c:pt idx="1017">
                  <c:v>41095</c:v>
                </c:pt>
                <c:pt idx="1018">
                  <c:v>41096</c:v>
                </c:pt>
                <c:pt idx="1019">
                  <c:v>41100</c:v>
                </c:pt>
                <c:pt idx="1020">
                  <c:v>41101</c:v>
                </c:pt>
                <c:pt idx="1021">
                  <c:v>41102</c:v>
                </c:pt>
                <c:pt idx="1022">
                  <c:v>41103</c:v>
                </c:pt>
                <c:pt idx="1023">
                  <c:v>41106</c:v>
                </c:pt>
                <c:pt idx="1024">
                  <c:v>41107</c:v>
                </c:pt>
                <c:pt idx="1025">
                  <c:v>41108</c:v>
                </c:pt>
                <c:pt idx="1026">
                  <c:v>41109</c:v>
                </c:pt>
                <c:pt idx="1027">
                  <c:v>41110</c:v>
                </c:pt>
                <c:pt idx="1028">
                  <c:v>41113</c:v>
                </c:pt>
                <c:pt idx="1029">
                  <c:v>41114</c:v>
                </c:pt>
                <c:pt idx="1030">
                  <c:v>41115</c:v>
                </c:pt>
                <c:pt idx="1031">
                  <c:v>41116</c:v>
                </c:pt>
                <c:pt idx="1032">
                  <c:v>41117</c:v>
                </c:pt>
                <c:pt idx="1033">
                  <c:v>41120</c:v>
                </c:pt>
                <c:pt idx="1034">
                  <c:v>41121</c:v>
                </c:pt>
                <c:pt idx="1035">
                  <c:v>41122</c:v>
                </c:pt>
                <c:pt idx="1036">
                  <c:v>41123</c:v>
                </c:pt>
                <c:pt idx="1037">
                  <c:v>41124</c:v>
                </c:pt>
                <c:pt idx="1038">
                  <c:v>41127</c:v>
                </c:pt>
                <c:pt idx="1039">
                  <c:v>41128</c:v>
                </c:pt>
                <c:pt idx="1040">
                  <c:v>41129</c:v>
                </c:pt>
                <c:pt idx="1041">
                  <c:v>41130</c:v>
                </c:pt>
                <c:pt idx="1042">
                  <c:v>41131</c:v>
                </c:pt>
                <c:pt idx="1043">
                  <c:v>41134</c:v>
                </c:pt>
                <c:pt idx="1044">
                  <c:v>41135</c:v>
                </c:pt>
                <c:pt idx="1045">
                  <c:v>41136</c:v>
                </c:pt>
                <c:pt idx="1046">
                  <c:v>41137</c:v>
                </c:pt>
                <c:pt idx="1047">
                  <c:v>41138</c:v>
                </c:pt>
                <c:pt idx="1048">
                  <c:v>41141</c:v>
                </c:pt>
                <c:pt idx="1049">
                  <c:v>41142</c:v>
                </c:pt>
                <c:pt idx="1050">
                  <c:v>41143</c:v>
                </c:pt>
                <c:pt idx="1051">
                  <c:v>41144</c:v>
                </c:pt>
                <c:pt idx="1052">
                  <c:v>41145</c:v>
                </c:pt>
                <c:pt idx="1053">
                  <c:v>41148</c:v>
                </c:pt>
                <c:pt idx="1054">
                  <c:v>41149</c:v>
                </c:pt>
                <c:pt idx="1055">
                  <c:v>41150</c:v>
                </c:pt>
                <c:pt idx="1056">
                  <c:v>41151</c:v>
                </c:pt>
                <c:pt idx="1057">
                  <c:v>41152</c:v>
                </c:pt>
                <c:pt idx="1058">
                  <c:v>41155</c:v>
                </c:pt>
                <c:pt idx="1059">
                  <c:v>41156</c:v>
                </c:pt>
                <c:pt idx="1060">
                  <c:v>41157</c:v>
                </c:pt>
                <c:pt idx="1061">
                  <c:v>41158</c:v>
                </c:pt>
                <c:pt idx="1062">
                  <c:v>41162</c:v>
                </c:pt>
                <c:pt idx="1063">
                  <c:v>41163</c:v>
                </c:pt>
                <c:pt idx="1064">
                  <c:v>41164</c:v>
                </c:pt>
                <c:pt idx="1065">
                  <c:v>41165</c:v>
                </c:pt>
                <c:pt idx="1066">
                  <c:v>41166</c:v>
                </c:pt>
                <c:pt idx="1067">
                  <c:v>41169</c:v>
                </c:pt>
                <c:pt idx="1068">
                  <c:v>41170</c:v>
                </c:pt>
                <c:pt idx="1069">
                  <c:v>41171</c:v>
                </c:pt>
                <c:pt idx="1070">
                  <c:v>41172</c:v>
                </c:pt>
                <c:pt idx="1071">
                  <c:v>41173</c:v>
                </c:pt>
                <c:pt idx="1072">
                  <c:v>41176</c:v>
                </c:pt>
                <c:pt idx="1073">
                  <c:v>41177</c:v>
                </c:pt>
                <c:pt idx="1074">
                  <c:v>41178</c:v>
                </c:pt>
                <c:pt idx="1075">
                  <c:v>41179</c:v>
                </c:pt>
                <c:pt idx="1076">
                  <c:v>41180</c:v>
                </c:pt>
                <c:pt idx="1077">
                  <c:v>41183</c:v>
                </c:pt>
                <c:pt idx="1078">
                  <c:v>41184</c:v>
                </c:pt>
                <c:pt idx="1079">
                  <c:v>41185</c:v>
                </c:pt>
                <c:pt idx="1080">
                  <c:v>41186</c:v>
                </c:pt>
                <c:pt idx="1081">
                  <c:v>41187</c:v>
                </c:pt>
                <c:pt idx="1082">
                  <c:v>41190</c:v>
                </c:pt>
                <c:pt idx="1083">
                  <c:v>41191</c:v>
                </c:pt>
                <c:pt idx="1084">
                  <c:v>41192</c:v>
                </c:pt>
                <c:pt idx="1085">
                  <c:v>41193</c:v>
                </c:pt>
                <c:pt idx="1086">
                  <c:v>41197</c:v>
                </c:pt>
                <c:pt idx="1087">
                  <c:v>41198</c:v>
                </c:pt>
                <c:pt idx="1088">
                  <c:v>41199</c:v>
                </c:pt>
                <c:pt idx="1089">
                  <c:v>41200</c:v>
                </c:pt>
                <c:pt idx="1090">
                  <c:v>41201</c:v>
                </c:pt>
                <c:pt idx="1091">
                  <c:v>41204</c:v>
                </c:pt>
                <c:pt idx="1092">
                  <c:v>41205</c:v>
                </c:pt>
                <c:pt idx="1093">
                  <c:v>41206</c:v>
                </c:pt>
                <c:pt idx="1094">
                  <c:v>41207</c:v>
                </c:pt>
                <c:pt idx="1095">
                  <c:v>41208</c:v>
                </c:pt>
                <c:pt idx="1096">
                  <c:v>41211</c:v>
                </c:pt>
                <c:pt idx="1097">
                  <c:v>41212</c:v>
                </c:pt>
                <c:pt idx="1098">
                  <c:v>41213</c:v>
                </c:pt>
                <c:pt idx="1099">
                  <c:v>41214</c:v>
                </c:pt>
                <c:pt idx="1100">
                  <c:v>41218</c:v>
                </c:pt>
                <c:pt idx="1101">
                  <c:v>41219</c:v>
                </c:pt>
                <c:pt idx="1102">
                  <c:v>41220</c:v>
                </c:pt>
                <c:pt idx="1103">
                  <c:v>41221</c:v>
                </c:pt>
                <c:pt idx="1104">
                  <c:v>41222</c:v>
                </c:pt>
                <c:pt idx="1105">
                  <c:v>41225</c:v>
                </c:pt>
                <c:pt idx="1106">
                  <c:v>41226</c:v>
                </c:pt>
                <c:pt idx="1107">
                  <c:v>41227</c:v>
                </c:pt>
                <c:pt idx="1108">
                  <c:v>41229</c:v>
                </c:pt>
                <c:pt idx="1109">
                  <c:v>41232</c:v>
                </c:pt>
                <c:pt idx="1110">
                  <c:v>41234</c:v>
                </c:pt>
                <c:pt idx="1111">
                  <c:v>41235</c:v>
                </c:pt>
                <c:pt idx="1112">
                  <c:v>41236</c:v>
                </c:pt>
                <c:pt idx="1113">
                  <c:v>41239</c:v>
                </c:pt>
                <c:pt idx="1114">
                  <c:v>41240</c:v>
                </c:pt>
                <c:pt idx="1115">
                  <c:v>41241</c:v>
                </c:pt>
                <c:pt idx="1116">
                  <c:v>41242</c:v>
                </c:pt>
                <c:pt idx="1117">
                  <c:v>41243</c:v>
                </c:pt>
                <c:pt idx="1118">
                  <c:v>41246</c:v>
                </c:pt>
                <c:pt idx="1119">
                  <c:v>41247</c:v>
                </c:pt>
                <c:pt idx="1120">
                  <c:v>41248</c:v>
                </c:pt>
                <c:pt idx="1121">
                  <c:v>41249</c:v>
                </c:pt>
                <c:pt idx="1122">
                  <c:v>41250</c:v>
                </c:pt>
                <c:pt idx="1123">
                  <c:v>41253</c:v>
                </c:pt>
                <c:pt idx="1124">
                  <c:v>41254</c:v>
                </c:pt>
                <c:pt idx="1125">
                  <c:v>41255</c:v>
                </c:pt>
                <c:pt idx="1126">
                  <c:v>41256</c:v>
                </c:pt>
                <c:pt idx="1127">
                  <c:v>41257</c:v>
                </c:pt>
                <c:pt idx="1128">
                  <c:v>41260</c:v>
                </c:pt>
                <c:pt idx="1129">
                  <c:v>41261</c:v>
                </c:pt>
                <c:pt idx="1130">
                  <c:v>41262</c:v>
                </c:pt>
                <c:pt idx="1131">
                  <c:v>41263</c:v>
                </c:pt>
                <c:pt idx="1132">
                  <c:v>41264</c:v>
                </c:pt>
                <c:pt idx="1133">
                  <c:v>41269</c:v>
                </c:pt>
                <c:pt idx="1134">
                  <c:v>41270</c:v>
                </c:pt>
                <c:pt idx="1135">
                  <c:v>41271</c:v>
                </c:pt>
                <c:pt idx="1136">
                  <c:v>41276</c:v>
                </c:pt>
                <c:pt idx="1137">
                  <c:v>41277</c:v>
                </c:pt>
                <c:pt idx="1138">
                  <c:v>41278</c:v>
                </c:pt>
                <c:pt idx="1139">
                  <c:v>41281</c:v>
                </c:pt>
                <c:pt idx="1140">
                  <c:v>41282</c:v>
                </c:pt>
                <c:pt idx="1141">
                  <c:v>41283</c:v>
                </c:pt>
                <c:pt idx="1142">
                  <c:v>41284</c:v>
                </c:pt>
                <c:pt idx="1143">
                  <c:v>41285</c:v>
                </c:pt>
                <c:pt idx="1144">
                  <c:v>41288</c:v>
                </c:pt>
                <c:pt idx="1145">
                  <c:v>41289</c:v>
                </c:pt>
                <c:pt idx="1146">
                  <c:v>41290</c:v>
                </c:pt>
                <c:pt idx="1147">
                  <c:v>41291</c:v>
                </c:pt>
                <c:pt idx="1148">
                  <c:v>41292</c:v>
                </c:pt>
                <c:pt idx="1149">
                  <c:v>41295</c:v>
                </c:pt>
                <c:pt idx="1150">
                  <c:v>41296</c:v>
                </c:pt>
                <c:pt idx="1151">
                  <c:v>41297</c:v>
                </c:pt>
                <c:pt idx="1152">
                  <c:v>41298</c:v>
                </c:pt>
                <c:pt idx="1153">
                  <c:v>41302</c:v>
                </c:pt>
                <c:pt idx="1154">
                  <c:v>41303</c:v>
                </c:pt>
                <c:pt idx="1155">
                  <c:v>41304</c:v>
                </c:pt>
                <c:pt idx="1156">
                  <c:v>41305</c:v>
                </c:pt>
                <c:pt idx="1157">
                  <c:v>41306</c:v>
                </c:pt>
                <c:pt idx="1158">
                  <c:v>41309</c:v>
                </c:pt>
                <c:pt idx="1159">
                  <c:v>41310</c:v>
                </c:pt>
                <c:pt idx="1160">
                  <c:v>41311</c:v>
                </c:pt>
                <c:pt idx="1161">
                  <c:v>41312</c:v>
                </c:pt>
                <c:pt idx="1162">
                  <c:v>41313</c:v>
                </c:pt>
                <c:pt idx="1163">
                  <c:v>41318</c:v>
                </c:pt>
                <c:pt idx="1164">
                  <c:v>41319</c:v>
                </c:pt>
                <c:pt idx="1165">
                  <c:v>41320</c:v>
                </c:pt>
                <c:pt idx="1166">
                  <c:v>41323</c:v>
                </c:pt>
                <c:pt idx="1167">
                  <c:v>41324</c:v>
                </c:pt>
                <c:pt idx="1168">
                  <c:v>41325</c:v>
                </c:pt>
                <c:pt idx="1169">
                  <c:v>41326</c:v>
                </c:pt>
                <c:pt idx="1170">
                  <c:v>41327</c:v>
                </c:pt>
                <c:pt idx="1171">
                  <c:v>41330</c:v>
                </c:pt>
                <c:pt idx="1172">
                  <c:v>41331</c:v>
                </c:pt>
                <c:pt idx="1173">
                  <c:v>41332</c:v>
                </c:pt>
                <c:pt idx="1174">
                  <c:v>41333</c:v>
                </c:pt>
                <c:pt idx="1175">
                  <c:v>41334</c:v>
                </c:pt>
                <c:pt idx="1176">
                  <c:v>41337</c:v>
                </c:pt>
                <c:pt idx="1177">
                  <c:v>41338</c:v>
                </c:pt>
                <c:pt idx="1178">
                  <c:v>41339</c:v>
                </c:pt>
                <c:pt idx="1179">
                  <c:v>41340</c:v>
                </c:pt>
                <c:pt idx="1180">
                  <c:v>41341</c:v>
                </c:pt>
                <c:pt idx="1181">
                  <c:v>41344</c:v>
                </c:pt>
                <c:pt idx="1182">
                  <c:v>41345</c:v>
                </c:pt>
                <c:pt idx="1183">
                  <c:v>41346</c:v>
                </c:pt>
                <c:pt idx="1184">
                  <c:v>41347</c:v>
                </c:pt>
                <c:pt idx="1185">
                  <c:v>41348</c:v>
                </c:pt>
                <c:pt idx="1186">
                  <c:v>41351</c:v>
                </c:pt>
                <c:pt idx="1187">
                  <c:v>41352</c:v>
                </c:pt>
                <c:pt idx="1188">
                  <c:v>41353</c:v>
                </c:pt>
                <c:pt idx="1189">
                  <c:v>41354</c:v>
                </c:pt>
                <c:pt idx="1190">
                  <c:v>41355</c:v>
                </c:pt>
                <c:pt idx="1191">
                  <c:v>41358</c:v>
                </c:pt>
                <c:pt idx="1192">
                  <c:v>41359</c:v>
                </c:pt>
                <c:pt idx="1193">
                  <c:v>41360</c:v>
                </c:pt>
                <c:pt idx="1194">
                  <c:v>41361</c:v>
                </c:pt>
                <c:pt idx="1195">
                  <c:v>41365</c:v>
                </c:pt>
                <c:pt idx="1196">
                  <c:v>41366</c:v>
                </c:pt>
                <c:pt idx="1197">
                  <c:v>41367</c:v>
                </c:pt>
                <c:pt idx="1198">
                  <c:v>41368</c:v>
                </c:pt>
                <c:pt idx="1199">
                  <c:v>41369</c:v>
                </c:pt>
                <c:pt idx="1200">
                  <c:v>41372</c:v>
                </c:pt>
                <c:pt idx="1201">
                  <c:v>41373</c:v>
                </c:pt>
                <c:pt idx="1202">
                  <c:v>41374</c:v>
                </c:pt>
                <c:pt idx="1203">
                  <c:v>41375</c:v>
                </c:pt>
                <c:pt idx="1204">
                  <c:v>41376</c:v>
                </c:pt>
                <c:pt idx="1205">
                  <c:v>41379</c:v>
                </c:pt>
                <c:pt idx="1206">
                  <c:v>41380</c:v>
                </c:pt>
                <c:pt idx="1207">
                  <c:v>41381</c:v>
                </c:pt>
                <c:pt idx="1208">
                  <c:v>41382</c:v>
                </c:pt>
                <c:pt idx="1209">
                  <c:v>41383</c:v>
                </c:pt>
                <c:pt idx="1210">
                  <c:v>41386</c:v>
                </c:pt>
                <c:pt idx="1211">
                  <c:v>41387</c:v>
                </c:pt>
                <c:pt idx="1212">
                  <c:v>41388</c:v>
                </c:pt>
                <c:pt idx="1213">
                  <c:v>41389</c:v>
                </c:pt>
                <c:pt idx="1214">
                  <c:v>41390</c:v>
                </c:pt>
                <c:pt idx="1215">
                  <c:v>41393</c:v>
                </c:pt>
                <c:pt idx="1216">
                  <c:v>41394</c:v>
                </c:pt>
                <c:pt idx="1217">
                  <c:v>41396</c:v>
                </c:pt>
                <c:pt idx="1218">
                  <c:v>41397</c:v>
                </c:pt>
                <c:pt idx="1219">
                  <c:v>41400</c:v>
                </c:pt>
                <c:pt idx="1220">
                  <c:v>41401</c:v>
                </c:pt>
                <c:pt idx="1221">
                  <c:v>41402</c:v>
                </c:pt>
                <c:pt idx="1222">
                  <c:v>41403</c:v>
                </c:pt>
                <c:pt idx="1223">
                  <c:v>41404</c:v>
                </c:pt>
                <c:pt idx="1224">
                  <c:v>41407</c:v>
                </c:pt>
                <c:pt idx="1225">
                  <c:v>41408</c:v>
                </c:pt>
                <c:pt idx="1226">
                  <c:v>41409</c:v>
                </c:pt>
                <c:pt idx="1227">
                  <c:v>41410</c:v>
                </c:pt>
                <c:pt idx="1228">
                  <c:v>41411</c:v>
                </c:pt>
                <c:pt idx="1229">
                  <c:v>41414</c:v>
                </c:pt>
                <c:pt idx="1230">
                  <c:v>41415</c:v>
                </c:pt>
                <c:pt idx="1231">
                  <c:v>41416</c:v>
                </c:pt>
                <c:pt idx="1232">
                  <c:v>41417</c:v>
                </c:pt>
                <c:pt idx="1233">
                  <c:v>41418</c:v>
                </c:pt>
                <c:pt idx="1234">
                  <c:v>41421</c:v>
                </c:pt>
                <c:pt idx="1235">
                  <c:v>41422</c:v>
                </c:pt>
                <c:pt idx="1236">
                  <c:v>41423</c:v>
                </c:pt>
                <c:pt idx="1237">
                  <c:v>41425</c:v>
                </c:pt>
                <c:pt idx="1238">
                  <c:v>41428</c:v>
                </c:pt>
                <c:pt idx="1239">
                  <c:v>41429</c:v>
                </c:pt>
                <c:pt idx="1240">
                  <c:v>41430</c:v>
                </c:pt>
                <c:pt idx="1241">
                  <c:v>41431</c:v>
                </c:pt>
                <c:pt idx="1242">
                  <c:v>41432</c:v>
                </c:pt>
                <c:pt idx="1243">
                  <c:v>41435</c:v>
                </c:pt>
                <c:pt idx="1244">
                  <c:v>41436</c:v>
                </c:pt>
                <c:pt idx="1245">
                  <c:v>41437</c:v>
                </c:pt>
                <c:pt idx="1246">
                  <c:v>41438</c:v>
                </c:pt>
                <c:pt idx="1247">
                  <c:v>41439</c:v>
                </c:pt>
                <c:pt idx="1248">
                  <c:v>41442</c:v>
                </c:pt>
                <c:pt idx="1249">
                  <c:v>41443</c:v>
                </c:pt>
                <c:pt idx="1250">
                  <c:v>41444</c:v>
                </c:pt>
                <c:pt idx="1251">
                  <c:v>41445</c:v>
                </c:pt>
                <c:pt idx="1252">
                  <c:v>41446</c:v>
                </c:pt>
                <c:pt idx="1253">
                  <c:v>41449</c:v>
                </c:pt>
                <c:pt idx="1254">
                  <c:v>41450</c:v>
                </c:pt>
                <c:pt idx="1255">
                  <c:v>41451</c:v>
                </c:pt>
                <c:pt idx="1256">
                  <c:v>41452</c:v>
                </c:pt>
                <c:pt idx="1257">
                  <c:v>41453</c:v>
                </c:pt>
                <c:pt idx="1258">
                  <c:v>41456</c:v>
                </c:pt>
                <c:pt idx="1259">
                  <c:v>41457</c:v>
                </c:pt>
                <c:pt idx="1260">
                  <c:v>41458</c:v>
                </c:pt>
                <c:pt idx="1261">
                  <c:v>41459</c:v>
                </c:pt>
                <c:pt idx="1262">
                  <c:v>41460</c:v>
                </c:pt>
                <c:pt idx="1263">
                  <c:v>41463</c:v>
                </c:pt>
                <c:pt idx="1264">
                  <c:v>41465</c:v>
                </c:pt>
                <c:pt idx="1265">
                  <c:v>41466</c:v>
                </c:pt>
                <c:pt idx="1266">
                  <c:v>41467</c:v>
                </c:pt>
                <c:pt idx="1267">
                  <c:v>41470</c:v>
                </c:pt>
                <c:pt idx="1268">
                  <c:v>41471</c:v>
                </c:pt>
                <c:pt idx="1269">
                  <c:v>41472</c:v>
                </c:pt>
                <c:pt idx="1270">
                  <c:v>41473</c:v>
                </c:pt>
                <c:pt idx="1271">
                  <c:v>41474</c:v>
                </c:pt>
                <c:pt idx="1272">
                  <c:v>41477</c:v>
                </c:pt>
                <c:pt idx="1273">
                  <c:v>41478</c:v>
                </c:pt>
                <c:pt idx="1274">
                  <c:v>41479</c:v>
                </c:pt>
                <c:pt idx="1275">
                  <c:v>41480</c:v>
                </c:pt>
                <c:pt idx="1276">
                  <c:v>41481</c:v>
                </c:pt>
                <c:pt idx="1277">
                  <c:v>41484</c:v>
                </c:pt>
                <c:pt idx="1278">
                  <c:v>41485</c:v>
                </c:pt>
                <c:pt idx="1279">
                  <c:v>41486</c:v>
                </c:pt>
                <c:pt idx="1280">
                  <c:v>41487</c:v>
                </c:pt>
                <c:pt idx="1281">
                  <c:v>41488</c:v>
                </c:pt>
                <c:pt idx="1282">
                  <c:v>41491</c:v>
                </c:pt>
                <c:pt idx="1283">
                  <c:v>41492</c:v>
                </c:pt>
                <c:pt idx="1284">
                  <c:v>41493</c:v>
                </c:pt>
                <c:pt idx="1285">
                  <c:v>41494</c:v>
                </c:pt>
                <c:pt idx="1286">
                  <c:v>41495</c:v>
                </c:pt>
                <c:pt idx="1287">
                  <c:v>41498</c:v>
                </c:pt>
                <c:pt idx="1288">
                  <c:v>41499</c:v>
                </c:pt>
                <c:pt idx="1289">
                  <c:v>41500</c:v>
                </c:pt>
                <c:pt idx="1290">
                  <c:v>41501</c:v>
                </c:pt>
                <c:pt idx="1291">
                  <c:v>41502</c:v>
                </c:pt>
                <c:pt idx="1292">
                  <c:v>41505</c:v>
                </c:pt>
                <c:pt idx="1293">
                  <c:v>41506</c:v>
                </c:pt>
                <c:pt idx="1294">
                  <c:v>41507</c:v>
                </c:pt>
                <c:pt idx="1295">
                  <c:v>41508</c:v>
                </c:pt>
                <c:pt idx="1296">
                  <c:v>41509</c:v>
                </c:pt>
                <c:pt idx="1297">
                  <c:v>41512</c:v>
                </c:pt>
                <c:pt idx="1298">
                  <c:v>41513</c:v>
                </c:pt>
                <c:pt idx="1299">
                  <c:v>41514</c:v>
                </c:pt>
                <c:pt idx="1300">
                  <c:v>41515</c:v>
                </c:pt>
                <c:pt idx="1301">
                  <c:v>41516</c:v>
                </c:pt>
                <c:pt idx="1302">
                  <c:v>41519</c:v>
                </c:pt>
                <c:pt idx="1303">
                  <c:v>41520</c:v>
                </c:pt>
                <c:pt idx="1304">
                  <c:v>41521</c:v>
                </c:pt>
                <c:pt idx="1305">
                  <c:v>41522</c:v>
                </c:pt>
                <c:pt idx="1306">
                  <c:v>41523</c:v>
                </c:pt>
                <c:pt idx="1307">
                  <c:v>41526</c:v>
                </c:pt>
                <c:pt idx="1308">
                  <c:v>41527</c:v>
                </c:pt>
                <c:pt idx="1309">
                  <c:v>41528</c:v>
                </c:pt>
                <c:pt idx="1310">
                  <c:v>41529</c:v>
                </c:pt>
                <c:pt idx="1311">
                  <c:v>41530</c:v>
                </c:pt>
                <c:pt idx="1312">
                  <c:v>41533</c:v>
                </c:pt>
                <c:pt idx="1313">
                  <c:v>41534</c:v>
                </c:pt>
                <c:pt idx="1314">
                  <c:v>41535</c:v>
                </c:pt>
                <c:pt idx="1315">
                  <c:v>41536</c:v>
                </c:pt>
                <c:pt idx="1316">
                  <c:v>41537</c:v>
                </c:pt>
                <c:pt idx="1317">
                  <c:v>41540</c:v>
                </c:pt>
                <c:pt idx="1318">
                  <c:v>41541</c:v>
                </c:pt>
                <c:pt idx="1319">
                  <c:v>41542</c:v>
                </c:pt>
                <c:pt idx="1320">
                  <c:v>41543</c:v>
                </c:pt>
                <c:pt idx="1321">
                  <c:v>41544</c:v>
                </c:pt>
                <c:pt idx="1322">
                  <c:v>41547</c:v>
                </c:pt>
                <c:pt idx="1323">
                  <c:v>41548</c:v>
                </c:pt>
                <c:pt idx="1324">
                  <c:v>41549</c:v>
                </c:pt>
                <c:pt idx="1325">
                  <c:v>41550</c:v>
                </c:pt>
                <c:pt idx="1326">
                  <c:v>41551</c:v>
                </c:pt>
                <c:pt idx="1327">
                  <c:v>41554</c:v>
                </c:pt>
                <c:pt idx="1328">
                  <c:v>41555</c:v>
                </c:pt>
                <c:pt idx="1329">
                  <c:v>41556</c:v>
                </c:pt>
                <c:pt idx="1330">
                  <c:v>41557</c:v>
                </c:pt>
                <c:pt idx="1331">
                  <c:v>41558</c:v>
                </c:pt>
                <c:pt idx="1332">
                  <c:v>41561</c:v>
                </c:pt>
                <c:pt idx="1333">
                  <c:v>41562</c:v>
                </c:pt>
                <c:pt idx="1334">
                  <c:v>41563</c:v>
                </c:pt>
                <c:pt idx="1335">
                  <c:v>41564</c:v>
                </c:pt>
                <c:pt idx="1336">
                  <c:v>41565</c:v>
                </c:pt>
                <c:pt idx="1337">
                  <c:v>41568</c:v>
                </c:pt>
                <c:pt idx="1338">
                  <c:v>41569</c:v>
                </c:pt>
                <c:pt idx="1339">
                  <c:v>41570</c:v>
                </c:pt>
                <c:pt idx="1340">
                  <c:v>41571</c:v>
                </c:pt>
                <c:pt idx="1341">
                  <c:v>41572</c:v>
                </c:pt>
                <c:pt idx="1342">
                  <c:v>41575</c:v>
                </c:pt>
                <c:pt idx="1343">
                  <c:v>41576</c:v>
                </c:pt>
                <c:pt idx="1344">
                  <c:v>41577</c:v>
                </c:pt>
                <c:pt idx="1345">
                  <c:v>41578</c:v>
                </c:pt>
                <c:pt idx="1346">
                  <c:v>41579</c:v>
                </c:pt>
                <c:pt idx="1347">
                  <c:v>41582</c:v>
                </c:pt>
                <c:pt idx="1348">
                  <c:v>41583</c:v>
                </c:pt>
                <c:pt idx="1349">
                  <c:v>41584</c:v>
                </c:pt>
                <c:pt idx="1350">
                  <c:v>41585</c:v>
                </c:pt>
                <c:pt idx="1351">
                  <c:v>41586</c:v>
                </c:pt>
                <c:pt idx="1352">
                  <c:v>41589</c:v>
                </c:pt>
                <c:pt idx="1353">
                  <c:v>41590</c:v>
                </c:pt>
                <c:pt idx="1354">
                  <c:v>41591</c:v>
                </c:pt>
                <c:pt idx="1355">
                  <c:v>41592</c:v>
                </c:pt>
                <c:pt idx="1356">
                  <c:v>41596</c:v>
                </c:pt>
                <c:pt idx="1357">
                  <c:v>41597</c:v>
                </c:pt>
                <c:pt idx="1358">
                  <c:v>41598</c:v>
                </c:pt>
                <c:pt idx="1359">
                  <c:v>41599</c:v>
                </c:pt>
                <c:pt idx="1360">
                  <c:v>41600</c:v>
                </c:pt>
                <c:pt idx="1361">
                  <c:v>41603</c:v>
                </c:pt>
                <c:pt idx="1362">
                  <c:v>41604</c:v>
                </c:pt>
                <c:pt idx="1363">
                  <c:v>41605</c:v>
                </c:pt>
                <c:pt idx="1364">
                  <c:v>41606</c:v>
                </c:pt>
                <c:pt idx="1365">
                  <c:v>41607</c:v>
                </c:pt>
                <c:pt idx="1366">
                  <c:v>41610</c:v>
                </c:pt>
                <c:pt idx="1367">
                  <c:v>41611</c:v>
                </c:pt>
                <c:pt idx="1368">
                  <c:v>41612</c:v>
                </c:pt>
                <c:pt idx="1369">
                  <c:v>41613</c:v>
                </c:pt>
                <c:pt idx="1370">
                  <c:v>41614</c:v>
                </c:pt>
                <c:pt idx="1371">
                  <c:v>41617</c:v>
                </c:pt>
                <c:pt idx="1372">
                  <c:v>41618</c:v>
                </c:pt>
                <c:pt idx="1373">
                  <c:v>41619</c:v>
                </c:pt>
                <c:pt idx="1374">
                  <c:v>41620</c:v>
                </c:pt>
                <c:pt idx="1375">
                  <c:v>41621</c:v>
                </c:pt>
                <c:pt idx="1376">
                  <c:v>41624</c:v>
                </c:pt>
                <c:pt idx="1377">
                  <c:v>41625</c:v>
                </c:pt>
                <c:pt idx="1378">
                  <c:v>41626</c:v>
                </c:pt>
                <c:pt idx="1379">
                  <c:v>41627</c:v>
                </c:pt>
                <c:pt idx="1380">
                  <c:v>41628</c:v>
                </c:pt>
                <c:pt idx="1381">
                  <c:v>41631</c:v>
                </c:pt>
                <c:pt idx="1382">
                  <c:v>41632</c:v>
                </c:pt>
                <c:pt idx="1383">
                  <c:v>41634</c:v>
                </c:pt>
                <c:pt idx="1384">
                  <c:v>41635</c:v>
                </c:pt>
                <c:pt idx="1385">
                  <c:v>41638</c:v>
                </c:pt>
                <c:pt idx="1386">
                  <c:v>41641</c:v>
                </c:pt>
                <c:pt idx="1387">
                  <c:v>41642</c:v>
                </c:pt>
                <c:pt idx="1388">
                  <c:v>41645</c:v>
                </c:pt>
                <c:pt idx="1389">
                  <c:v>41646</c:v>
                </c:pt>
                <c:pt idx="1390">
                  <c:v>41647</c:v>
                </c:pt>
                <c:pt idx="1391">
                  <c:v>41648</c:v>
                </c:pt>
                <c:pt idx="1392">
                  <c:v>41649</c:v>
                </c:pt>
                <c:pt idx="1393">
                  <c:v>41652</c:v>
                </c:pt>
                <c:pt idx="1394">
                  <c:v>41653</c:v>
                </c:pt>
                <c:pt idx="1395">
                  <c:v>41654</c:v>
                </c:pt>
                <c:pt idx="1396">
                  <c:v>41655</c:v>
                </c:pt>
                <c:pt idx="1397">
                  <c:v>41656</c:v>
                </c:pt>
                <c:pt idx="1398">
                  <c:v>41659</c:v>
                </c:pt>
                <c:pt idx="1399">
                  <c:v>41660</c:v>
                </c:pt>
                <c:pt idx="1400">
                  <c:v>41661</c:v>
                </c:pt>
                <c:pt idx="1401">
                  <c:v>41662</c:v>
                </c:pt>
                <c:pt idx="1402">
                  <c:v>41663</c:v>
                </c:pt>
                <c:pt idx="1403">
                  <c:v>41666</c:v>
                </c:pt>
                <c:pt idx="1404">
                  <c:v>41667</c:v>
                </c:pt>
                <c:pt idx="1405">
                  <c:v>41668</c:v>
                </c:pt>
                <c:pt idx="1406">
                  <c:v>41669</c:v>
                </c:pt>
                <c:pt idx="1407">
                  <c:v>41670</c:v>
                </c:pt>
                <c:pt idx="1408">
                  <c:v>41673</c:v>
                </c:pt>
                <c:pt idx="1409">
                  <c:v>41674</c:v>
                </c:pt>
                <c:pt idx="1410">
                  <c:v>41675</c:v>
                </c:pt>
                <c:pt idx="1411">
                  <c:v>41676</c:v>
                </c:pt>
                <c:pt idx="1412">
                  <c:v>41677</c:v>
                </c:pt>
                <c:pt idx="1413">
                  <c:v>41680</c:v>
                </c:pt>
                <c:pt idx="1414">
                  <c:v>41681</c:v>
                </c:pt>
                <c:pt idx="1415">
                  <c:v>41682</c:v>
                </c:pt>
                <c:pt idx="1416">
                  <c:v>41683</c:v>
                </c:pt>
                <c:pt idx="1417">
                  <c:v>41684</c:v>
                </c:pt>
                <c:pt idx="1418">
                  <c:v>41687</c:v>
                </c:pt>
                <c:pt idx="1419">
                  <c:v>41688</c:v>
                </c:pt>
                <c:pt idx="1420">
                  <c:v>41689</c:v>
                </c:pt>
                <c:pt idx="1421">
                  <c:v>41690</c:v>
                </c:pt>
                <c:pt idx="1422">
                  <c:v>41691</c:v>
                </c:pt>
                <c:pt idx="1423">
                  <c:v>41694</c:v>
                </c:pt>
                <c:pt idx="1424">
                  <c:v>41695</c:v>
                </c:pt>
                <c:pt idx="1425">
                  <c:v>41696</c:v>
                </c:pt>
                <c:pt idx="1426">
                  <c:v>41697</c:v>
                </c:pt>
                <c:pt idx="1427">
                  <c:v>41698</c:v>
                </c:pt>
                <c:pt idx="1428">
                  <c:v>41703</c:v>
                </c:pt>
                <c:pt idx="1429">
                  <c:v>41704</c:v>
                </c:pt>
                <c:pt idx="1430">
                  <c:v>41705</c:v>
                </c:pt>
                <c:pt idx="1431">
                  <c:v>41708</c:v>
                </c:pt>
                <c:pt idx="1432">
                  <c:v>41709</c:v>
                </c:pt>
                <c:pt idx="1433">
                  <c:v>41710</c:v>
                </c:pt>
                <c:pt idx="1434">
                  <c:v>41711</c:v>
                </c:pt>
                <c:pt idx="1435">
                  <c:v>41712</c:v>
                </c:pt>
                <c:pt idx="1436">
                  <c:v>41715</c:v>
                </c:pt>
                <c:pt idx="1437">
                  <c:v>41716</c:v>
                </c:pt>
                <c:pt idx="1438">
                  <c:v>41717</c:v>
                </c:pt>
                <c:pt idx="1439">
                  <c:v>41718</c:v>
                </c:pt>
                <c:pt idx="1440">
                  <c:v>41719</c:v>
                </c:pt>
                <c:pt idx="1441">
                  <c:v>41722</c:v>
                </c:pt>
                <c:pt idx="1442">
                  <c:v>41723</c:v>
                </c:pt>
                <c:pt idx="1443">
                  <c:v>41724</c:v>
                </c:pt>
                <c:pt idx="1444">
                  <c:v>41725</c:v>
                </c:pt>
                <c:pt idx="1445">
                  <c:v>41726</c:v>
                </c:pt>
                <c:pt idx="1446">
                  <c:v>41729</c:v>
                </c:pt>
                <c:pt idx="1447">
                  <c:v>41730</c:v>
                </c:pt>
                <c:pt idx="1448">
                  <c:v>41731</c:v>
                </c:pt>
                <c:pt idx="1449">
                  <c:v>41732</c:v>
                </c:pt>
                <c:pt idx="1450">
                  <c:v>41733</c:v>
                </c:pt>
                <c:pt idx="1451">
                  <c:v>41736</c:v>
                </c:pt>
                <c:pt idx="1452">
                  <c:v>41737</c:v>
                </c:pt>
                <c:pt idx="1453">
                  <c:v>41738</c:v>
                </c:pt>
                <c:pt idx="1454">
                  <c:v>41739</c:v>
                </c:pt>
                <c:pt idx="1455">
                  <c:v>41740</c:v>
                </c:pt>
                <c:pt idx="1456">
                  <c:v>41743</c:v>
                </c:pt>
                <c:pt idx="1457">
                  <c:v>41744</c:v>
                </c:pt>
                <c:pt idx="1458">
                  <c:v>41745</c:v>
                </c:pt>
                <c:pt idx="1459">
                  <c:v>41746</c:v>
                </c:pt>
                <c:pt idx="1460">
                  <c:v>41751</c:v>
                </c:pt>
                <c:pt idx="1461">
                  <c:v>41752</c:v>
                </c:pt>
                <c:pt idx="1462">
                  <c:v>41753</c:v>
                </c:pt>
                <c:pt idx="1463">
                  <c:v>41754</c:v>
                </c:pt>
                <c:pt idx="1464">
                  <c:v>41757</c:v>
                </c:pt>
                <c:pt idx="1465">
                  <c:v>41758</c:v>
                </c:pt>
                <c:pt idx="1466">
                  <c:v>41759</c:v>
                </c:pt>
                <c:pt idx="1467">
                  <c:v>41761</c:v>
                </c:pt>
                <c:pt idx="1468">
                  <c:v>41764</c:v>
                </c:pt>
                <c:pt idx="1469">
                  <c:v>41765</c:v>
                </c:pt>
                <c:pt idx="1470">
                  <c:v>41766</c:v>
                </c:pt>
                <c:pt idx="1471">
                  <c:v>41767</c:v>
                </c:pt>
                <c:pt idx="1472">
                  <c:v>41768</c:v>
                </c:pt>
                <c:pt idx="1473">
                  <c:v>41771</c:v>
                </c:pt>
                <c:pt idx="1474">
                  <c:v>41772</c:v>
                </c:pt>
                <c:pt idx="1475">
                  <c:v>41773</c:v>
                </c:pt>
                <c:pt idx="1476">
                  <c:v>41774</c:v>
                </c:pt>
                <c:pt idx="1477">
                  <c:v>41775</c:v>
                </c:pt>
                <c:pt idx="1478">
                  <c:v>41778</c:v>
                </c:pt>
                <c:pt idx="1479">
                  <c:v>41779</c:v>
                </c:pt>
                <c:pt idx="1480">
                  <c:v>41780</c:v>
                </c:pt>
                <c:pt idx="1481">
                  <c:v>41781</c:v>
                </c:pt>
                <c:pt idx="1482">
                  <c:v>41782</c:v>
                </c:pt>
                <c:pt idx="1483">
                  <c:v>41785</c:v>
                </c:pt>
                <c:pt idx="1484">
                  <c:v>41786</c:v>
                </c:pt>
                <c:pt idx="1485">
                  <c:v>41787</c:v>
                </c:pt>
                <c:pt idx="1486">
                  <c:v>41788</c:v>
                </c:pt>
                <c:pt idx="1487">
                  <c:v>41789</c:v>
                </c:pt>
                <c:pt idx="1488">
                  <c:v>41792</c:v>
                </c:pt>
                <c:pt idx="1489">
                  <c:v>41793</c:v>
                </c:pt>
                <c:pt idx="1490">
                  <c:v>41794</c:v>
                </c:pt>
                <c:pt idx="1491">
                  <c:v>41795</c:v>
                </c:pt>
                <c:pt idx="1492">
                  <c:v>41796</c:v>
                </c:pt>
                <c:pt idx="1493">
                  <c:v>41799</c:v>
                </c:pt>
                <c:pt idx="1494">
                  <c:v>41800</c:v>
                </c:pt>
                <c:pt idx="1495">
                  <c:v>41801</c:v>
                </c:pt>
                <c:pt idx="1496">
                  <c:v>41802</c:v>
                </c:pt>
                <c:pt idx="1497">
                  <c:v>41803</c:v>
                </c:pt>
                <c:pt idx="1498">
                  <c:v>41806</c:v>
                </c:pt>
                <c:pt idx="1499">
                  <c:v>41807</c:v>
                </c:pt>
                <c:pt idx="1500">
                  <c:v>41808</c:v>
                </c:pt>
                <c:pt idx="1501">
                  <c:v>41810</c:v>
                </c:pt>
                <c:pt idx="1502">
                  <c:v>41813</c:v>
                </c:pt>
                <c:pt idx="1503">
                  <c:v>41814</c:v>
                </c:pt>
                <c:pt idx="1504">
                  <c:v>41815</c:v>
                </c:pt>
                <c:pt idx="1505">
                  <c:v>41816</c:v>
                </c:pt>
                <c:pt idx="1506">
                  <c:v>41817</c:v>
                </c:pt>
                <c:pt idx="1507">
                  <c:v>41820</c:v>
                </c:pt>
                <c:pt idx="1508">
                  <c:v>41821</c:v>
                </c:pt>
                <c:pt idx="1509">
                  <c:v>41822</c:v>
                </c:pt>
                <c:pt idx="1510">
                  <c:v>41823</c:v>
                </c:pt>
                <c:pt idx="1511">
                  <c:v>41824</c:v>
                </c:pt>
                <c:pt idx="1512">
                  <c:v>41827</c:v>
                </c:pt>
                <c:pt idx="1513">
                  <c:v>41828</c:v>
                </c:pt>
                <c:pt idx="1514">
                  <c:v>41830</c:v>
                </c:pt>
                <c:pt idx="1515">
                  <c:v>41831</c:v>
                </c:pt>
                <c:pt idx="1516">
                  <c:v>41834</c:v>
                </c:pt>
                <c:pt idx="1517">
                  <c:v>41835</c:v>
                </c:pt>
                <c:pt idx="1518">
                  <c:v>41836</c:v>
                </c:pt>
                <c:pt idx="1519">
                  <c:v>41837</c:v>
                </c:pt>
                <c:pt idx="1520">
                  <c:v>41838</c:v>
                </c:pt>
                <c:pt idx="1521">
                  <c:v>41841</c:v>
                </c:pt>
                <c:pt idx="1522">
                  <c:v>41842</c:v>
                </c:pt>
                <c:pt idx="1523">
                  <c:v>41843</c:v>
                </c:pt>
                <c:pt idx="1524">
                  <c:v>41844</c:v>
                </c:pt>
                <c:pt idx="1525">
                  <c:v>41845</c:v>
                </c:pt>
                <c:pt idx="1526">
                  <c:v>41848</c:v>
                </c:pt>
                <c:pt idx="1527">
                  <c:v>41849</c:v>
                </c:pt>
                <c:pt idx="1528">
                  <c:v>41850</c:v>
                </c:pt>
                <c:pt idx="1529">
                  <c:v>41851</c:v>
                </c:pt>
                <c:pt idx="1530">
                  <c:v>41852</c:v>
                </c:pt>
                <c:pt idx="1531">
                  <c:v>41855</c:v>
                </c:pt>
                <c:pt idx="1532">
                  <c:v>41856</c:v>
                </c:pt>
                <c:pt idx="1533">
                  <c:v>41857</c:v>
                </c:pt>
                <c:pt idx="1534">
                  <c:v>41858</c:v>
                </c:pt>
                <c:pt idx="1535">
                  <c:v>41859</c:v>
                </c:pt>
                <c:pt idx="1536">
                  <c:v>41862</c:v>
                </c:pt>
                <c:pt idx="1537">
                  <c:v>41863</c:v>
                </c:pt>
                <c:pt idx="1538">
                  <c:v>41864</c:v>
                </c:pt>
                <c:pt idx="1539">
                  <c:v>41865</c:v>
                </c:pt>
                <c:pt idx="1540">
                  <c:v>41866</c:v>
                </c:pt>
                <c:pt idx="1541">
                  <c:v>41869</c:v>
                </c:pt>
                <c:pt idx="1542">
                  <c:v>41870</c:v>
                </c:pt>
                <c:pt idx="1543">
                  <c:v>41871</c:v>
                </c:pt>
                <c:pt idx="1544">
                  <c:v>41872</c:v>
                </c:pt>
                <c:pt idx="1545">
                  <c:v>41873</c:v>
                </c:pt>
                <c:pt idx="1546">
                  <c:v>41876</c:v>
                </c:pt>
                <c:pt idx="1547">
                  <c:v>41877</c:v>
                </c:pt>
                <c:pt idx="1548">
                  <c:v>41878</c:v>
                </c:pt>
                <c:pt idx="1549">
                  <c:v>41879</c:v>
                </c:pt>
                <c:pt idx="1550">
                  <c:v>41880</c:v>
                </c:pt>
                <c:pt idx="1551">
                  <c:v>41883</c:v>
                </c:pt>
                <c:pt idx="1552">
                  <c:v>41884</c:v>
                </c:pt>
                <c:pt idx="1553">
                  <c:v>41885</c:v>
                </c:pt>
                <c:pt idx="1554">
                  <c:v>41886</c:v>
                </c:pt>
                <c:pt idx="1555">
                  <c:v>41887</c:v>
                </c:pt>
                <c:pt idx="1556">
                  <c:v>41890</c:v>
                </c:pt>
                <c:pt idx="1557">
                  <c:v>41891</c:v>
                </c:pt>
                <c:pt idx="1558">
                  <c:v>41892</c:v>
                </c:pt>
                <c:pt idx="1559">
                  <c:v>41893</c:v>
                </c:pt>
                <c:pt idx="1560">
                  <c:v>41894</c:v>
                </c:pt>
                <c:pt idx="1561">
                  <c:v>41897</c:v>
                </c:pt>
                <c:pt idx="1562">
                  <c:v>41898</c:v>
                </c:pt>
                <c:pt idx="1563">
                  <c:v>41899</c:v>
                </c:pt>
                <c:pt idx="1564">
                  <c:v>41900</c:v>
                </c:pt>
                <c:pt idx="1565">
                  <c:v>41901</c:v>
                </c:pt>
                <c:pt idx="1566">
                  <c:v>41904</c:v>
                </c:pt>
                <c:pt idx="1567">
                  <c:v>41905</c:v>
                </c:pt>
                <c:pt idx="1568">
                  <c:v>41906</c:v>
                </c:pt>
                <c:pt idx="1569">
                  <c:v>41907</c:v>
                </c:pt>
                <c:pt idx="1570">
                  <c:v>41908</c:v>
                </c:pt>
                <c:pt idx="1571">
                  <c:v>41911</c:v>
                </c:pt>
                <c:pt idx="1572">
                  <c:v>41912</c:v>
                </c:pt>
                <c:pt idx="1573">
                  <c:v>41913</c:v>
                </c:pt>
                <c:pt idx="1574">
                  <c:v>41914</c:v>
                </c:pt>
                <c:pt idx="1575">
                  <c:v>41915</c:v>
                </c:pt>
                <c:pt idx="1576">
                  <c:v>41918</c:v>
                </c:pt>
                <c:pt idx="1577">
                  <c:v>41919</c:v>
                </c:pt>
                <c:pt idx="1578">
                  <c:v>41920</c:v>
                </c:pt>
                <c:pt idx="1579">
                  <c:v>41921</c:v>
                </c:pt>
                <c:pt idx="1580">
                  <c:v>41922</c:v>
                </c:pt>
                <c:pt idx="1581">
                  <c:v>41925</c:v>
                </c:pt>
                <c:pt idx="1582">
                  <c:v>41926</c:v>
                </c:pt>
                <c:pt idx="1583">
                  <c:v>41927</c:v>
                </c:pt>
                <c:pt idx="1584">
                  <c:v>41928</c:v>
                </c:pt>
                <c:pt idx="1585">
                  <c:v>41929</c:v>
                </c:pt>
                <c:pt idx="1586">
                  <c:v>41932</c:v>
                </c:pt>
                <c:pt idx="1587">
                  <c:v>41933</c:v>
                </c:pt>
                <c:pt idx="1588">
                  <c:v>41934</c:v>
                </c:pt>
                <c:pt idx="1589">
                  <c:v>41935</c:v>
                </c:pt>
                <c:pt idx="1590">
                  <c:v>41936</c:v>
                </c:pt>
                <c:pt idx="1591">
                  <c:v>41939</c:v>
                </c:pt>
                <c:pt idx="1592">
                  <c:v>41940</c:v>
                </c:pt>
                <c:pt idx="1593">
                  <c:v>41941</c:v>
                </c:pt>
                <c:pt idx="1594">
                  <c:v>41942</c:v>
                </c:pt>
                <c:pt idx="1595">
                  <c:v>41943</c:v>
                </c:pt>
                <c:pt idx="1596">
                  <c:v>41946</c:v>
                </c:pt>
                <c:pt idx="1597">
                  <c:v>41947</c:v>
                </c:pt>
                <c:pt idx="1598">
                  <c:v>41948</c:v>
                </c:pt>
                <c:pt idx="1599">
                  <c:v>41949</c:v>
                </c:pt>
                <c:pt idx="1600">
                  <c:v>41950</c:v>
                </c:pt>
                <c:pt idx="1601">
                  <c:v>41953</c:v>
                </c:pt>
                <c:pt idx="1602">
                  <c:v>41954</c:v>
                </c:pt>
                <c:pt idx="1603">
                  <c:v>41955</c:v>
                </c:pt>
                <c:pt idx="1604">
                  <c:v>41956</c:v>
                </c:pt>
                <c:pt idx="1605">
                  <c:v>41957</c:v>
                </c:pt>
                <c:pt idx="1606">
                  <c:v>41960</c:v>
                </c:pt>
                <c:pt idx="1607">
                  <c:v>41961</c:v>
                </c:pt>
                <c:pt idx="1608">
                  <c:v>41962</c:v>
                </c:pt>
                <c:pt idx="1609">
                  <c:v>41963</c:v>
                </c:pt>
                <c:pt idx="1610">
                  <c:v>41964</c:v>
                </c:pt>
                <c:pt idx="1611">
                  <c:v>41967</c:v>
                </c:pt>
                <c:pt idx="1612">
                  <c:v>41968</c:v>
                </c:pt>
                <c:pt idx="1613">
                  <c:v>41969</c:v>
                </c:pt>
                <c:pt idx="1614">
                  <c:v>41970</c:v>
                </c:pt>
                <c:pt idx="1615">
                  <c:v>41971</c:v>
                </c:pt>
                <c:pt idx="1616">
                  <c:v>41974</c:v>
                </c:pt>
                <c:pt idx="1617">
                  <c:v>41975</c:v>
                </c:pt>
                <c:pt idx="1618">
                  <c:v>41976</c:v>
                </c:pt>
                <c:pt idx="1619">
                  <c:v>41977</c:v>
                </c:pt>
                <c:pt idx="1620">
                  <c:v>41978</c:v>
                </c:pt>
                <c:pt idx="1621">
                  <c:v>41981</c:v>
                </c:pt>
                <c:pt idx="1622">
                  <c:v>41982</c:v>
                </c:pt>
                <c:pt idx="1623">
                  <c:v>41983</c:v>
                </c:pt>
                <c:pt idx="1624">
                  <c:v>41984</c:v>
                </c:pt>
                <c:pt idx="1625">
                  <c:v>41985</c:v>
                </c:pt>
                <c:pt idx="1626">
                  <c:v>41988</c:v>
                </c:pt>
                <c:pt idx="1627">
                  <c:v>41989</c:v>
                </c:pt>
                <c:pt idx="1628">
                  <c:v>41990</c:v>
                </c:pt>
                <c:pt idx="1629">
                  <c:v>41991</c:v>
                </c:pt>
                <c:pt idx="1630">
                  <c:v>41992</c:v>
                </c:pt>
                <c:pt idx="1631">
                  <c:v>41995</c:v>
                </c:pt>
                <c:pt idx="1632">
                  <c:v>41996</c:v>
                </c:pt>
                <c:pt idx="1633">
                  <c:v>41997</c:v>
                </c:pt>
                <c:pt idx="1634">
                  <c:v>41999</c:v>
                </c:pt>
                <c:pt idx="1635">
                  <c:v>42002</c:v>
                </c:pt>
                <c:pt idx="1636">
                  <c:v>42003</c:v>
                </c:pt>
                <c:pt idx="1637">
                  <c:v>42004</c:v>
                </c:pt>
                <c:pt idx="1638">
                  <c:v>42006</c:v>
                </c:pt>
                <c:pt idx="1639">
                  <c:v>42009</c:v>
                </c:pt>
                <c:pt idx="1640">
                  <c:v>42010</c:v>
                </c:pt>
                <c:pt idx="1641">
                  <c:v>42011</c:v>
                </c:pt>
                <c:pt idx="1642">
                  <c:v>42012</c:v>
                </c:pt>
                <c:pt idx="1643">
                  <c:v>42013</c:v>
                </c:pt>
                <c:pt idx="1644">
                  <c:v>42016</c:v>
                </c:pt>
                <c:pt idx="1645">
                  <c:v>42017</c:v>
                </c:pt>
                <c:pt idx="1646">
                  <c:v>42018</c:v>
                </c:pt>
                <c:pt idx="1647">
                  <c:v>42019</c:v>
                </c:pt>
                <c:pt idx="1648">
                  <c:v>42020</c:v>
                </c:pt>
                <c:pt idx="1649">
                  <c:v>42023</c:v>
                </c:pt>
                <c:pt idx="1650">
                  <c:v>42024</c:v>
                </c:pt>
                <c:pt idx="1651">
                  <c:v>42025</c:v>
                </c:pt>
                <c:pt idx="1652">
                  <c:v>42026</c:v>
                </c:pt>
                <c:pt idx="1653">
                  <c:v>42027</c:v>
                </c:pt>
                <c:pt idx="1654">
                  <c:v>42030</c:v>
                </c:pt>
                <c:pt idx="1655">
                  <c:v>42031</c:v>
                </c:pt>
                <c:pt idx="1656">
                  <c:v>42032</c:v>
                </c:pt>
                <c:pt idx="1657">
                  <c:v>42033</c:v>
                </c:pt>
                <c:pt idx="1658">
                  <c:v>42034</c:v>
                </c:pt>
                <c:pt idx="1659">
                  <c:v>42037</c:v>
                </c:pt>
                <c:pt idx="1660">
                  <c:v>42038</c:v>
                </c:pt>
                <c:pt idx="1661">
                  <c:v>42039</c:v>
                </c:pt>
                <c:pt idx="1662">
                  <c:v>42040</c:v>
                </c:pt>
                <c:pt idx="1663">
                  <c:v>42041</c:v>
                </c:pt>
                <c:pt idx="1664">
                  <c:v>42044</c:v>
                </c:pt>
                <c:pt idx="1665">
                  <c:v>42045</c:v>
                </c:pt>
                <c:pt idx="1666">
                  <c:v>42046</c:v>
                </c:pt>
                <c:pt idx="1667">
                  <c:v>42047</c:v>
                </c:pt>
                <c:pt idx="1668">
                  <c:v>42048</c:v>
                </c:pt>
                <c:pt idx="1669">
                  <c:v>42053</c:v>
                </c:pt>
                <c:pt idx="1670">
                  <c:v>42054</c:v>
                </c:pt>
                <c:pt idx="1671">
                  <c:v>42055</c:v>
                </c:pt>
                <c:pt idx="1672">
                  <c:v>42058</c:v>
                </c:pt>
                <c:pt idx="1673">
                  <c:v>42059</c:v>
                </c:pt>
                <c:pt idx="1674">
                  <c:v>42060</c:v>
                </c:pt>
                <c:pt idx="1675">
                  <c:v>42061</c:v>
                </c:pt>
                <c:pt idx="1676">
                  <c:v>42062</c:v>
                </c:pt>
                <c:pt idx="1677">
                  <c:v>42065</c:v>
                </c:pt>
                <c:pt idx="1678">
                  <c:v>42066</c:v>
                </c:pt>
                <c:pt idx="1679">
                  <c:v>42067</c:v>
                </c:pt>
                <c:pt idx="1680">
                  <c:v>42068</c:v>
                </c:pt>
                <c:pt idx="1681">
                  <c:v>42069</c:v>
                </c:pt>
                <c:pt idx="1682">
                  <c:v>42072</c:v>
                </c:pt>
                <c:pt idx="1683">
                  <c:v>42073</c:v>
                </c:pt>
                <c:pt idx="1684">
                  <c:v>42074</c:v>
                </c:pt>
                <c:pt idx="1685">
                  <c:v>42075</c:v>
                </c:pt>
                <c:pt idx="1686">
                  <c:v>42076</c:v>
                </c:pt>
                <c:pt idx="1687">
                  <c:v>42079</c:v>
                </c:pt>
                <c:pt idx="1688">
                  <c:v>42080</c:v>
                </c:pt>
                <c:pt idx="1689">
                  <c:v>42081</c:v>
                </c:pt>
                <c:pt idx="1690">
                  <c:v>42082</c:v>
                </c:pt>
                <c:pt idx="1691">
                  <c:v>42083</c:v>
                </c:pt>
                <c:pt idx="1692">
                  <c:v>42086</c:v>
                </c:pt>
                <c:pt idx="1693">
                  <c:v>42087</c:v>
                </c:pt>
                <c:pt idx="1694">
                  <c:v>42088</c:v>
                </c:pt>
                <c:pt idx="1695">
                  <c:v>42089</c:v>
                </c:pt>
                <c:pt idx="1696">
                  <c:v>42090</c:v>
                </c:pt>
                <c:pt idx="1697">
                  <c:v>42093</c:v>
                </c:pt>
                <c:pt idx="1698">
                  <c:v>42094</c:v>
                </c:pt>
                <c:pt idx="1699">
                  <c:v>42095</c:v>
                </c:pt>
                <c:pt idx="1700">
                  <c:v>42096</c:v>
                </c:pt>
                <c:pt idx="1701">
                  <c:v>42100</c:v>
                </c:pt>
                <c:pt idx="1702">
                  <c:v>42101</c:v>
                </c:pt>
                <c:pt idx="1703">
                  <c:v>42102</c:v>
                </c:pt>
                <c:pt idx="1704">
                  <c:v>42103</c:v>
                </c:pt>
                <c:pt idx="1705">
                  <c:v>42104</c:v>
                </c:pt>
                <c:pt idx="1706">
                  <c:v>42107</c:v>
                </c:pt>
                <c:pt idx="1707">
                  <c:v>42108</c:v>
                </c:pt>
                <c:pt idx="1708">
                  <c:v>42109</c:v>
                </c:pt>
                <c:pt idx="1709">
                  <c:v>42110</c:v>
                </c:pt>
                <c:pt idx="1710">
                  <c:v>42111</c:v>
                </c:pt>
                <c:pt idx="1711">
                  <c:v>42114</c:v>
                </c:pt>
                <c:pt idx="1712">
                  <c:v>42116</c:v>
                </c:pt>
                <c:pt idx="1713">
                  <c:v>42117</c:v>
                </c:pt>
                <c:pt idx="1714">
                  <c:v>42118</c:v>
                </c:pt>
                <c:pt idx="1715">
                  <c:v>42121</c:v>
                </c:pt>
                <c:pt idx="1716">
                  <c:v>42122</c:v>
                </c:pt>
                <c:pt idx="1717">
                  <c:v>42123</c:v>
                </c:pt>
                <c:pt idx="1718">
                  <c:v>42124</c:v>
                </c:pt>
                <c:pt idx="1719">
                  <c:v>42128</c:v>
                </c:pt>
                <c:pt idx="1720">
                  <c:v>42129</c:v>
                </c:pt>
                <c:pt idx="1721">
                  <c:v>42130</c:v>
                </c:pt>
                <c:pt idx="1722">
                  <c:v>42131</c:v>
                </c:pt>
                <c:pt idx="1723">
                  <c:v>42132</c:v>
                </c:pt>
                <c:pt idx="1724">
                  <c:v>42135</c:v>
                </c:pt>
                <c:pt idx="1725">
                  <c:v>42136</c:v>
                </c:pt>
                <c:pt idx="1726">
                  <c:v>42137</c:v>
                </c:pt>
                <c:pt idx="1727">
                  <c:v>42138</c:v>
                </c:pt>
                <c:pt idx="1728">
                  <c:v>42139</c:v>
                </c:pt>
                <c:pt idx="1729">
                  <c:v>42142</c:v>
                </c:pt>
                <c:pt idx="1730">
                  <c:v>42143</c:v>
                </c:pt>
                <c:pt idx="1731">
                  <c:v>42144</c:v>
                </c:pt>
                <c:pt idx="1732">
                  <c:v>42145</c:v>
                </c:pt>
                <c:pt idx="1733">
                  <c:v>42146</c:v>
                </c:pt>
                <c:pt idx="1734">
                  <c:v>42149</c:v>
                </c:pt>
                <c:pt idx="1735">
                  <c:v>42150</c:v>
                </c:pt>
                <c:pt idx="1736">
                  <c:v>42151</c:v>
                </c:pt>
                <c:pt idx="1737">
                  <c:v>42152</c:v>
                </c:pt>
                <c:pt idx="1738">
                  <c:v>42153</c:v>
                </c:pt>
                <c:pt idx="1739">
                  <c:v>42156</c:v>
                </c:pt>
                <c:pt idx="1740">
                  <c:v>42157</c:v>
                </c:pt>
                <c:pt idx="1741">
                  <c:v>42158</c:v>
                </c:pt>
                <c:pt idx="1742">
                  <c:v>42160</c:v>
                </c:pt>
                <c:pt idx="1743">
                  <c:v>42163</c:v>
                </c:pt>
                <c:pt idx="1744">
                  <c:v>42164</c:v>
                </c:pt>
                <c:pt idx="1745">
                  <c:v>42165</c:v>
                </c:pt>
                <c:pt idx="1746">
                  <c:v>42166</c:v>
                </c:pt>
                <c:pt idx="1747">
                  <c:v>42167</c:v>
                </c:pt>
                <c:pt idx="1748">
                  <c:v>42170</c:v>
                </c:pt>
                <c:pt idx="1749">
                  <c:v>42171</c:v>
                </c:pt>
                <c:pt idx="1750">
                  <c:v>42172</c:v>
                </c:pt>
                <c:pt idx="1751">
                  <c:v>42173</c:v>
                </c:pt>
                <c:pt idx="1752">
                  <c:v>42174</c:v>
                </c:pt>
                <c:pt idx="1753">
                  <c:v>42177</c:v>
                </c:pt>
                <c:pt idx="1754">
                  <c:v>42178</c:v>
                </c:pt>
                <c:pt idx="1755">
                  <c:v>42179</c:v>
                </c:pt>
                <c:pt idx="1756">
                  <c:v>42180</c:v>
                </c:pt>
                <c:pt idx="1757">
                  <c:v>42181</c:v>
                </c:pt>
                <c:pt idx="1758">
                  <c:v>42184</c:v>
                </c:pt>
                <c:pt idx="1759">
                  <c:v>42185</c:v>
                </c:pt>
                <c:pt idx="1760">
                  <c:v>42186</c:v>
                </c:pt>
                <c:pt idx="1761">
                  <c:v>42187</c:v>
                </c:pt>
                <c:pt idx="1762">
                  <c:v>42188</c:v>
                </c:pt>
                <c:pt idx="1763">
                  <c:v>42191</c:v>
                </c:pt>
                <c:pt idx="1764">
                  <c:v>42192</c:v>
                </c:pt>
                <c:pt idx="1765">
                  <c:v>42193</c:v>
                </c:pt>
                <c:pt idx="1766">
                  <c:v>42195</c:v>
                </c:pt>
                <c:pt idx="1767">
                  <c:v>42198</c:v>
                </c:pt>
                <c:pt idx="1768">
                  <c:v>42199</c:v>
                </c:pt>
                <c:pt idx="1769">
                  <c:v>42200</c:v>
                </c:pt>
                <c:pt idx="1770">
                  <c:v>42201</c:v>
                </c:pt>
                <c:pt idx="1771">
                  <c:v>42202</c:v>
                </c:pt>
                <c:pt idx="1772">
                  <c:v>42205</c:v>
                </c:pt>
                <c:pt idx="1773">
                  <c:v>42206</c:v>
                </c:pt>
                <c:pt idx="1774">
                  <c:v>42207</c:v>
                </c:pt>
                <c:pt idx="1775">
                  <c:v>42208</c:v>
                </c:pt>
                <c:pt idx="1776">
                  <c:v>42209</c:v>
                </c:pt>
                <c:pt idx="1777">
                  <c:v>42212</c:v>
                </c:pt>
                <c:pt idx="1778">
                  <c:v>42213</c:v>
                </c:pt>
                <c:pt idx="1779">
                  <c:v>42214</c:v>
                </c:pt>
                <c:pt idx="1780">
                  <c:v>42215</c:v>
                </c:pt>
                <c:pt idx="1781">
                  <c:v>42216</c:v>
                </c:pt>
                <c:pt idx="1782">
                  <c:v>42219</c:v>
                </c:pt>
                <c:pt idx="1783">
                  <c:v>42220</c:v>
                </c:pt>
                <c:pt idx="1784">
                  <c:v>42221</c:v>
                </c:pt>
                <c:pt idx="1785">
                  <c:v>42222</c:v>
                </c:pt>
                <c:pt idx="1786">
                  <c:v>42223</c:v>
                </c:pt>
                <c:pt idx="1787">
                  <c:v>42226</c:v>
                </c:pt>
                <c:pt idx="1788">
                  <c:v>42227</c:v>
                </c:pt>
                <c:pt idx="1789">
                  <c:v>42228</c:v>
                </c:pt>
                <c:pt idx="1790">
                  <c:v>42229</c:v>
                </c:pt>
                <c:pt idx="1791">
                  <c:v>42230</c:v>
                </c:pt>
                <c:pt idx="1792">
                  <c:v>42233</c:v>
                </c:pt>
                <c:pt idx="1793">
                  <c:v>42234</c:v>
                </c:pt>
                <c:pt idx="1794">
                  <c:v>42235</c:v>
                </c:pt>
                <c:pt idx="1795">
                  <c:v>42236</c:v>
                </c:pt>
                <c:pt idx="1796">
                  <c:v>42237</c:v>
                </c:pt>
                <c:pt idx="1797">
                  <c:v>42240</c:v>
                </c:pt>
                <c:pt idx="1798">
                  <c:v>42241</c:v>
                </c:pt>
                <c:pt idx="1799">
                  <c:v>42242</c:v>
                </c:pt>
                <c:pt idx="1800">
                  <c:v>42243</c:v>
                </c:pt>
                <c:pt idx="1801">
                  <c:v>42244</c:v>
                </c:pt>
                <c:pt idx="1802">
                  <c:v>42247</c:v>
                </c:pt>
                <c:pt idx="1803">
                  <c:v>42248</c:v>
                </c:pt>
                <c:pt idx="1804">
                  <c:v>42249</c:v>
                </c:pt>
                <c:pt idx="1805">
                  <c:v>42250</c:v>
                </c:pt>
                <c:pt idx="1806">
                  <c:v>42251</c:v>
                </c:pt>
                <c:pt idx="1807">
                  <c:v>42255</c:v>
                </c:pt>
                <c:pt idx="1808">
                  <c:v>42256</c:v>
                </c:pt>
                <c:pt idx="1809">
                  <c:v>42257</c:v>
                </c:pt>
                <c:pt idx="1810">
                  <c:v>42258</c:v>
                </c:pt>
                <c:pt idx="1811">
                  <c:v>42261</c:v>
                </c:pt>
                <c:pt idx="1812">
                  <c:v>42262</c:v>
                </c:pt>
                <c:pt idx="1813">
                  <c:v>42263</c:v>
                </c:pt>
                <c:pt idx="1814">
                  <c:v>42264</c:v>
                </c:pt>
                <c:pt idx="1815">
                  <c:v>42265</c:v>
                </c:pt>
                <c:pt idx="1816">
                  <c:v>42268</c:v>
                </c:pt>
                <c:pt idx="1817">
                  <c:v>42269</c:v>
                </c:pt>
                <c:pt idx="1818">
                  <c:v>42270</c:v>
                </c:pt>
                <c:pt idx="1819">
                  <c:v>42271</c:v>
                </c:pt>
                <c:pt idx="1820">
                  <c:v>42272</c:v>
                </c:pt>
                <c:pt idx="1821">
                  <c:v>42275</c:v>
                </c:pt>
                <c:pt idx="1822">
                  <c:v>42276</c:v>
                </c:pt>
                <c:pt idx="1823">
                  <c:v>42277</c:v>
                </c:pt>
                <c:pt idx="1824">
                  <c:v>42278</c:v>
                </c:pt>
                <c:pt idx="1825">
                  <c:v>42279</c:v>
                </c:pt>
                <c:pt idx="1826">
                  <c:v>42282</c:v>
                </c:pt>
                <c:pt idx="1827">
                  <c:v>42283</c:v>
                </c:pt>
                <c:pt idx="1828">
                  <c:v>42284</c:v>
                </c:pt>
                <c:pt idx="1829">
                  <c:v>42285</c:v>
                </c:pt>
                <c:pt idx="1830">
                  <c:v>42286</c:v>
                </c:pt>
                <c:pt idx="1831">
                  <c:v>42290</c:v>
                </c:pt>
                <c:pt idx="1832">
                  <c:v>42291</c:v>
                </c:pt>
                <c:pt idx="1833">
                  <c:v>42292</c:v>
                </c:pt>
                <c:pt idx="1834">
                  <c:v>42293</c:v>
                </c:pt>
                <c:pt idx="1835">
                  <c:v>42296</c:v>
                </c:pt>
                <c:pt idx="1836">
                  <c:v>42297</c:v>
                </c:pt>
                <c:pt idx="1837">
                  <c:v>42298</c:v>
                </c:pt>
                <c:pt idx="1838">
                  <c:v>42299</c:v>
                </c:pt>
                <c:pt idx="1839">
                  <c:v>42300</c:v>
                </c:pt>
                <c:pt idx="1840">
                  <c:v>42303</c:v>
                </c:pt>
                <c:pt idx="1841">
                  <c:v>42304</c:v>
                </c:pt>
                <c:pt idx="1842">
                  <c:v>42305</c:v>
                </c:pt>
                <c:pt idx="1843">
                  <c:v>42306</c:v>
                </c:pt>
                <c:pt idx="1844">
                  <c:v>42307</c:v>
                </c:pt>
                <c:pt idx="1845">
                  <c:v>42311</c:v>
                </c:pt>
                <c:pt idx="1846">
                  <c:v>42312</c:v>
                </c:pt>
                <c:pt idx="1847">
                  <c:v>42313</c:v>
                </c:pt>
                <c:pt idx="1848">
                  <c:v>42314</c:v>
                </c:pt>
                <c:pt idx="1849">
                  <c:v>42317</c:v>
                </c:pt>
                <c:pt idx="1850">
                  <c:v>42318</c:v>
                </c:pt>
                <c:pt idx="1851">
                  <c:v>42319</c:v>
                </c:pt>
                <c:pt idx="1852">
                  <c:v>42320</c:v>
                </c:pt>
                <c:pt idx="1853">
                  <c:v>42321</c:v>
                </c:pt>
                <c:pt idx="1854">
                  <c:v>42324</c:v>
                </c:pt>
                <c:pt idx="1855">
                  <c:v>42325</c:v>
                </c:pt>
                <c:pt idx="1856">
                  <c:v>42326</c:v>
                </c:pt>
                <c:pt idx="1857">
                  <c:v>42327</c:v>
                </c:pt>
                <c:pt idx="1858">
                  <c:v>42328</c:v>
                </c:pt>
                <c:pt idx="1859">
                  <c:v>42331</c:v>
                </c:pt>
                <c:pt idx="1860">
                  <c:v>42332</c:v>
                </c:pt>
                <c:pt idx="1861">
                  <c:v>42333</c:v>
                </c:pt>
                <c:pt idx="1862">
                  <c:v>42334</c:v>
                </c:pt>
                <c:pt idx="1863">
                  <c:v>42335</c:v>
                </c:pt>
                <c:pt idx="1864">
                  <c:v>42338</c:v>
                </c:pt>
                <c:pt idx="1865">
                  <c:v>42339</c:v>
                </c:pt>
                <c:pt idx="1866">
                  <c:v>42340</c:v>
                </c:pt>
                <c:pt idx="1867">
                  <c:v>42341</c:v>
                </c:pt>
                <c:pt idx="1868">
                  <c:v>42342</c:v>
                </c:pt>
                <c:pt idx="1869">
                  <c:v>42345</c:v>
                </c:pt>
                <c:pt idx="1870">
                  <c:v>42346</c:v>
                </c:pt>
                <c:pt idx="1871">
                  <c:v>42347</c:v>
                </c:pt>
                <c:pt idx="1872">
                  <c:v>42348</c:v>
                </c:pt>
                <c:pt idx="1873">
                  <c:v>42349</c:v>
                </c:pt>
                <c:pt idx="1874">
                  <c:v>42352</c:v>
                </c:pt>
                <c:pt idx="1875">
                  <c:v>42353</c:v>
                </c:pt>
                <c:pt idx="1876">
                  <c:v>42354</c:v>
                </c:pt>
                <c:pt idx="1877">
                  <c:v>42355</c:v>
                </c:pt>
                <c:pt idx="1878">
                  <c:v>42356</c:v>
                </c:pt>
                <c:pt idx="1879">
                  <c:v>42359</c:v>
                </c:pt>
                <c:pt idx="1880">
                  <c:v>42360</c:v>
                </c:pt>
                <c:pt idx="1881">
                  <c:v>42361</c:v>
                </c:pt>
                <c:pt idx="1882">
                  <c:v>42362</c:v>
                </c:pt>
                <c:pt idx="1883">
                  <c:v>42366</c:v>
                </c:pt>
                <c:pt idx="1884">
                  <c:v>42367</c:v>
                </c:pt>
                <c:pt idx="1885">
                  <c:v>42368</c:v>
                </c:pt>
                <c:pt idx="1886">
                  <c:v>42369</c:v>
                </c:pt>
                <c:pt idx="1887">
                  <c:v>42373</c:v>
                </c:pt>
                <c:pt idx="1888">
                  <c:v>42374</c:v>
                </c:pt>
                <c:pt idx="1889">
                  <c:v>42375</c:v>
                </c:pt>
                <c:pt idx="1890">
                  <c:v>42376</c:v>
                </c:pt>
                <c:pt idx="1891">
                  <c:v>42377</c:v>
                </c:pt>
                <c:pt idx="1892">
                  <c:v>42380</c:v>
                </c:pt>
                <c:pt idx="1893">
                  <c:v>42381</c:v>
                </c:pt>
                <c:pt idx="1894">
                  <c:v>42382</c:v>
                </c:pt>
                <c:pt idx="1895">
                  <c:v>42383</c:v>
                </c:pt>
                <c:pt idx="1896">
                  <c:v>42384</c:v>
                </c:pt>
                <c:pt idx="1897">
                  <c:v>42387</c:v>
                </c:pt>
                <c:pt idx="1898">
                  <c:v>42388</c:v>
                </c:pt>
                <c:pt idx="1899">
                  <c:v>42389</c:v>
                </c:pt>
                <c:pt idx="1900">
                  <c:v>42390</c:v>
                </c:pt>
                <c:pt idx="1901">
                  <c:v>42391</c:v>
                </c:pt>
                <c:pt idx="1902">
                  <c:v>42394</c:v>
                </c:pt>
                <c:pt idx="1903">
                  <c:v>42395</c:v>
                </c:pt>
                <c:pt idx="1904">
                  <c:v>42396</c:v>
                </c:pt>
                <c:pt idx="1905">
                  <c:v>42397</c:v>
                </c:pt>
                <c:pt idx="1906">
                  <c:v>42398</c:v>
                </c:pt>
                <c:pt idx="1907">
                  <c:v>42401</c:v>
                </c:pt>
                <c:pt idx="1908">
                  <c:v>42402</c:v>
                </c:pt>
                <c:pt idx="1909">
                  <c:v>42403</c:v>
                </c:pt>
                <c:pt idx="1910">
                  <c:v>42404</c:v>
                </c:pt>
                <c:pt idx="1911">
                  <c:v>42405</c:v>
                </c:pt>
                <c:pt idx="1912">
                  <c:v>42410</c:v>
                </c:pt>
                <c:pt idx="1913">
                  <c:v>42411</c:v>
                </c:pt>
                <c:pt idx="1914">
                  <c:v>42412</c:v>
                </c:pt>
                <c:pt idx="1915">
                  <c:v>42415</c:v>
                </c:pt>
                <c:pt idx="1916">
                  <c:v>42416</c:v>
                </c:pt>
                <c:pt idx="1917">
                  <c:v>42417</c:v>
                </c:pt>
                <c:pt idx="1918">
                  <c:v>42418</c:v>
                </c:pt>
                <c:pt idx="1919">
                  <c:v>42419</c:v>
                </c:pt>
                <c:pt idx="1920">
                  <c:v>42422</c:v>
                </c:pt>
                <c:pt idx="1921">
                  <c:v>42423</c:v>
                </c:pt>
                <c:pt idx="1922">
                  <c:v>42424</c:v>
                </c:pt>
                <c:pt idx="1923">
                  <c:v>42425</c:v>
                </c:pt>
                <c:pt idx="1924">
                  <c:v>42426</c:v>
                </c:pt>
                <c:pt idx="1925">
                  <c:v>42429</c:v>
                </c:pt>
                <c:pt idx="1926">
                  <c:v>42430</c:v>
                </c:pt>
                <c:pt idx="1927">
                  <c:v>42431</c:v>
                </c:pt>
                <c:pt idx="1928">
                  <c:v>42432</c:v>
                </c:pt>
                <c:pt idx="1929">
                  <c:v>42433</c:v>
                </c:pt>
                <c:pt idx="1930">
                  <c:v>42436</c:v>
                </c:pt>
                <c:pt idx="1931">
                  <c:v>42437</c:v>
                </c:pt>
                <c:pt idx="1932">
                  <c:v>42438</c:v>
                </c:pt>
                <c:pt idx="1933">
                  <c:v>42439</c:v>
                </c:pt>
                <c:pt idx="1934">
                  <c:v>42440</c:v>
                </c:pt>
                <c:pt idx="1935">
                  <c:v>42443</c:v>
                </c:pt>
                <c:pt idx="1936">
                  <c:v>42444</c:v>
                </c:pt>
                <c:pt idx="1937">
                  <c:v>42445</c:v>
                </c:pt>
                <c:pt idx="1938">
                  <c:v>42446</c:v>
                </c:pt>
                <c:pt idx="1939">
                  <c:v>42447</c:v>
                </c:pt>
                <c:pt idx="1940">
                  <c:v>42450</c:v>
                </c:pt>
                <c:pt idx="1941">
                  <c:v>42451</c:v>
                </c:pt>
                <c:pt idx="1942">
                  <c:v>42452</c:v>
                </c:pt>
                <c:pt idx="1943">
                  <c:v>42453</c:v>
                </c:pt>
                <c:pt idx="1944">
                  <c:v>42457</c:v>
                </c:pt>
                <c:pt idx="1945">
                  <c:v>42458</c:v>
                </c:pt>
                <c:pt idx="1946">
                  <c:v>42459</c:v>
                </c:pt>
                <c:pt idx="1947">
                  <c:v>42460</c:v>
                </c:pt>
                <c:pt idx="1948">
                  <c:v>42461</c:v>
                </c:pt>
                <c:pt idx="1949">
                  <c:v>42464</c:v>
                </c:pt>
                <c:pt idx="1950">
                  <c:v>42465</c:v>
                </c:pt>
                <c:pt idx="1951">
                  <c:v>42466</c:v>
                </c:pt>
                <c:pt idx="1952">
                  <c:v>42467</c:v>
                </c:pt>
                <c:pt idx="1953">
                  <c:v>42468</c:v>
                </c:pt>
                <c:pt idx="1954">
                  <c:v>42471</c:v>
                </c:pt>
                <c:pt idx="1955">
                  <c:v>42472</c:v>
                </c:pt>
                <c:pt idx="1956">
                  <c:v>42473</c:v>
                </c:pt>
                <c:pt idx="1957">
                  <c:v>42474</c:v>
                </c:pt>
                <c:pt idx="1958">
                  <c:v>42475</c:v>
                </c:pt>
                <c:pt idx="1959">
                  <c:v>42478</c:v>
                </c:pt>
                <c:pt idx="1960">
                  <c:v>42479</c:v>
                </c:pt>
                <c:pt idx="1961">
                  <c:v>42480</c:v>
                </c:pt>
                <c:pt idx="1962">
                  <c:v>42482</c:v>
                </c:pt>
                <c:pt idx="1963">
                  <c:v>42485</c:v>
                </c:pt>
                <c:pt idx="1964">
                  <c:v>42486</c:v>
                </c:pt>
                <c:pt idx="1965">
                  <c:v>42487</c:v>
                </c:pt>
                <c:pt idx="1966">
                  <c:v>42488</c:v>
                </c:pt>
                <c:pt idx="1967">
                  <c:v>42489</c:v>
                </c:pt>
                <c:pt idx="1968">
                  <c:v>42492</c:v>
                </c:pt>
                <c:pt idx="1969">
                  <c:v>42493</c:v>
                </c:pt>
                <c:pt idx="1970">
                  <c:v>42494</c:v>
                </c:pt>
                <c:pt idx="1971">
                  <c:v>42495</c:v>
                </c:pt>
                <c:pt idx="1972">
                  <c:v>42496</c:v>
                </c:pt>
                <c:pt idx="1973">
                  <c:v>42499</c:v>
                </c:pt>
                <c:pt idx="1974">
                  <c:v>42500</c:v>
                </c:pt>
                <c:pt idx="1975">
                  <c:v>42501</c:v>
                </c:pt>
                <c:pt idx="1976">
                  <c:v>42502</c:v>
                </c:pt>
                <c:pt idx="1977">
                  <c:v>42503</c:v>
                </c:pt>
                <c:pt idx="1978">
                  <c:v>42506</c:v>
                </c:pt>
                <c:pt idx="1979">
                  <c:v>42507</c:v>
                </c:pt>
                <c:pt idx="1980">
                  <c:v>42508</c:v>
                </c:pt>
                <c:pt idx="1981">
                  <c:v>42509</c:v>
                </c:pt>
                <c:pt idx="1982">
                  <c:v>42510</c:v>
                </c:pt>
                <c:pt idx="1983">
                  <c:v>42513</c:v>
                </c:pt>
                <c:pt idx="1984">
                  <c:v>42514</c:v>
                </c:pt>
                <c:pt idx="1985">
                  <c:v>42515</c:v>
                </c:pt>
                <c:pt idx="1986">
                  <c:v>42517</c:v>
                </c:pt>
                <c:pt idx="1987">
                  <c:v>42520</c:v>
                </c:pt>
                <c:pt idx="1988">
                  <c:v>42521</c:v>
                </c:pt>
                <c:pt idx="1989">
                  <c:v>42522</c:v>
                </c:pt>
                <c:pt idx="1990">
                  <c:v>42523</c:v>
                </c:pt>
                <c:pt idx="1991">
                  <c:v>42524</c:v>
                </c:pt>
                <c:pt idx="1992">
                  <c:v>42527</c:v>
                </c:pt>
                <c:pt idx="1993">
                  <c:v>42528</c:v>
                </c:pt>
                <c:pt idx="1994">
                  <c:v>42529</c:v>
                </c:pt>
                <c:pt idx="1995">
                  <c:v>42530</c:v>
                </c:pt>
                <c:pt idx="1996">
                  <c:v>42531</c:v>
                </c:pt>
                <c:pt idx="1997">
                  <c:v>42534</c:v>
                </c:pt>
                <c:pt idx="1998">
                  <c:v>42535</c:v>
                </c:pt>
                <c:pt idx="1999">
                  <c:v>42536</c:v>
                </c:pt>
                <c:pt idx="2000">
                  <c:v>42537</c:v>
                </c:pt>
                <c:pt idx="2001">
                  <c:v>42538</c:v>
                </c:pt>
                <c:pt idx="2002">
                  <c:v>42541</c:v>
                </c:pt>
                <c:pt idx="2003">
                  <c:v>42542</c:v>
                </c:pt>
                <c:pt idx="2004">
                  <c:v>42543</c:v>
                </c:pt>
                <c:pt idx="2005">
                  <c:v>42544</c:v>
                </c:pt>
                <c:pt idx="2006">
                  <c:v>42545</c:v>
                </c:pt>
                <c:pt idx="2007">
                  <c:v>42548</c:v>
                </c:pt>
                <c:pt idx="2008">
                  <c:v>42549</c:v>
                </c:pt>
                <c:pt idx="2009">
                  <c:v>42550</c:v>
                </c:pt>
                <c:pt idx="2010">
                  <c:v>42551</c:v>
                </c:pt>
                <c:pt idx="2011">
                  <c:v>42552</c:v>
                </c:pt>
                <c:pt idx="2012">
                  <c:v>42555</c:v>
                </c:pt>
                <c:pt idx="2013">
                  <c:v>42556</c:v>
                </c:pt>
                <c:pt idx="2014">
                  <c:v>42557</c:v>
                </c:pt>
                <c:pt idx="2015">
                  <c:v>42558</c:v>
                </c:pt>
                <c:pt idx="2016">
                  <c:v>42559</c:v>
                </c:pt>
                <c:pt idx="2017">
                  <c:v>42562</c:v>
                </c:pt>
                <c:pt idx="2018">
                  <c:v>42563</c:v>
                </c:pt>
                <c:pt idx="2019">
                  <c:v>42564</c:v>
                </c:pt>
                <c:pt idx="2020">
                  <c:v>42565</c:v>
                </c:pt>
                <c:pt idx="2021">
                  <c:v>42566</c:v>
                </c:pt>
                <c:pt idx="2022">
                  <c:v>42569</c:v>
                </c:pt>
                <c:pt idx="2023">
                  <c:v>42570</c:v>
                </c:pt>
                <c:pt idx="2024">
                  <c:v>42571</c:v>
                </c:pt>
                <c:pt idx="2025">
                  <c:v>42572</c:v>
                </c:pt>
                <c:pt idx="2026">
                  <c:v>42573</c:v>
                </c:pt>
                <c:pt idx="2027">
                  <c:v>42576</c:v>
                </c:pt>
                <c:pt idx="2028">
                  <c:v>42577</c:v>
                </c:pt>
                <c:pt idx="2029">
                  <c:v>42578</c:v>
                </c:pt>
                <c:pt idx="2030">
                  <c:v>42579</c:v>
                </c:pt>
                <c:pt idx="2031">
                  <c:v>42580</c:v>
                </c:pt>
                <c:pt idx="2032">
                  <c:v>42583</c:v>
                </c:pt>
                <c:pt idx="2033">
                  <c:v>42584</c:v>
                </c:pt>
                <c:pt idx="2034">
                  <c:v>42585</c:v>
                </c:pt>
                <c:pt idx="2035">
                  <c:v>42586</c:v>
                </c:pt>
                <c:pt idx="2036">
                  <c:v>42587</c:v>
                </c:pt>
                <c:pt idx="2037">
                  <c:v>42590</c:v>
                </c:pt>
                <c:pt idx="2038">
                  <c:v>42591</c:v>
                </c:pt>
                <c:pt idx="2039">
                  <c:v>42592</c:v>
                </c:pt>
                <c:pt idx="2040">
                  <c:v>42593</c:v>
                </c:pt>
                <c:pt idx="2041">
                  <c:v>42594</c:v>
                </c:pt>
                <c:pt idx="2042">
                  <c:v>42597</c:v>
                </c:pt>
                <c:pt idx="2043">
                  <c:v>42598</c:v>
                </c:pt>
                <c:pt idx="2044">
                  <c:v>42599</c:v>
                </c:pt>
                <c:pt idx="2045">
                  <c:v>42600</c:v>
                </c:pt>
                <c:pt idx="2046">
                  <c:v>42601</c:v>
                </c:pt>
                <c:pt idx="2047">
                  <c:v>42604</c:v>
                </c:pt>
                <c:pt idx="2048">
                  <c:v>42605</c:v>
                </c:pt>
                <c:pt idx="2049">
                  <c:v>42606</c:v>
                </c:pt>
                <c:pt idx="2050">
                  <c:v>42607</c:v>
                </c:pt>
                <c:pt idx="2051">
                  <c:v>42608</c:v>
                </c:pt>
                <c:pt idx="2052">
                  <c:v>42611</c:v>
                </c:pt>
                <c:pt idx="2053">
                  <c:v>42612</c:v>
                </c:pt>
                <c:pt idx="2054">
                  <c:v>42613</c:v>
                </c:pt>
                <c:pt idx="2055">
                  <c:v>42614</c:v>
                </c:pt>
                <c:pt idx="2056">
                  <c:v>42615</c:v>
                </c:pt>
                <c:pt idx="2057">
                  <c:v>42618</c:v>
                </c:pt>
                <c:pt idx="2058">
                  <c:v>42619</c:v>
                </c:pt>
                <c:pt idx="2059">
                  <c:v>42621</c:v>
                </c:pt>
                <c:pt idx="2060">
                  <c:v>42622</c:v>
                </c:pt>
                <c:pt idx="2061">
                  <c:v>42625</c:v>
                </c:pt>
                <c:pt idx="2062">
                  <c:v>42626</c:v>
                </c:pt>
                <c:pt idx="2063">
                  <c:v>42627</c:v>
                </c:pt>
                <c:pt idx="2064">
                  <c:v>42628</c:v>
                </c:pt>
                <c:pt idx="2065">
                  <c:v>42629</c:v>
                </c:pt>
                <c:pt idx="2066">
                  <c:v>42632</c:v>
                </c:pt>
                <c:pt idx="2067">
                  <c:v>42633</c:v>
                </c:pt>
                <c:pt idx="2068">
                  <c:v>42634</c:v>
                </c:pt>
                <c:pt idx="2069">
                  <c:v>42635</c:v>
                </c:pt>
                <c:pt idx="2070">
                  <c:v>42636</c:v>
                </c:pt>
                <c:pt idx="2071">
                  <c:v>42639</c:v>
                </c:pt>
                <c:pt idx="2072">
                  <c:v>42640</c:v>
                </c:pt>
                <c:pt idx="2073">
                  <c:v>42641</c:v>
                </c:pt>
                <c:pt idx="2074">
                  <c:v>42642</c:v>
                </c:pt>
                <c:pt idx="2075">
                  <c:v>42643</c:v>
                </c:pt>
                <c:pt idx="2076">
                  <c:v>42646</c:v>
                </c:pt>
                <c:pt idx="2077">
                  <c:v>42647</c:v>
                </c:pt>
                <c:pt idx="2078">
                  <c:v>42648</c:v>
                </c:pt>
                <c:pt idx="2079">
                  <c:v>42649</c:v>
                </c:pt>
                <c:pt idx="2080">
                  <c:v>42650</c:v>
                </c:pt>
                <c:pt idx="2081">
                  <c:v>42653</c:v>
                </c:pt>
                <c:pt idx="2082">
                  <c:v>42654</c:v>
                </c:pt>
                <c:pt idx="2083">
                  <c:v>42656</c:v>
                </c:pt>
                <c:pt idx="2084">
                  <c:v>42657</c:v>
                </c:pt>
                <c:pt idx="2085">
                  <c:v>42660</c:v>
                </c:pt>
                <c:pt idx="2086">
                  <c:v>42661</c:v>
                </c:pt>
                <c:pt idx="2087">
                  <c:v>42662</c:v>
                </c:pt>
                <c:pt idx="2088">
                  <c:v>42663</c:v>
                </c:pt>
                <c:pt idx="2089">
                  <c:v>42664</c:v>
                </c:pt>
                <c:pt idx="2090">
                  <c:v>42667</c:v>
                </c:pt>
                <c:pt idx="2091">
                  <c:v>42668</c:v>
                </c:pt>
                <c:pt idx="2092">
                  <c:v>42669</c:v>
                </c:pt>
                <c:pt idx="2093">
                  <c:v>42670</c:v>
                </c:pt>
                <c:pt idx="2094">
                  <c:v>42671</c:v>
                </c:pt>
                <c:pt idx="2095">
                  <c:v>42674</c:v>
                </c:pt>
                <c:pt idx="2096">
                  <c:v>42675</c:v>
                </c:pt>
                <c:pt idx="2097">
                  <c:v>42677</c:v>
                </c:pt>
                <c:pt idx="2098">
                  <c:v>42678</c:v>
                </c:pt>
                <c:pt idx="2099">
                  <c:v>42681</c:v>
                </c:pt>
                <c:pt idx="2100">
                  <c:v>42682</c:v>
                </c:pt>
                <c:pt idx="2101">
                  <c:v>42683</c:v>
                </c:pt>
                <c:pt idx="2102">
                  <c:v>42684</c:v>
                </c:pt>
                <c:pt idx="2103">
                  <c:v>42685</c:v>
                </c:pt>
                <c:pt idx="2104">
                  <c:v>42688</c:v>
                </c:pt>
                <c:pt idx="2105">
                  <c:v>42690</c:v>
                </c:pt>
                <c:pt idx="2106">
                  <c:v>42691</c:v>
                </c:pt>
                <c:pt idx="2107">
                  <c:v>42692</c:v>
                </c:pt>
                <c:pt idx="2108">
                  <c:v>42695</c:v>
                </c:pt>
                <c:pt idx="2109">
                  <c:v>42696</c:v>
                </c:pt>
                <c:pt idx="2110">
                  <c:v>42697</c:v>
                </c:pt>
                <c:pt idx="2111">
                  <c:v>42698</c:v>
                </c:pt>
                <c:pt idx="2112">
                  <c:v>42699</c:v>
                </c:pt>
                <c:pt idx="2113">
                  <c:v>42702</c:v>
                </c:pt>
                <c:pt idx="2114">
                  <c:v>42703</c:v>
                </c:pt>
                <c:pt idx="2115">
                  <c:v>42704</c:v>
                </c:pt>
                <c:pt idx="2116">
                  <c:v>42705</c:v>
                </c:pt>
                <c:pt idx="2117">
                  <c:v>42706</c:v>
                </c:pt>
                <c:pt idx="2118">
                  <c:v>42709</c:v>
                </c:pt>
                <c:pt idx="2119">
                  <c:v>42710</c:v>
                </c:pt>
                <c:pt idx="2120">
                  <c:v>42711</c:v>
                </c:pt>
                <c:pt idx="2121">
                  <c:v>42712</c:v>
                </c:pt>
                <c:pt idx="2122">
                  <c:v>42713</c:v>
                </c:pt>
                <c:pt idx="2123">
                  <c:v>42716</c:v>
                </c:pt>
                <c:pt idx="2124">
                  <c:v>42717</c:v>
                </c:pt>
                <c:pt idx="2125">
                  <c:v>42718</c:v>
                </c:pt>
                <c:pt idx="2126">
                  <c:v>42719</c:v>
                </c:pt>
                <c:pt idx="2127">
                  <c:v>42720</c:v>
                </c:pt>
                <c:pt idx="2128">
                  <c:v>42723</c:v>
                </c:pt>
                <c:pt idx="2129">
                  <c:v>42724</c:v>
                </c:pt>
                <c:pt idx="2130">
                  <c:v>42725</c:v>
                </c:pt>
                <c:pt idx="2131">
                  <c:v>42726</c:v>
                </c:pt>
                <c:pt idx="2132">
                  <c:v>42727</c:v>
                </c:pt>
                <c:pt idx="2133">
                  <c:v>42730</c:v>
                </c:pt>
                <c:pt idx="2134">
                  <c:v>42731</c:v>
                </c:pt>
                <c:pt idx="2135">
                  <c:v>42732</c:v>
                </c:pt>
                <c:pt idx="2136">
                  <c:v>42733</c:v>
                </c:pt>
                <c:pt idx="2137">
                  <c:v>42734</c:v>
                </c:pt>
                <c:pt idx="2138">
                  <c:v>42737</c:v>
                </c:pt>
                <c:pt idx="2139">
                  <c:v>42738</c:v>
                </c:pt>
                <c:pt idx="2140">
                  <c:v>42739</c:v>
                </c:pt>
                <c:pt idx="2141">
                  <c:v>42740</c:v>
                </c:pt>
                <c:pt idx="2142">
                  <c:v>42741</c:v>
                </c:pt>
                <c:pt idx="2143">
                  <c:v>42744</c:v>
                </c:pt>
                <c:pt idx="2144">
                  <c:v>42745</c:v>
                </c:pt>
                <c:pt idx="2145">
                  <c:v>42746</c:v>
                </c:pt>
                <c:pt idx="2146">
                  <c:v>42747</c:v>
                </c:pt>
                <c:pt idx="2147">
                  <c:v>42748</c:v>
                </c:pt>
                <c:pt idx="2148">
                  <c:v>42751</c:v>
                </c:pt>
                <c:pt idx="2149">
                  <c:v>42752</c:v>
                </c:pt>
                <c:pt idx="2150">
                  <c:v>42753</c:v>
                </c:pt>
                <c:pt idx="2151">
                  <c:v>42754</c:v>
                </c:pt>
                <c:pt idx="2152">
                  <c:v>42755</c:v>
                </c:pt>
                <c:pt idx="2153">
                  <c:v>42758</c:v>
                </c:pt>
                <c:pt idx="2154">
                  <c:v>42759</c:v>
                </c:pt>
                <c:pt idx="2155">
                  <c:v>42760</c:v>
                </c:pt>
                <c:pt idx="2156">
                  <c:v>42761</c:v>
                </c:pt>
                <c:pt idx="2157">
                  <c:v>42762</c:v>
                </c:pt>
                <c:pt idx="2158">
                  <c:v>42765</c:v>
                </c:pt>
                <c:pt idx="2159">
                  <c:v>42766</c:v>
                </c:pt>
                <c:pt idx="2160">
                  <c:v>42767</c:v>
                </c:pt>
                <c:pt idx="2161">
                  <c:v>42768</c:v>
                </c:pt>
                <c:pt idx="2162">
                  <c:v>42769</c:v>
                </c:pt>
                <c:pt idx="2163">
                  <c:v>42772</c:v>
                </c:pt>
                <c:pt idx="2164">
                  <c:v>42773</c:v>
                </c:pt>
                <c:pt idx="2165">
                  <c:v>42774</c:v>
                </c:pt>
                <c:pt idx="2166">
                  <c:v>42775</c:v>
                </c:pt>
                <c:pt idx="2167">
                  <c:v>42776</c:v>
                </c:pt>
                <c:pt idx="2168">
                  <c:v>42779</c:v>
                </c:pt>
                <c:pt idx="2169">
                  <c:v>42780</c:v>
                </c:pt>
                <c:pt idx="2170">
                  <c:v>42781</c:v>
                </c:pt>
                <c:pt idx="2171">
                  <c:v>42782</c:v>
                </c:pt>
                <c:pt idx="2172">
                  <c:v>42783</c:v>
                </c:pt>
                <c:pt idx="2173">
                  <c:v>42786</c:v>
                </c:pt>
                <c:pt idx="2174">
                  <c:v>42787</c:v>
                </c:pt>
                <c:pt idx="2175">
                  <c:v>42788</c:v>
                </c:pt>
                <c:pt idx="2176">
                  <c:v>42789</c:v>
                </c:pt>
                <c:pt idx="2177">
                  <c:v>42790</c:v>
                </c:pt>
                <c:pt idx="2178">
                  <c:v>42795</c:v>
                </c:pt>
                <c:pt idx="2179">
                  <c:v>42796</c:v>
                </c:pt>
                <c:pt idx="2180">
                  <c:v>42797</c:v>
                </c:pt>
                <c:pt idx="2181">
                  <c:v>42800</c:v>
                </c:pt>
                <c:pt idx="2182">
                  <c:v>42801</c:v>
                </c:pt>
                <c:pt idx="2183">
                  <c:v>42802</c:v>
                </c:pt>
                <c:pt idx="2184">
                  <c:v>42803</c:v>
                </c:pt>
                <c:pt idx="2185">
                  <c:v>42804</c:v>
                </c:pt>
                <c:pt idx="2186">
                  <c:v>42807</c:v>
                </c:pt>
                <c:pt idx="2187">
                  <c:v>42808</c:v>
                </c:pt>
                <c:pt idx="2188">
                  <c:v>42809</c:v>
                </c:pt>
                <c:pt idx="2189">
                  <c:v>42810</c:v>
                </c:pt>
                <c:pt idx="2190">
                  <c:v>42811</c:v>
                </c:pt>
                <c:pt idx="2191">
                  <c:v>42814</c:v>
                </c:pt>
                <c:pt idx="2192">
                  <c:v>42815</c:v>
                </c:pt>
                <c:pt idx="2193">
                  <c:v>42816</c:v>
                </c:pt>
                <c:pt idx="2194">
                  <c:v>42817</c:v>
                </c:pt>
                <c:pt idx="2195">
                  <c:v>42818</c:v>
                </c:pt>
                <c:pt idx="2196">
                  <c:v>42821</c:v>
                </c:pt>
                <c:pt idx="2197">
                  <c:v>42822</c:v>
                </c:pt>
                <c:pt idx="2198">
                  <c:v>42823</c:v>
                </c:pt>
                <c:pt idx="2199">
                  <c:v>42824</c:v>
                </c:pt>
                <c:pt idx="2200">
                  <c:v>42825</c:v>
                </c:pt>
                <c:pt idx="2201">
                  <c:v>42828</c:v>
                </c:pt>
                <c:pt idx="2202">
                  <c:v>42829</c:v>
                </c:pt>
                <c:pt idx="2203">
                  <c:v>42830</c:v>
                </c:pt>
                <c:pt idx="2204">
                  <c:v>42831</c:v>
                </c:pt>
                <c:pt idx="2205">
                  <c:v>42832</c:v>
                </c:pt>
                <c:pt idx="2206">
                  <c:v>42835</c:v>
                </c:pt>
                <c:pt idx="2207">
                  <c:v>42836</c:v>
                </c:pt>
                <c:pt idx="2208">
                  <c:v>42837</c:v>
                </c:pt>
                <c:pt idx="2209">
                  <c:v>42838</c:v>
                </c:pt>
                <c:pt idx="2210">
                  <c:v>42842</c:v>
                </c:pt>
                <c:pt idx="2211">
                  <c:v>42843</c:v>
                </c:pt>
                <c:pt idx="2212">
                  <c:v>42844</c:v>
                </c:pt>
                <c:pt idx="2213">
                  <c:v>42845</c:v>
                </c:pt>
                <c:pt idx="2214">
                  <c:v>42849</c:v>
                </c:pt>
                <c:pt idx="2215">
                  <c:v>42850</c:v>
                </c:pt>
                <c:pt idx="2216">
                  <c:v>42851</c:v>
                </c:pt>
                <c:pt idx="2217">
                  <c:v>42852</c:v>
                </c:pt>
                <c:pt idx="2218">
                  <c:v>42853</c:v>
                </c:pt>
                <c:pt idx="2219">
                  <c:v>42857</c:v>
                </c:pt>
                <c:pt idx="2220">
                  <c:v>42858</c:v>
                </c:pt>
                <c:pt idx="2221">
                  <c:v>42859</c:v>
                </c:pt>
                <c:pt idx="2222">
                  <c:v>42860</c:v>
                </c:pt>
                <c:pt idx="2223">
                  <c:v>42863</c:v>
                </c:pt>
                <c:pt idx="2224">
                  <c:v>42864</c:v>
                </c:pt>
                <c:pt idx="2225">
                  <c:v>42865</c:v>
                </c:pt>
                <c:pt idx="2226">
                  <c:v>42866</c:v>
                </c:pt>
                <c:pt idx="2227">
                  <c:v>42867</c:v>
                </c:pt>
                <c:pt idx="2228">
                  <c:v>42870</c:v>
                </c:pt>
                <c:pt idx="2229">
                  <c:v>42871</c:v>
                </c:pt>
                <c:pt idx="2230">
                  <c:v>42872</c:v>
                </c:pt>
                <c:pt idx="2231">
                  <c:v>42873</c:v>
                </c:pt>
                <c:pt idx="2232">
                  <c:v>42874</c:v>
                </c:pt>
                <c:pt idx="2233">
                  <c:v>42877</c:v>
                </c:pt>
                <c:pt idx="2234">
                  <c:v>42878</c:v>
                </c:pt>
                <c:pt idx="2235">
                  <c:v>42879</c:v>
                </c:pt>
                <c:pt idx="2236">
                  <c:v>42880</c:v>
                </c:pt>
                <c:pt idx="2237">
                  <c:v>42881</c:v>
                </c:pt>
                <c:pt idx="2238">
                  <c:v>42884</c:v>
                </c:pt>
                <c:pt idx="2239">
                  <c:v>42885</c:v>
                </c:pt>
                <c:pt idx="2240">
                  <c:v>42886</c:v>
                </c:pt>
                <c:pt idx="2241">
                  <c:v>42887</c:v>
                </c:pt>
                <c:pt idx="2242">
                  <c:v>42888</c:v>
                </c:pt>
                <c:pt idx="2243">
                  <c:v>42891</c:v>
                </c:pt>
                <c:pt idx="2244">
                  <c:v>42892</c:v>
                </c:pt>
                <c:pt idx="2245">
                  <c:v>42893</c:v>
                </c:pt>
                <c:pt idx="2246">
                  <c:v>42894</c:v>
                </c:pt>
                <c:pt idx="2247">
                  <c:v>42895</c:v>
                </c:pt>
                <c:pt idx="2248">
                  <c:v>42898</c:v>
                </c:pt>
                <c:pt idx="2249">
                  <c:v>42899</c:v>
                </c:pt>
                <c:pt idx="2250">
                  <c:v>42900</c:v>
                </c:pt>
                <c:pt idx="2251">
                  <c:v>42902</c:v>
                </c:pt>
                <c:pt idx="2252">
                  <c:v>42905</c:v>
                </c:pt>
                <c:pt idx="2253">
                  <c:v>42906</c:v>
                </c:pt>
                <c:pt idx="2254">
                  <c:v>42907</c:v>
                </c:pt>
                <c:pt idx="2255">
                  <c:v>42908</c:v>
                </c:pt>
                <c:pt idx="2256">
                  <c:v>42909</c:v>
                </c:pt>
                <c:pt idx="2257">
                  <c:v>42912</c:v>
                </c:pt>
                <c:pt idx="2258">
                  <c:v>42913</c:v>
                </c:pt>
                <c:pt idx="2259">
                  <c:v>42914</c:v>
                </c:pt>
                <c:pt idx="2260">
                  <c:v>42915</c:v>
                </c:pt>
                <c:pt idx="2261">
                  <c:v>42916</c:v>
                </c:pt>
                <c:pt idx="2262">
                  <c:v>42919</c:v>
                </c:pt>
                <c:pt idx="2263">
                  <c:v>42920</c:v>
                </c:pt>
                <c:pt idx="2264">
                  <c:v>42921</c:v>
                </c:pt>
                <c:pt idx="2265">
                  <c:v>42922</c:v>
                </c:pt>
                <c:pt idx="2266">
                  <c:v>42923</c:v>
                </c:pt>
                <c:pt idx="2267">
                  <c:v>42926</c:v>
                </c:pt>
                <c:pt idx="2268">
                  <c:v>42927</c:v>
                </c:pt>
                <c:pt idx="2269">
                  <c:v>42928</c:v>
                </c:pt>
                <c:pt idx="2270">
                  <c:v>42929</c:v>
                </c:pt>
                <c:pt idx="2271">
                  <c:v>42930</c:v>
                </c:pt>
                <c:pt idx="2272">
                  <c:v>42933</c:v>
                </c:pt>
                <c:pt idx="2273">
                  <c:v>42934</c:v>
                </c:pt>
                <c:pt idx="2274">
                  <c:v>42935</c:v>
                </c:pt>
                <c:pt idx="2275">
                  <c:v>42936</c:v>
                </c:pt>
                <c:pt idx="2276">
                  <c:v>42937</c:v>
                </c:pt>
                <c:pt idx="2277">
                  <c:v>42940</c:v>
                </c:pt>
                <c:pt idx="2278">
                  <c:v>42941</c:v>
                </c:pt>
                <c:pt idx="2279">
                  <c:v>42942</c:v>
                </c:pt>
                <c:pt idx="2280">
                  <c:v>42943</c:v>
                </c:pt>
                <c:pt idx="2281">
                  <c:v>42944</c:v>
                </c:pt>
                <c:pt idx="2282">
                  <c:v>42947</c:v>
                </c:pt>
                <c:pt idx="2283">
                  <c:v>42948</c:v>
                </c:pt>
                <c:pt idx="2284">
                  <c:v>42949</c:v>
                </c:pt>
                <c:pt idx="2285">
                  <c:v>42950</c:v>
                </c:pt>
                <c:pt idx="2286">
                  <c:v>42951</c:v>
                </c:pt>
                <c:pt idx="2287">
                  <c:v>42954</c:v>
                </c:pt>
                <c:pt idx="2288">
                  <c:v>42955</c:v>
                </c:pt>
                <c:pt idx="2289">
                  <c:v>42956</c:v>
                </c:pt>
                <c:pt idx="2290">
                  <c:v>42957</c:v>
                </c:pt>
                <c:pt idx="2291">
                  <c:v>42958</c:v>
                </c:pt>
                <c:pt idx="2292">
                  <c:v>42961</c:v>
                </c:pt>
                <c:pt idx="2293">
                  <c:v>42962</c:v>
                </c:pt>
                <c:pt idx="2294">
                  <c:v>42963</c:v>
                </c:pt>
                <c:pt idx="2295">
                  <c:v>42964</c:v>
                </c:pt>
                <c:pt idx="2296">
                  <c:v>42965</c:v>
                </c:pt>
                <c:pt idx="2297">
                  <c:v>42968</c:v>
                </c:pt>
                <c:pt idx="2298">
                  <c:v>42969</c:v>
                </c:pt>
                <c:pt idx="2299">
                  <c:v>42970</c:v>
                </c:pt>
                <c:pt idx="2300">
                  <c:v>42971</c:v>
                </c:pt>
                <c:pt idx="2301">
                  <c:v>42972</c:v>
                </c:pt>
                <c:pt idx="2302">
                  <c:v>42975</c:v>
                </c:pt>
                <c:pt idx="2303">
                  <c:v>42976</c:v>
                </c:pt>
                <c:pt idx="2304">
                  <c:v>42977</c:v>
                </c:pt>
                <c:pt idx="2305">
                  <c:v>42978</c:v>
                </c:pt>
                <c:pt idx="2306">
                  <c:v>42979</c:v>
                </c:pt>
                <c:pt idx="2307">
                  <c:v>42982</c:v>
                </c:pt>
                <c:pt idx="2308">
                  <c:v>42983</c:v>
                </c:pt>
                <c:pt idx="2309">
                  <c:v>42984</c:v>
                </c:pt>
                <c:pt idx="2310">
                  <c:v>42986</c:v>
                </c:pt>
                <c:pt idx="2311">
                  <c:v>42989</c:v>
                </c:pt>
                <c:pt idx="2312">
                  <c:v>42990</c:v>
                </c:pt>
                <c:pt idx="2313">
                  <c:v>42991</c:v>
                </c:pt>
                <c:pt idx="2314">
                  <c:v>42992</c:v>
                </c:pt>
                <c:pt idx="2315">
                  <c:v>42993</c:v>
                </c:pt>
                <c:pt idx="2316">
                  <c:v>42996</c:v>
                </c:pt>
                <c:pt idx="2317">
                  <c:v>42997</c:v>
                </c:pt>
                <c:pt idx="2318">
                  <c:v>42998</c:v>
                </c:pt>
                <c:pt idx="2319">
                  <c:v>42999</c:v>
                </c:pt>
                <c:pt idx="2320">
                  <c:v>43000</c:v>
                </c:pt>
                <c:pt idx="2321">
                  <c:v>43003</c:v>
                </c:pt>
                <c:pt idx="2322">
                  <c:v>43004</c:v>
                </c:pt>
                <c:pt idx="2323">
                  <c:v>43005</c:v>
                </c:pt>
                <c:pt idx="2324">
                  <c:v>43006</c:v>
                </c:pt>
                <c:pt idx="2325">
                  <c:v>43007</c:v>
                </c:pt>
                <c:pt idx="2326">
                  <c:v>43010</c:v>
                </c:pt>
                <c:pt idx="2327">
                  <c:v>43011</c:v>
                </c:pt>
                <c:pt idx="2328">
                  <c:v>43012</c:v>
                </c:pt>
                <c:pt idx="2329">
                  <c:v>43013</c:v>
                </c:pt>
                <c:pt idx="2330">
                  <c:v>43014</c:v>
                </c:pt>
                <c:pt idx="2331">
                  <c:v>43017</c:v>
                </c:pt>
                <c:pt idx="2332">
                  <c:v>43018</c:v>
                </c:pt>
                <c:pt idx="2333">
                  <c:v>43019</c:v>
                </c:pt>
                <c:pt idx="2334">
                  <c:v>43021</c:v>
                </c:pt>
                <c:pt idx="2335">
                  <c:v>43024</c:v>
                </c:pt>
                <c:pt idx="2336">
                  <c:v>43025</c:v>
                </c:pt>
                <c:pt idx="2337">
                  <c:v>43026</c:v>
                </c:pt>
                <c:pt idx="2338">
                  <c:v>43027</c:v>
                </c:pt>
                <c:pt idx="2339">
                  <c:v>43028</c:v>
                </c:pt>
                <c:pt idx="2340">
                  <c:v>43031</c:v>
                </c:pt>
                <c:pt idx="2341">
                  <c:v>43032</c:v>
                </c:pt>
                <c:pt idx="2342">
                  <c:v>43033</c:v>
                </c:pt>
                <c:pt idx="2343">
                  <c:v>43034</c:v>
                </c:pt>
                <c:pt idx="2344">
                  <c:v>43035</c:v>
                </c:pt>
                <c:pt idx="2345">
                  <c:v>43038</c:v>
                </c:pt>
                <c:pt idx="2346">
                  <c:v>43039</c:v>
                </c:pt>
                <c:pt idx="2347">
                  <c:v>43040</c:v>
                </c:pt>
                <c:pt idx="2348">
                  <c:v>43042</c:v>
                </c:pt>
                <c:pt idx="2349">
                  <c:v>43045</c:v>
                </c:pt>
                <c:pt idx="2350">
                  <c:v>43046</c:v>
                </c:pt>
                <c:pt idx="2351">
                  <c:v>43047</c:v>
                </c:pt>
                <c:pt idx="2352">
                  <c:v>43048</c:v>
                </c:pt>
                <c:pt idx="2353">
                  <c:v>43049</c:v>
                </c:pt>
                <c:pt idx="2354">
                  <c:v>43052</c:v>
                </c:pt>
                <c:pt idx="2355">
                  <c:v>43053</c:v>
                </c:pt>
                <c:pt idx="2356">
                  <c:v>43055</c:v>
                </c:pt>
                <c:pt idx="2357">
                  <c:v>43056</c:v>
                </c:pt>
                <c:pt idx="2358">
                  <c:v>43059</c:v>
                </c:pt>
                <c:pt idx="2359">
                  <c:v>43060</c:v>
                </c:pt>
                <c:pt idx="2360">
                  <c:v>43061</c:v>
                </c:pt>
                <c:pt idx="2361">
                  <c:v>43062</c:v>
                </c:pt>
                <c:pt idx="2362">
                  <c:v>43063</c:v>
                </c:pt>
                <c:pt idx="2363">
                  <c:v>43066</c:v>
                </c:pt>
                <c:pt idx="2364">
                  <c:v>43067</c:v>
                </c:pt>
                <c:pt idx="2365">
                  <c:v>43068</c:v>
                </c:pt>
                <c:pt idx="2366">
                  <c:v>43069</c:v>
                </c:pt>
                <c:pt idx="2367">
                  <c:v>43070</c:v>
                </c:pt>
                <c:pt idx="2368">
                  <c:v>43073</c:v>
                </c:pt>
                <c:pt idx="2369">
                  <c:v>43074</c:v>
                </c:pt>
                <c:pt idx="2370">
                  <c:v>43075</c:v>
                </c:pt>
                <c:pt idx="2371">
                  <c:v>43076</c:v>
                </c:pt>
                <c:pt idx="2372">
                  <c:v>43077</c:v>
                </c:pt>
                <c:pt idx="2373">
                  <c:v>43080</c:v>
                </c:pt>
                <c:pt idx="2374">
                  <c:v>43081</c:v>
                </c:pt>
                <c:pt idx="2375">
                  <c:v>43082</c:v>
                </c:pt>
                <c:pt idx="2376">
                  <c:v>43083</c:v>
                </c:pt>
                <c:pt idx="2377">
                  <c:v>43084</c:v>
                </c:pt>
                <c:pt idx="2378">
                  <c:v>43087</c:v>
                </c:pt>
                <c:pt idx="2379">
                  <c:v>43088</c:v>
                </c:pt>
                <c:pt idx="2380">
                  <c:v>43089</c:v>
                </c:pt>
                <c:pt idx="2381">
                  <c:v>43090</c:v>
                </c:pt>
                <c:pt idx="2382">
                  <c:v>43091</c:v>
                </c:pt>
                <c:pt idx="2383">
                  <c:v>43095</c:v>
                </c:pt>
                <c:pt idx="2384">
                  <c:v>43096</c:v>
                </c:pt>
                <c:pt idx="2385">
                  <c:v>43097</c:v>
                </c:pt>
                <c:pt idx="2386">
                  <c:v>43098</c:v>
                </c:pt>
                <c:pt idx="2387">
                  <c:v>43102</c:v>
                </c:pt>
                <c:pt idx="2388">
                  <c:v>43103</c:v>
                </c:pt>
                <c:pt idx="2389">
                  <c:v>43104</c:v>
                </c:pt>
                <c:pt idx="2390">
                  <c:v>43105</c:v>
                </c:pt>
                <c:pt idx="2391">
                  <c:v>43108</c:v>
                </c:pt>
                <c:pt idx="2392">
                  <c:v>43109</c:v>
                </c:pt>
                <c:pt idx="2393">
                  <c:v>43110</c:v>
                </c:pt>
                <c:pt idx="2394">
                  <c:v>43111</c:v>
                </c:pt>
                <c:pt idx="2395">
                  <c:v>43112</c:v>
                </c:pt>
                <c:pt idx="2396">
                  <c:v>43115</c:v>
                </c:pt>
                <c:pt idx="2397">
                  <c:v>43116</c:v>
                </c:pt>
                <c:pt idx="2398">
                  <c:v>43117</c:v>
                </c:pt>
                <c:pt idx="2399">
                  <c:v>43118</c:v>
                </c:pt>
                <c:pt idx="2400">
                  <c:v>43119</c:v>
                </c:pt>
                <c:pt idx="2401">
                  <c:v>43122</c:v>
                </c:pt>
                <c:pt idx="2402">
                  <c:v>43123</c:v>
                </c:pt>
                <c:pt idx="2403">
                  <c:v>43124</c:v>
                </c:pt>
                <c:pt idx="2404">
                  <c:v>43125</c:v>
                </c:pt>
                <c:pt idx="2405">
                  <c:v>43126</c:v>
                </c:pt>
                <c:pt idx="2406">
                  <c:v>43129</c:v>
                </c:pt>
                <c:pt idx="2407">
                  <c:v>43130</c:v>
                </c:pt>
                <c:pt idx="2408">
                  <c:v>43131</c:v>
                </c:pt>
                <c:pt idx="2409">
                  <c:v>43132</c:v>
                </c:pt>
                <c:pt idx="2410">
                  <c:v>43133</c:v>
                </c:pt>
                <c:pt idx="2411">
                  <c:v>43136</c:v>
                </c:pt>
                <c:pt idx="2412">
                  <c:v>43137</c:v>
                </c:pt>
                <c:pt idx="2413">
                  <c:v>43138</c:v>
                </c:pt>
                <c:pt idx="2414">
                  <c:v>43139</c:v>
                </c:pt>
                <c:pt idx="2415">
                  <c:v>43140</c:v>
                </c:pt>
                <c:pt idx="2416">
                  <c:v>43145</c:v>
                </c:pt>
                <c:pt idx="2417">
                  <c:v>43146</c:v>
                </c:pt>
                <c:pt idx="2418">
                  <c:v>43147</c:v>
                </c:pt>
                <c:pt idx="2419">
                  <c:v>43150</c:v>
                </c:pt>
                <c:pt idx="2420">
                  <c:v>43151</c:v>
                </c:pt>
                <c:pt idx="2421">
                  <c:v>43152</c:v>
                </c:pt>
                <c:pt idx="2422">
                  <c:v>43153</c:v>
                </c:pt>
                <c:pt idx="2423">
                  <c:v>43154</c:v>
                </c:pt>
                <c:pt idx="2424">
                  <c:v>43157</c:v>
                </c:pt>
                <c:pt idx="2425">
                  <c:v>43158</c:v>
                </c:pt>
                <c:pt idx="2426">
                  <c:v>43159</c:v>
                </c:pt>
                <c:pt idx="2427">
                  <c:v>43160</c:v>
                </c:pt>
                <c:pt idx="2428">
                  <c:v>43161</c:v>
                </c:pt>
                <c:pt idx="2429">
                  <c:v>43164</c:v>
                </c:pt>
                <c:pt idx="2430">
                  <c:v>43165</c:v>
                </c:pt>
                <c:pt idx="2431">
                  <c:v>43166</c:v>
                </c:pt>
                <c:pt idx="2432">
                  <c:v>43167</c:v>
                </c:pt>
                <c:pt idx="2433">
                  <c:v>43168</c:v>
                </c:pt>
                <c:pt idx="2434">
                  <c:v>43171</c:v>
                </c:pt>
                <c:pt idx="2435">
                  <c:v>43172</c:v>
                </c:pt>
                <c:pt idx="2436">
                  <c:v>43173</c:v>
                </c:pt>
                <c:pt idx="2437">
                  <c:v>43174</c:v>
                </c:pt>
                <c:pt idx="2438">
                  <c:v>43175</c:v>
                </c:pt>
                <c:pt idx="2439">
                  <c:v>43178</c:v>
                </c:pt>
                <c:pt idx="2440">
                  <c:v>43179</c:v>
                </c:pt>
                <c:pt idx="2441">
                  <c:v>43180</c:v>
                </c:pt>
                <c:pt idx="2442">
                  <c:v>43181</c:v>
                </c:pt>
                <c:pt idx="2443">
                  <c:v>43182</c:v>
                </c:pt>
                <c:pt idx="2444">
                  <c:v>43185</c:v>
                </c:pt>
                <c:pt idx="2445">
                  <c:v>43186</c:v>
                </c:pt>
                <c:pt idx="2446">
                  <c:v>43187</c:v>
                </c:pt>
                <c:pt idx="2447">
                  <c:v>43188</c:v>
                </c:pt>
                <c:pt idx="2448">
                  <c:v>43192</c:v>
                </c:pt>
                <c:pt idx="2449">
                  <c:v>43193</c:v>
                </c:pt>
                <c:pt idx="2450">
                  <c:v>43194</c:v>
                </c:pt>
                <c:pt idx="2451">
                  <c:v>43195</c:v>
                </c:pt>
                <c:pt idx="2452">
                  <c:v>43196</c:v>
                </c:pt>
                <c:pt idx="2453">
                  <c:v>43199</c:v>
                </c:pt>
                <c:pt idx="2454">
                  <c:v>43200</c:v>
                </c:pt>
                <c:pt idx="2455">
                  <c:v>43201</c:v>
                </c:pt>
                <c:pt idx="2456">
                  <c:v>43202</c:v>
                </c:pt>
                <c:pt idx="2457">
                  <c:v>43203</c:v>
                </c:pt>
                <c:pt idx="2458">
                  <c:v>43206</c:v>
                </c:pt>
                <c:pt idx="2459">
                  <c:v>43207</c:v>
                </c:pt>
                <c:pt idx="2460">
                  <c:v>43208</c:v>
                </c:pt>
                <c:pt idx="2461">
                  <c:v>43209</c:v>
                </c:pt>
                <c:pt idx="2462">
                  <c:v>43210</c:v>
                </c:pt>
                <c:pt idx="2463">
                  <c:v>43213</c:v>
                </c:pt>
                <c:pt idx="2464">
                  <c:v>43214</c:v>
                </c:pt>
                <c:pt idx="2465">
                  <c:v>43215</c:v>
                </c:pt>
                <c:pt idx="2466">
                  <c:v>43216</c:v>
                </c:pt>
                <c:pt idx="2467">
                  <c:v>43217</c:v>
                </c:pt>
                <c:pt idx="2468">
                  <c:v>43220</c:v>
                </c:pt>
                <c:pt idx="2469">
                  <c:v>43222</c:v>
                </c:pt>
                <c:pt idx="2470">
                  <c:v>43223</c:v>
                </c:pt>
                <c:pt idx="2471">
                  <c:v>43224</c:v>
                </c:pt>
                <c:pt idx="2472">
                  <c:v>43227</c:v>
                </c:pt>
                <c:pt idx="2473">
                  <c:v>43228</c:v>
                </c:pt>
                <c:pt idx="2474">
                  <c:v>43229</c:v>
                </c:pt>
                <c:pt idx="2475">
                  <c:v>43230</c:v>
                </c:pt>
                <c:pt idx="2476">
                  <c:v>43231</c:v>
                </c:pt>
                <c:pt idx="2477">
                  <c:v>43234</c:v>
                </c:pt>
                <c:pt idx="2478">
                  <c:v>43235</c:v>
                </c:pt>
                <c:pt idx="2479">
                  <c:v>43236</c:v>
                </c:pt>
                <c:pt idx="2480">
                  <c:v>43237</c:v>
                </c:pt>
                <c:pt idx="2481">
                  <c:v>43238</c:v>
                </c:pt>
                <c:pt idx="2482">
                  <c:v>43241</c:v>
                </c:pt>
                <c:pt idx="2483">
                  <c:v>43242</c:v>
                </c:pt>
                <c:pt idx="2484">
                  <c:v>43243</c:v>
                </c:pt>
                <c:pt idx="2485">
                  <c:v>43244</c:v>
                </c:pt>
                <c:pt idx="2486">
                  <c:v>43245</c:v>
                </c:pt>
                <c:pt idx="2487">
                  <c:v>43248</c:v>
                </c:pt>
                <c:pt idx="2488">
                  <c:v>43249</c:v>
                </c:pt>
                <c:pt idx="2489">
                  <c:v>43250</c:v>
                </c:pt>
                <c:pt idx="2490">
                  <c:v>43252</c:v>
                </c:pt>
                <c:pt idx="2491">
                  <c:v>43255</c:v>
                </c:pt>
                <c:pt idx="2492">
                  <c:v>43256</c:v>
                </c:pt>
                <c:pt idx="2493">
                  <c:v>43257</c:v>
                </c:pt>
                <c:pt idx="2494">
                  <c:v>43258</c:v>
                </c:pt>
                <c:pt idx="2495">
                  <c:v>43259</c:v>
                </c:pt>
                <c:pt idx="2496">
                  <c:v>43262</c:v>
                </c:pt>
                <c:pt idx="2497">
                  <c:v>43263</c:v>
                </c:pt>
                <c:pt idx="2498">
                  <c:v>43264</c:v>
                </c:pt>
                <c:pt idx="2499">
                  <c:v>43265</c:v>
                </c:pt>
                <c:pt idx="2500">
                  <c:v>43266</c:v>
                </c:pt>
                <c:pt idx="2501">
                  <c:v>43269</c:v>
                </c:pt>
                <c:pt idx="2502">
                  <c:v>43270</c:v>
                </c:pt>
                <c:pt idx="2503">
                  <c:v>43271</c:v>
                </c:pt>
                <c:pt idx="2504">
                  <c:v>43272</c:v>
                </c:pt>
                <c:pt idx="2505">
                  <c:v>43273</c:v>
                </c:pt>
                <c:pt idx="2506">
                  <c:v>43276</c:v>
                </c:pt>
                <c:pt idx="2507">
                  <c:v>43277</c:v>
                </c:pt>
                <c:pt idx="2508">
                  <c:v>43278</c:v>
                </c:pt>
                <c:pt idx="2509">
                  <c:v>43279</c:v>
                </c:pt>
                <c:pt idx="2510">
                  <c:v>43280</c:v>
                </c:pt>
                <c:pt idx="2511">
                  <c:v>43283</c:v>
                </c:pt>
                <c:pt idx="2512">
                  <c:v>43284</c:v>
                </c:pt>
                <c:pt idx="2513">
                  <c:v>43285</c:v>
                </c:pt>
                <c:pt idx="2514">
                  <c:v>43286</c:v>
                </c:pt>
                <c:pt idx="2515">
                  <c:v>43287</c:v>
                </c:pt>
                <c:pt idx="2516">
                  <c:v>43291</c:v>
                </c:pt>
                <c:pt idx="2517">
                  <c:v>43292</c:v>
                </c:pt>
                <c:pt idx="2518">
                  <c:v>43293</c:v>
                </c:pt>
                <c:pt idx="2519">
                  <c:v>43294</c:v>
                </c:pt>
                <c:pt idx="2520">
                  <c:v>43297</c:v>
                </c:pt>
                <c:pt idx="2521">
                  <c:v>43298</c:v>
                </c:pt>
                <c:pt idx="2522">
                  <c:v>43299</c:v>
                </c:pt>
                <c:pt idx="2523">
                  <c:v>43300</c:v>
                </c:pt>
                <c:pt idx="2524">
                  <c:v>43301</c:v>
                </c:pt>
                <c:pt idx="2525">
                  <c:v>43304</c:v>
                </c:pt>
                <c:pt idx="2526">
                  <c:v>43305</c:v>
                </c:pt>
                <c:pt idx="2527">
                  <c:v>43306</c:v>
                </c:pt>
                <c:pt idx="2528">
                  <c:v>43307</c:v>
                </c:pt>
                <c:pt idx="2529">
                  <c:v>43308</c:v>
                </c:pt>
                <c:pt idx="2530">
                  <c:v>43311</c:v>
                </c:pt>
                <c:pt idx="2531">
                  <c:v>43312</c:v>
                </c:pt>
                <c:pt idx="2532">
                  <c:v>43313</c:v>
                </c:pt>
                <c:pt idx="2533">
                  <c:v>43314</c:v>
                </c:pt>
                <c:pt idx="2534">
                  <c:v>43315</c:v>
                </c:pt>
                <c:pt idx="2535">
                  <c:v>43318</c:v>
                </c:pt>
                <c:pt idx="2536">
                  <c:v>43319</c:v>
                </c:pt>
                <c:pt idx="2537">
                  <c:v>43320</c:v>
                </c:pt>
                <c:pt idx="2538">
                  <c:v>43321</c:v>
                </c:pt>
                <c:pt idx="2539">
                  <c:v>43322</c:v>
                </c:pt>
                <c:pt idx="2540">
                  <c:v>43325</c:v>
                </c:pt>
                <c:pt idx="2541">
                  <c:v>43326</c:v>
                </c:pt>
                <c:pt idx="2542">
                  <c:v>43327</c:v>
                </c:pt>
                <c:pt idx="2543">
                  <c:v>43328</c:v>
                </c:pt>
                <c:pt idx="2544">
                  <c:v>43329</c:v>
                </c:pt>
                <c:pt idx="2545">
                  <c:v>43332</c:v>
                </c:pt>
                <c:pt idx="2546">
                  <c:v>43333</c:v>
                </c:pt>
                <c:pt idx="2547">
                  <c:v>43334</c:v>
                </c:pt>
                <c:pt idx="2548">
                  <c:v>43335</c:v>
                </c:pt>
                <c:pt idx="2549">
                  <c:v>43336</c:v>
                </c:pt>
                <c:pt idx="2550">
                  <c:v>43339</c:v>
                </c:pt>
                <c:pt idx="2551">
                  <c:v>43340</c:v>
                </c:pt>
                <c:pt idx="2552">
                  <c:v>43341</c:v>
                </c:pt>
                <c:pt idx="2553">
                  <c:v>43342</c:v>
                </c:pt>
                <c:pt idx="2554">
                  <c:v>43343</c:v>
                </c:pt>
                <c:pt idx="2555">
                  <c:v>43346</c:v>
                </c:pt>
                <c:pt idx="2556">
                  <c:v>43347</c:v>
                </c:pt>
                <c:pt idx="2557">
                  <c:v>43348</c:v>
                </c:pt>
                <c:pt idx="2558">
                  <c:v>43349</c:v>
                </c:pt>
                <c:pt idx="2559">
                  <c:v>43353</c:v>
                </c:pt>
                <c:pt idx="2560">
                  <c:v>43354</c:v>
                </c:pt>
                <c:pt idx="2561">
                  <c:v>43355</c:v>
                </c:pt>
                <c:pt idx="2562">
                  <c:v>43356</c:v>
                </c:pt>
                <c:pt idx="2563">
                  <c:v>43357</c:v>
                </c:pt>
                <c:pt idx="2564">
                  <c:v>43360</c:v>
                </c:pt>
                <c:pt idx="2565">
                  <c:v>43361</c:v>
                </c:pt>
                <c:pt idx="2566">
                  <c:v>43362</c:v>
                </c:pt>
                <c:pt idx="2567">
                  <c:v>43363</c:v>
                </c:pt>
                <c:pt idx="2568">
                  <c:v>43364</c:v>
                </c:pt>
                <c:pt idx="2569">
                  <c:v>43367</c:v>
                </c:pt>
                <c:pt idx="2570">
                  <c:v>43368</c:v>
                </c:pt>
                <c:pt idx="2571">
                  <c:v>43369</c:v>
                </c:pt>
                <c:pt idx="2572">
                  <c:v>43370</c:v>
                </c:pt>
                <c:pt idx="2573">
                  <c:v>43371</c:v>
                </c:pt>
                <c:pt idx="2574">
                  <c:v>43374</c:v>
                </c:pt>
                <c:pt idx="2575">
                  <c:v>43375</c:v>
                </c:pt>
                <c:pt idx="2576">
                  <c:v>43376</c:v>
                </c:pt>
                <c:pt idx="2577">
                  <c:v>43377</c:v>
                </c:pt>
                <c:pt idx="2578">
                  <c:v>43378</c:v>
                </c:pt>
                <c:pt idx="2579">
                  <c:v>43381</c:v>
                </c:pt>
                <c:pt idx="2580">
                  <c:v>43382</c:v>
                </c:pt>
                <c:pt idx="2581">
                  <c:v>43383</c:v>
                </c:pt>
                <c:pt idx="2582">
                  <c:v>43384</c:v>
                </c:pt>
                <c:pt idx="2583">
                  <c:v>43388</c:v>
                </c:pt>
                <c:pt idx="2584">
                  <c:v>43389</c:v>
                </c:pt>
                <c:pt idx="2585">
                  <c:v>43390</c:v>
                </c:pt>
                <c:pt idx="2586">
                  <c:v>43391</c:v>
                </c:pt>
                <c:pt idx="2587">
                  <c:v>43392</c:v>
                </c:pt>
                <c:pt idx="2588">
                  <c:v>43395</c:v>
                </c:pt>
                <c:pt idx="2589">
                  <c:v>43396</c:v>
                </c:pt>
                <c:pt idx="2590">
                  <c:v>43397</c:v>
                </c:pt>
                <c:pt idx="2591">
                  <c:v>43398</c:v>
                </c:pt>
                <c:pt idx="2592">
                  <c:v>43399</c:v>
                </c:pt>
                <c:pt idx="2593">
                  <c:v>43402</c:v>
                </c:pt>
                <c:pt idx="2594">
                  <c:v>43403</c:v>
                </c:pt>
                <c:pt idx="2595">
                  <c:v>43404</c:v>
                </c:pt>
                <c:pt idx="2596">
                  <c:v>43405</c:v>
                </c:pt>
                <c:pt idx="2597">
                  <c:v>43409</c:v>
                </c:pt>
                <c:pt idx="2598">
                  <c:v>43410</c:v>
                </c:pt>
                <c:pt idx="2599">
                  <c:v>43411</c:v>
                </c:pt>
                <c:pt idx="2600">
                  <c:v>43412</c:v>
                </c:pt>
                <c:pt idx="2601">
                  <c:v>43413</c:v>
                </c:pt>
                <c:pt idx="2602">
                  <c:v>43416</c:v>
                </c:pt>
                <c:pt idx="2603">
                  <c:v>43417</c:v>
                </c:pt>
                <c:pt idx="2604">
                  <c:v>43418</c:v>
                </c:pt>
                <c:pt idx="2605">
                  <c:v>43420</c:v>
                </c:pt>
                <c:pt idx="2606">
                  <c:v>43423</c:v>
                </c:pt>
                <c:pt idx="2607">
                  <c:v>43424</c:v>
                </c:pt>
                <c:pt idx="2608">
                  <c:v>43425</c:v>
                </c:pt>
                <c:pt idx="2609">
                  <c:v>43426</c:v>
                </c:pt>
                <c:pt idx="2610">
                  <c:v>43427</c:v>
                </c:pt>
                <c:pt idx="2611">
                  <c:v>43430</c:v>
                </c:pt>
                <c:pt idx="2612">
                  <c:v>43431</c:v>
                </c:pt>
                <c:pt idx="2613">
                  <c:v>43432</c:v>
                </c:pt>
                <c:pt idx="2614">
                  <c:v>43433</c:v>
                </c:pt>
                <c:pt idx="2615">
                  <c:v>43434</c:v>
                </c:pt>
                <c:pt idx="2616">
                  <c:v>43437</c:v>
                </c:pt>
                <c:pt idx="2617">
                  <c:v>43438</c:v>
                </c:pt>
                <c:pt idx="2618">
                  <c:v>43439</c:v>
                </c:pt>
                <c:pt idx="2619">
                  <c:v>43440</c:v>
                </c:pt>
                <c:pt idx="2620">
                  <c:v>43441</c:v>
                </c:pt>
                <c:pt idx="2621">
                  <c:v>43444</c:v>
                </c:pt>
                <c:pt idx="2622">
                  <c:v>43445</c:v>
                </c:pt>
                <c:pt idx="2623">
                  <c:v>43446</c:v>
                </c:pt>
                <c:pt idx="2624">
                  <c:v>43447</c:v>
                </c:pt>
                <c:pt idx="2625">
                  <c:v>43448</c:v>
                </c:pt>
                <c:pt idx="2626">
                  <c:v>43451</c:v>
                </c:pt>
                <c:pt idx="2627">
                  <c:v>43452</c:v>
                </c:pt>
                <c:pt idx="2628">
                  <c:v>43453</c:v>
                </c:pt>
                <c:pt idx="2629">
                  <c:v>43454</c:v>
                </c:pt>
                <c:pt idx="2630">
                  <c:v>43455</c:v>
                </c:pt>
                <c:pt idx="2631">
                  <c:v>43458</c:v>
                </c:pt>
                <c:pt idx="2632">
                  <c:v>43460</c:v>
                </c:pt>
                <c:pt idx="2633">
                  <c:v>43461</c:v>
                </c:pt>
                <c:pt idx="2634">
                  <c:v>43462</c:v>
                </c:pt>
                <c:pt idx="2635">
                  <c:v>43465</c:v>
                </c:pt>
                <c:pt idx="2636">
                  <c:v>43467</c:v>
                </c:pt>
                <c:pt idx="2637">
                  <c:v>43468</c:v>
                </c:pt>
                <c:pt idx="2638">
                  <c:v>43469</c:v>
                </c:pt>
                <c:pt idx="2639">
                  <c:v>43472</c:v>
                </c:pt>
                <c:pt idx="2640">
                  <c:v>43473</c:v>
                </c:pt>
                <c:pt idx="2641">
                  <c:v>43474</c:v>
                </c:pt>
                <c:pt idx="2642">
                  <c:v>43475</c:v>
                </c:pt>
                <c:pt idx="2643">
                  <c:v>43476</c:v>
                </c:pt>
                <c:pt idx="2644">
                  <c:v>43479</c:v>
                </c:pt>
                <c:pt idx="2645">
                  <c:v>43480</c:v>
                </c:pt>
                <c:pt idx="2646">
                  <c:v>43481</c:v>
                </c:pt>
                <c:pt idx="2647">
                  <c:v>43482</c:v>
                </c:pt>
                <c:pt idx="2648">
                  <c:v>43483</c:v>
                </c:pt>
                <c:pt idx="2649">
                  <c:v>43486</c:v>
                </c:pt>
                <c:pt idx="2650">
                  <c:v>43487</c:v>
                </c:pt>
                <c:pt idx="2651">
                  <c:v>43488</c:v>
                </c:pt>
                <c:pt idx="2652">
                  <c:v>43489</c:v>
                </c:pt>
                <c:pt idx="2653">
                  <c:v>43490</c:v>
                </c:pt>
                <c:pt idx="2654">
                  <c:v>43493</c:v>
                </c:pt>
                <c:pt idx="2655">
                  <c:v>43494</c:v>
                </c:pt>
                <c:pt idx="2656">
                  <c:v>43495</c:v>
                </c:pt>
                <c:pt idx="2657">
                  <c:v>43496</c:v>
                </c:pt>
                <c:pt idx="2658">
                  <c:v>43497</c:v>
                </c:pt>
                <c:pt idx="2659">
                  <c:v>43500</c:v>
                </c:pt>
                <c:pt idx="2660">
                  <c:v>43501</c:v>
                </c:pt>
                <c:pt idx="2661">
                  <c:v>43502</c:v>
                </c:pt>
                <c:pt idx="2662">
                  <c:v>43503</c:v>
                </c:pt>
                <c:pt idx="2663">
                  <c:v>43504</c:v>
                </c:pt>
                <c:pt idx="2664">
                  <c:v>43507</c:v>
                </c:pt>
                <c:pt idx="2665">
                  <c:v>43508</c:v>
                </c:pt>
                <c:pt idx="2666">
                  <c:v>43509</c:v>
                </c:pt>
                <c:pt idx="2667">
                  <c:v>43510</c:v>
                </c:pt>
                <c:pt idx="2668">
                  <c:v>43511</c:v>
                </c:pt>
                <c:pt idx="2669">
                  <c:v>43514</c:v>
                </c:pt>
                <c:pt idx="2670">
                  <c:v>43515</c:v>
                </c:pt>
                <c:pt idx="2671">
                  <c:v>43516</c:v>
                </c:pt>
                <c:pt idx="2672">
                  <c:v>43517</c:v>
                </c:pt>
                <c:pt idx="2673">
                  <c:v>43518</c:v>
                </c:pt>
                <c:pt idx="2674">
                  <c:v>43521</c:v>
                </c:pt>
                <c:pt idx="2675">
                  <c:v>43522</c:v>
                </c:pt>
                <c:pt idx="2676">
                  <c:v>43523</c:v>
                </c:pt>
                <c:pt idx="2677">
                  <c:v>43524</c:v>
                </c:pt>
                <c:pt idx="2678">
                  <c:v>43525</c:v>
                </c:pt>
                <c:pt idx="2679">
                  <c:v>43530</c:v>
                </c:pt>
                <c:pt idx="2680">
                  <c:v>43531</c:v>
                </c:pt>
                <c:pt idx="2681">
                  <c:v>43532</c:v>
                </c:pt>
                <c:pt idx="2682">
                  <c:v>43535</c:v>
                </c:pt>
              </c:numCache>
            </c:numRef>
          </c:cat>
          <c:val>
            <c:numRef>
              <c:f>Sheet1!$Q$1592:$Q$4274</c:f>
              <c:numCache>
                <c:formatCode>0%</c:formatCode>
                <c:ptCount val="2683"/>
                <c:pt idx="0">
                  <c:v>0.99170850981703729</c:v>
                </c:pt>
                <c:pt idx="1">
                  <c:v>0.98064377597280239</c:v>
                </c:pt>
                <c:pt idx="2">
                  <c:v>0.9753537566919902</c:v>
                </c:pt>
                <c:pt idx="3">
                  <c:v>0.99174158653606315</c:v>
                </c:pt>
                <c:pt idx="4">
                  <c:v>0.97427555635886065</c:v>
                </c:pt>
                <c:pt idx="5">
                  <c:v>0.97123985166491389</c:v>
                </c:pt>
                <c:pt idx="6">
                  <c:v>0.95981825757771921</c:v>
                </c:pt>
                <c:pt idx="7">
                  <c:v>0.95279222116340079</c:v>
                </c:pt>
                <c:pt idx="8">
                  <c:v>0.95712472023045958</c:v>
                </c:pt>
                <c:pt idx="9">
                  <c:v>0.95437667803448567</c:v>
                </c:pt>
                <c:pt idx="10">
                  <c:v>0.95183419247433831</c:v>
                </c:pt>
                <c:pt idx="11">
                  <c:v>0.95368070965832052</c:v>
                </c:pt>
                <c:pt idx="12">
                  <c:v>0.93657328366647863</c:v>
                </c:pt>
                <c:pt idx="13">
                  <c:v>0.93322026757317234</c:v>
                </c:pt>
                <c:pt idx="14">
                  <c:v>0.91536700484687727</c:v>
                </c:pt>
                <c:pt idx="15">
                  <c:v>0.91411333202392386</c:v>
                </c:pt>
                <c:pt idx="16">
                  <c:v>0.90815880437725249</c:v>
                </c:pt>
                <c:pt idx="17">
                  <c:v>0.92181241300292649</c:v>
                </c:pt>
                <c:pt idx="18">
                  <c:v>0.90256908143863501</c:v>
                </c:pt>
                <c:pt idx="19">
                  <c:v>0.90431550349412182</c:v>
                </c:pt>
                <c:pt idx="20">
                  <c:v>0.90898523915573426</c:v>
                </c:pt>
                <c:pt idx="21">
                  <c:v>0.88324399539616816</c:v>
                </c:pt>
                <c:pt idx="22">
                  <c:v>0.8605169708610948</c:v>
                </c:pt>
                <c:pt idx="23">
                  <c:v>0.84261280755869217</c:v>
                </c:pt>
                <c:pt idx="24">
                  <c:v>0.8403564322402145</c:v>
                </c:pt>
                <c:pt idx="25">
                  <c:v>0.83873985701693687</c:v>
                </c:pt>
                <c:pt idx="26">
                  <c:v>0.84205738228975524</c:v>
                </c:pt>
                <c:pt idx="27">
                  <c:v>0.85094795902108977</c:v>
                </c:pt>
                <c:pt idx="28">
                  <c:v>0.84835449652813644</c:v>
                </c:pt>
                <c:pt idx="29">
                  <c:v>0.85413327867079858</c:v>
                </c:pt>
                <c:pt idx="30">
                  <c:v>0.86149641154428092</c:v>
                </c:pt>
                <c:pt idx="31">
                  <c:v>0.88116592806187477</c:v>
                </c:pt>
                <c:pt idx="32">
                  <c:v>0.86796094540817625</c:v>
                </c:pt>
                <c:pt idx="33">
                  <c:v>0.86098527361745747</c:v>
                </c:pt>
                <c:pt idx="34">
                  <c:v>0.86620768390757108</c:v>
                </c:pt>
                <c:pt idx="35">
                  <c:v>0.86102981953440205</c:v>
                </c:pt>
                <c:pt idx="36">
                  <c:v>0.86866259024369585</c:v>
                </c:pt>
                <c:pt idx="37">
                  <c:v>0.85434395087782267</c:v>
                </c:pt>
                <c:pt idx="38">
                  <c:v>0.85234849742393093</c:v>
                </c:pt>
                <c:pt idx="39">
                  <c:v>0.84612624508793854</c:v>
                </c:pt>
                <c:pt idx="40">
                  <c:v>0.85557080104897343</c:v>
                </c:pt>
                <c:pt idx="41">
                  <c:v>0.86730273163227178</c:v>
                </c:pt>
                <c:pt idx="42">
                  <c:v>0.86807930832191404</c:v>
                </c:pt>
                <c:pt idx="43">
                  <c:v>0.85533355295955071</c:v>
                </c:pt>
                <c:pt idx="44">
                  <c:v>0.83666438896065121</c:v>
                </c:pt>
                <c:pt idx="45">
                  <c:v>0.84828292744716427</c:v>
                </c:pt>
                <c:pt idx="46">
                  <c:v>0.86018236632140044</c:v>
                </c:pt>
                <c:pt idx="47">
                  <c:v>0.84958475480142059</c:v>
                </c:pt>
                <c:pt idx="48">
                  <c:v>0.84786269741765463</c:v>
                </c:pt>
                <c:pt idx="49">
                  <c:v>0.82722340434385255</c:v>
                </c:pt>
                <c:pt idx="50">
                  <c:v>0.81879193150243468</c:v>
                </c:pt>
                <c:pt idx="51">
                  <c:v>0.81370571282770632</c:v>
                </c:pt>
                <c:pt idx="52">
                  <c:v>0.81751700396637439</c:v>
                </c:pt>
                <c:pt idx="53">
                  <c:v>0.80339849073275837</c:v>
                </c:pt>
                <c:pt idx="54">
                  <c:v>0.7913303716266491</c:v>
                </c:pt>
                <c:pt idx="55">
                  <c:v>0.78818733557632559</c:v>
                </c:pt>
                <c:pt idx="56">
                  <c:v>0.8030598844313741</c:v>
                </c:pt>
                <c:pt idx="57">
                  <c:v>0.803544238134144</c:v>
                </c:pt>
                <c:pt idx="58">
                  <c:v>0.80495778374464089</c:v>
                </c:pt>
                <c:pt idx="59">
                  <c:v>0.79638960540990023</c:v>
                </c:pt>
                <c:pt idx="60">
                  <c:v>0.79276218737088933</c:v>
                </c:pt>
                <c:pt idx="61">
                  <c:v>0.79474808956837584</c:v>
                </c:pt>
                <c:pt idx="62">
                  <c:v>0.80618932341207084</c:v>
                </c:pt>
                <c:pt idx="63">
                  <c:v>0.80031729864088264</c:v>
                </c:pt>
                <c:pt idx="64">
                  <c:v>0.80007667656182568</c:v>
                </c:pt>
                <c:pt idx="65">
                  <c:v>0.79510944600953493</c:v>
                </c:pt>
                <c:pt idx="66">
                  <c:v>0.78061835207794283</c:v>
                </c:pt>
                <c:pt idx="67">
                  <c:v>0.75628787235993611</c:v>
                </c:pt>
                <c:pt idx="68">
                  <c:v>0.75498143123363137</c:v>
                </c:pt>
                <c:pt idx="69">
                  <c:v>0.75344128098447249</c:v>
                </c:pt>
                <c:pt idx="70">
                  <c:v>0.73029763851380836</c:v>
                </c:pt>
                <c:pt idx="71">
                  <c:v>0.73756216268082786</c:v>
                </c:pt>
                <c:pt idx="72">
                  <c:v>0.74258853409541059</c:v>
                </c:pt>
                <c:pt idx="73">
                  <c:v>0.74714624331199486</c:v>
                </c:pt>
                <c:pt idx="74">
                  <c:v>0.7130287480583547</c:v>
                </c:pt>
                <c:pt idx="75">
                  <c:v>0.70623116917507212</c:v>
                </c:pt>
                <c:pt idx="76">
                  <c:v>0.66108200993271471</c:v>
                </c:pt>
                <c:pt idx="77">
                  <c:v>0.67213110924745123</c:v>
                </c:pt>
                <c:pt idx="78">
                  <c:v>0.72442349351499702</c:v>
                </c:pt>
                <c:pt idx="79">
                  <c:v>0.71339468578957321</c:v>
                </c:pt>
                <c:pt idx="80">
                  <c:v>0.69317656859949595</c:v>
                </c:pt>
                <c:pt idx="81">
                  <c:v>0.68657042679546532</c:v>
                </c:pt>
                <c:pt idx="82">
                  <c:v>0.7022190461975486</c:v>
                </c:pt>
                <c:pt idx="83">
                  <c:v>0.6897414567709016</c:v>
                </c:pt>
                <c:pt idx="84">
                  <c:v>0.63728607638949974</c:v>
                </c:pt>
                <c:pt idx="85">
                  <c:v>0.66731493414180099</c:v>
                </c:pt>
                <c:pt idx="86">
                  <c:v>0.66831411638537186</c:v>
                </c:pt>
                <c:pt idx="87">
                  <c:v>0.63505307551063828</c:v>
                </c:pt>
                <c:pt idx="88">
                  <c:v>0.61923479119279878</c:v>
                </c:pt>
                <c:pt idx="89">
                  <c:v>0.58148213198034282</c:v>
                </c:pt>
                <c:pt idx="90">
                  <c:v>0.55480546908450734</c:v>
                </c:pt>
                <c:pt idx="91">
                  <c:v>0.5259201172657556</c:v>
                </c:pt>
                <c:pt idx="92">
                  <c:v>0.51376398665790979</c:v>
                </c:pt>
                <c:pt idx="93">
                  <c:v>0.49402391646861271</c:v>
                </c:pt>
                <c:pt idx="94">
                  <c:v>0.54969149819937835</c:v>
                </c:pt>
                <c:pt idx="95">
                  <c:v>0.56507713185763497</c:v>
                </c:pt>
                <c:pt idx="96">
                  <c:v>0.52237340500501983</c:v>
                </c:pt>
                <c:pt idx="97">
                  <c:v>0.52331124914344251</c:v>
                </c:pt>
                <c:pt idx="98">
                  <c:v>0.52512277397468987</c:v>
                </c:pt>
                <c:pt idx="99">
                  <c:v>0.55041328268444356</c:v>
                </c:pt>
                <c:pt idx="100">
                  <c:v>0.5488624263045514</c:v>
                </c:pt>
                <c:pt idx="101">
                  <c:v>0.50535301498653817</c:v>
                </c:pt>
                <c:pt idx="102">
                  <c:v>0.49193480888002933</c:v>
                </c:pt>
                <c:pt idx="103">
                  <c:v>0.46413208090039459</c:v>
                </c:pt>
                <c:pt idx="104">
                  <c:v>0.44524630989694614</c:v>
                </c:pt>
                <c:pt idx="105">
                  <c:v>0.48020745331587916</c:v>
                </c:pt>
                <c:pt idx="106">
                  <c:v>0.49251955917800788</c:v>
                </c:pt>
                <c:pt idx="107">
                  <c:v>0.51197032889980032</c:v>
                </c:pt>
                <c:pt idx="108">
                  <c:v>0.51409206010331043</c:v>
                </c:pt>
                <c:pt idx="109">
                  <c:v>0.52196817860954769</c:v>
                </c:pt>
                <c:pt idx="110">
                  <c:v>0.54413125975056342</c:v>
                </c:pt>
                <c:pt idx="111">
                  <c:v>0.52551237401382023</c:v>
                </c:pt>
                <c:pt idx="112">
                  <c:v>0.51194066345514866</c:v>
                </c:pt>
                <c:pt idx="113">
                  <c:v>0.52153502140765384</c:v>
                </c:pt>
                <c:pt idx="114">
                  <c:v>0.51484811292808852</c:v>
                </c:pt>
                <c:pt idx="115">
                  <c:v>0.51438418416661769</c:v>
                </c:pt>
                <c:pt idx="116">
                  <c:v>0.49059508628725274</c:v>
                </c:pt>
                <c:pt idx="117">
                  <c:v>0.50422349057410965</c:v>
                </c:pt>
                <c:pt idx="118">
                  <c:v>0.50155469878377901</c:v>
                </c:pt>
                <c:pt idx="119">
                  <c:v>0.49984772963525559</c:v>
                </c:pt>
                <c:pt idx="120">
                  <c:v>0.48723805679477433</c:v>
                </c:pt>
                <c:pt idx="121">
                  <c:v>0.48231931755484775</c:v>
                </c:pt>
                <c:pt idx="122">
                  <c:v>0.46503796801636105</c:v>
                </c:pt>
                <c:pt idx="123">
                  <c:v>0.48323962832412698</c:v>
                </c:pt>
                <c:pt idx="124">
                  <c:v>0.48609428010965205</c:v>
                </c:pt>
                <c:pt idx="125">
                  <c:v>0.49910723511331823</c:v>
                </c:pt>
                <c:pt idx="126">
                  <c:v>0.50322657785159586</c:v>
                </c:pt>
                <c:pt idx="127">
                  <c:v>0.50984399540127068</c:v>
                </c:pt>
                <c:pt idx="128">
                  <c:v>0.49164174361840945</c:v>
                </c:pt>
                <c:pt idx="129">
                  <c:v>0.49418643714547106</c:v>
                </c:pt>
                <c:pt idx="130">
                  <c:v>0.49362115374586257</c:v>
                </c:pt>
                <c:pt idx="131">
                  <c:v>0.49475275120035367</c:v>
                </c:pt>
                <c:pt idx="132">
                  <c:v>0.49716370631739398</c:v>
                </c:pt>
                <c:pt idx="133">
                  <c:v>0.51848735953336067</c:v>
                </c:pt>
                <c:pt idx="134">
                  <c:v>0.5158021616997962</c:v>
                </c:pt>
                <c:pt idx="135">
                  <c:v>0.52078418835475249</c:v>
                </c:pt>
                <c:pt idx="136">
                  <c:v>0.52457560990391217</c:v>
                </c:pt>
                <c:pt idx="137">
                  <c:v>0.52875395717368867</c:v>
                </c:pt>
                <c:pt idx="138">
                  <c:v>0.51915935158544735</c:v>
                </c:pt>
                <c:pt idx="139">
                  <c:v>0.53272614155514275</c:v>
                </c:pt>
                <c:pt idx="140">
                  <c:v>0.52567131552817448</c:v>
                </c:pt>
                <c:pt idx="141">
                  <c:v>0.52921643621673475</c:v>
                </c:pt>
                <c:pt idx="142">
                  <c:v>0.5293438301981257</c:v>
                </c:pt>
                <c:pt idx="143">
                  <c:v>0.52573690689203378</c:v>
                </c:pt>
                <c:pt idx="144">
                  <c:v>0.5197371128925079</c:v>
                </c:pt>
                <c:pt idx="145">
                  <c:v>0.52189383614154172</c:v>
                </c:pt>
                <c:pt idx="146">
                  <c:v>0.52270201231015967</c:v>
                </c:pt>
                <c:pt idx="147">
                  <c:v>0.53101088906269034</c:v>
                </c:pt>
                <c:pt idx="148">
                  <c:v>0.55135942753018818</c:v>
                </c:pt>
                <c:pt idx="149">
                  <c:v>0.55754753823068026</c:v>
                </c:pt>
                <c:pt idx="150">
                  <c:v>0.56717225994071241</c:v>
                </c:pt>
                <c:pt idx="151">
                  <c:v>0.55807210978105004</c:v>
                </c:pt>
                <c:pt idx="152">
                  <c:v>0.56780358340369508</c:v>
                </c:pt>
                <c:pt idx="153">
                  <c:v>0.56792499248014572</c:v>
                </c:pt>
                <c:pt idx="154">
                  <c:v>0.55068434578896552</c:v>
                </c:pt>
                <c:pt idx="155">
                  <c:v>0.55253695562564364</c:v>
                </c:pt>
                <c:pt idx="156">
                  <c:v>0.53481134695346089</c:v>
                </c:pt>
                <c:pt idx="157">
                  <c:v>0.54434351471909626</c:v>
                </c:pt>
                <c:pt idx="158">
                  <c:v>0.5472954734619101</c:v>
                </c:pt>
                <c:pt idx="159">
                  <c:v>0.5435676959377832</c:v>
                </c:pt>
                <c:pt idx="160">
                  <c:v>0.52870374808877951</c:v>
                </c:pt>
                <c:pt idx="161">
                  <c:v>0.53434142749526181</c:v>
                </c:pt>
                <c:pt idx="162">
                  <c:v>0.52991412018525486</c:v>
                </c:pt>
                <c:pt idx="163">
                  <c:v>0.53162103454790299</c:v>
                </c:pt>
                <c:pt idx="164">
                  <c:v>0.5307101125936774</c:v>
                </c:pt>
                <c:pt idx="165">
                  <c:v>0.53187827800940179</c:v>
                </c:pt>
                <c:pt idx="166">
                  <c:v>0.54274342090205663</c:v>
                </c:pt>
                <c:pt idx="167">
                  <c:v>0.53686451092358423</c:v>
                </c:pt>
                <c:pt idx="168">
                  <c:v>0.53496460983305349</c:v>
                </c:pt>
                <c:pt idx="169">
                  <c:v>0.53202426934678204</c:v>
                </c:pt>
                <c:pt idx="170">
                  <c:v>0.53709559103084126</c:v>
                </c:pt>
                <c:pt idx="171">
                  <c:v>0.53506273940352145</c:v>
                </c:pt>
                <c:pt idx="172">
                  <c:v>0.54099980534714909</c:v>
                </c:pt>
                <c:pt idx="173">
                  <c:v>0.55109191497317123</c:v>
                </c:pt>
                <c:pt idx="174">
                  <c:v>0.5472843599007734</c:v>
                </c:pt>
                <c:pt idx="175">
                  <c:v>0.54079052815876538</c:v>
                </c:pt>
                <c:pt idx="176">
                  <c:v>0.54182637522382504</c:v>
                </c:pt>
                <c:pt idx="177">
                  <c:v>0.54046410983361215</c:v>
                </c:pt>
                <c:pt idx="178">
                  <c:v>0.55047247221319395</c:v>
                </c:pt>
                <c:pt idx="179">
                  <c:v>0.55343931902769194</c:v>
                </c:pt>
                <c:pt idx="180">
                  <c:v>0.53999782819693043</c:v>
                </c:pt>
                <c:pt idx="181">
                  <c:v>0.53867449121142541</c:v>
                </c:pt>
                <c:pt idx="182">
                  <c:v>0.54022943657355516</c:v>
                </c:pt>
                <c:pt idx="183">
                  <c:v>0.53277284323044583</c:v>
                </c:pt>
                <c:pt idx="184">
                  <c:v>0.5292047849022733</c:v>
                </c:pt>
                <c:pt idx="185">
                  <c:v>0.52725371312186375</c:v>
                </c:pt>
                <c:pt idx="186">
                  <c:v>0.52785901028140869</c:v>
                </c:pt>
                <c:pt idx="187">
                  <c:v>0.50735737192569108</c:v>
                </c:pt>
                <c:pt idx="188">
                  <c:v>0.50849577813293279</c:v>
                </c:pt>
                <c:pt idx="189">
                  <c:v>0.51726526819239904</c:v>
                </c:pt>
                <c:pt idx="190">
                  <c:v>0.50725689046884315</c:v>
                </c:pt>
                <c:pt idx="191">
                  <c:v>0.50652409432097234</c:v>
                </c:pt>
                <c:pt idx="192">
                  <c:v>0.50068044259439448</c:v>
                </c:pt>
                <c:pt idx="193">
                  <c:v>0.51555050534407521</c:v>
                </c:pt>
                <c:pt idx="194">
                  <c:v>0.51462758175505097</c:v>
                </c:pt>
                <c:pt idx="195">
                  <c:v>0.51821116545213008</c:v>
                </c:pt>
                <c:pt idx="196">
                  <c:v>0.5170330177395086</c:v>
                </c:pt>
                <c:pt idx="197">
                  <c:v>0.51566063932969364</c:v>
                </c:pt>
                <c:pt idx="198">
                  <c:v>0.5235346589676656</c:v>
                </c:pt>
                <c:pt idx="199">
                  <c:v>0.53085719762036343</c:v>
                </c:pt>
                <c:pt idx="200">
                  <c:v>0.53420959049499073</c:v>
                </c:pt>
                <c:pt idx="201">
                  <c:v>0.53145627303781973</c:v>
                </c:pt>
                <c:pt idx="202">
                  <c:v>0.55007623176460474</c:v>
                </c:pt>
                <c:pt idx="203">
                  <c:v>0.54383931318980816</c:v>
                </c:pt>
                <c:pt idx="204">
                  <c:v>0.54606277674778037</c:v>
                </c:pt>
                <c:pt idx="205">
                  <c:v>0.55572758507483588</c:v>
                </c:pt>
                <c:pt idx="206">
                  <c:v>0.55238919420794574</c:v>
                </c:pt>
                <c:pt idx="207">
                  <c:v>0.54409593768621933</c:v>
                </c:pt>
                <c:pt idx="208">
                  <c:v>0.54663598807779978</c:v>
                </c:pt>
                <c:pt idx="209">
                  <c:v>0.55686270396778725</c:v>
                </c:pt>
                <c:pt idx="210">
                  <c:v>0.57430484743882526</c:v>
                </c:pt>
                <c:pt idx="211">
                  <c:v>0.58513829741154355</c:v>
                </c:pt>
                <c:pt idx="212">
                  <c:v>0.58508170238632584</c:v>
                </c:pt>
                <c:pt idx="213">
                  <c:v>0.58551309499830484</c:v>
                </c:pt>
                <c:pt idx="214">
                  <c:v>0.59525579565011744</c:v>
                </c:pt>
                <c:pt idx="215">
                  <c:v>0.60787721264404571</c:v>
                </c:pt>
                <c:pt idx="216">
                  <c:v>0.61387243475927</c:v>
                </c:pt>
                <c:pt idx="217">
                  <c:v>0.61017885325397747</c:v>
                </c:pt>
                <c:pt idx="218">
                  <c:v>0.61691847818271961</c:v>
                </c:pt>
                <c:pt idx="219">
                  <c:v>0.63025402180527679</c:v>
                </c:pt>
                <c:pt idx="220">
                  <c:v>0.63300372412156281</c:v>
                </c:pt>
                <c:pt idx="221">
                  <c:v>0.6204850277705346</c:v>
                </c:pt>
                <c:pt idx="222">
                  <c:v>0.63425791648029262</c:v>
                </c:pt>
                <c:pt idx="223">
                  <c:v>0.64467252281466514</c:v>
                </c:pt>
                <c:pt idx="224">
                  <c:v>0.6677634331455693</c:v>
                </c:pt>
                <c:pt idx="225">
                  <c:v>0.67164553370273694</c:v>
                </c:pt>
                <c:pt idx="226">
                  <c:v>0.67736311904655533</c:v>
                </c:pt>
                <c:pt idx="227">
                  <c:v>0.69887913147231906</c:v>
                </c:pt>
                <c:pt idx="228">
                  <c:v>0.69965572713848934</c:v>
                </c:pt>
                <c:pt idx="229">
                  <c:v>0.72710258917610826</c:v>
                </c:pt>
                <c:pt idx="230">
                  <c:v>0.72657788060582451</c:v>
                </c:pt>
                <c:pt idx="231">
                  <c:v>0.73495740062151527</c:v>
                </c:pt>
                <c:pt idx="232">
                  <c:v>0.72405715188599684</c:v>
                </c:pt>
                <c:pt idx="233">
                  <c:v>0.74369249990278141</c:v>
                </c:pt>
                <c:pt idx="234">
                  <c:v>0.7418765546770878</c:v>
                </c:pt>
                <c:pt idx="235">
                  <c:v>0.73901217867877034</c:v>
                </c:pt>
                <c:pt idx="236">
                  <c:v>0.72275875147070534</c:v>
                </c:pt>
                <c:pt idx="237">
                  <c:v>0.73190099694448463</c:v>
                </c:pt>
                <c:pt idx="238">
                  <c:v>0.73380479158097989</c:v>
                </c:pt>
                <c:pt idx="239">
                  <c:v>0.7599087952778133</c:v>
                </c:pt>
                <c:pt idx="240">
                  <c:v>0.75921027740073166</c:v>
                </c:pt>
                <c:pt idx="241">
                  <c:v>0.75473986490942568</c:v>
                </c:pt>
                <c:pt idx="242">
                  <c:v>0.74268603694774804</c:v>
                </c:pt>
                <c:pt idx="243">
                  <c:v>0.75253429067181021</c:v>
                </c:pt>
                <c:pt idx="244">
                  <c:v>0.75771175909402844</c:v>
                </c:pt>
                <c:pt idx="245">
                  <c:v>0.76649464760081143</c:v>
                </c:pt>
                <c:pt idx="246">
                  <c:v>0.76538423489363183</c:v>
                </c:pt>
                <c:pt idx="247">
                  <c:v>0.77634697682346621</c:v>
                </c:pt>
                <c:pt idx="248">
                  <c:v>0.77917186089121759</c:v>
                </c:pt>
                <c:pt idx="249">
                  <c:v>0.79297632620282221</c:v>
                </c:pt>
                <c:pt idx="250">
                  <c:v>0.79404433981460532</c:v>
                </c:pt>
                <c:pt idx="251">
                  <c:v>0.77671215885003431</c:v>
                </c:pt>
                <c:pt idx="252">
                  <c:v>0.79577380730188152</c:v>
                </c:pt>
                <c:pt idx="253">
                  <c:v>0.79698988809608828</c:v>
                </c:pt>
                <c:pt idx="254">
                  <c:v>0.79740580432713515</c:v>
                </c:pt>
                <c:pt idx="255">
                  <c:v>0.79355759329246345</c:v>
                </c:pt>
                <c:pt idx="256">
                  <c:v>0.79514919099968107</c:v>
                </c:pt>
                <c:pt idx="257">
                  <c:v>0.80238065834852501</c:v>
                </c:pt>
                <c:pt idx="258">
                  <c:v>0.78300582156773557</c:v>
                </c:pt>
                <c:pt idx="259">
                  <c:v>0.77920739228081315</c:v>
                </c:pt>
                <c:pt idx="260">
                  <c:v>0.776420392769401</c:v>
                </c:pt>
                <c:pt idx="261">
                  <c:v>0.77813231501588997</c:v>
                </c:pt>
                <c:pt idx="262">
                  <c:v>0.7883414087664582</c:v>
                </c:pt>
                <c:pt idx="263">
                  <c:v>0.76883219969521832</c:v>
                </c:pt>
                <c:pt idx="264">
                  <c:v>0.77379875646529106</c:v>
                </c:pt>
                <c:pt idx="265">
                  <c:v>0.77629003983985645</c:v>
                </c:pt>
                <c:pt idx="266">
                  <c:v>0.78802615152538269</c:v>
                </c:pt>
                <c:pt idx="267">
                  <c:v>0.79135191227295132</c:v>
                </c:pt>
                <c:pt idx="268">
                  <c:v>0.79576978634366791</c:v>
                </c:pt>
                <c:pt idx="269">
                  <c:v>0.79136404012845896</c:v>
                </c:pt>
                <c:pt idx="270">
                  <c:v>0.79633523559391794</c:v>
                </c:pt>
                <c:pt idx="271">
                  <c:v>0.79640062996746908</c:v>
                </c:pt>
                <c:pt idx="272">
                  <c:v>0.80241906770803495</c:v>
                </c:pt>
                <c:pt idx="273">
                  <c:v>0.80275712072443772</c:v>
                </c:pt>
                <c:pt idx="274">
                  <c:v>0.79483534671800726</c:v>
                </c:pt>
                <c:pt idx="275">
                  <c:v>0.79616491324136263</c:v>
                </c:pt>
                <c:pt idx="276">
                  <c:v>0.80028999281187596</c:v>
                </c:pt>
                <c:pt idx="277">
                  <c:v>0.80121517808490395</c:v>
                </c:pt>
                <c:pt idx="278">
                  <c:v>0.79824740856901244</c:v>
                </c:pt>
                <c:pt idx="279">
                  <c:v>0.81671426156531879</c:v>
                </c:pt>
                <c:pt idx="280">
                  <c:v>0.82512065973211168</c:v>
                </c:pt>
                <c:pt idx="281">
                  <c:v>0.82758775523971384</c:v>
                </c:pt>
                <c:pt idx="282">
                  <c:v>0.8423313802488317</c:v>
                </c:pt>
                <c:pt idx="283">
                  <c:v>0.84220232009653184</c:v>
                </c:pt>
                <c:pt idx="284">
                  <c:v>0.84239109515208632</c:v>
                </c:pt>
                <c:pt idx="285">
                  <c:v>0.85260362824303271</c:v>
                </c:pt>
                <c:pt idx="286">
                  <c:v>0.86182127152367793</c:v>
                </c:pt>
                <c:pt idx="287">
                  <c:v>0.86978935918639511</c:v>
                </c:pt>
                <c:pt idx="288">
                  <c:v>0.87810919209349159</c:v>
                </c:pt>
                <c:pt idx="289">
                  <c:v>0.87830925006510674</c:v>
                </c:pt>
                <c:pt idx="290">
                  <c:v>0.8927846663200345</c:v>
                </c:pt>
                <c:pt idx="291">
                  <c:v>0.90428132726091748</c:v>
                </c:pt>
                <c:pt idx="292">
                  <c:v>0.92186308151895513</c:v>
                </c:pt>
                <c:pt idx="293">
                  <c:v>0.92842228727217324</c:v>
                </c:pt>
                <c:pt idx="294">
                  <c:v>0.93809553670489243</c:v>
                </c:pt>
                <c:pt idx="295">
                  <c:v>0.938703537942429</c:v>
                </c:pt>
                <c:pt idx="296">
                  <c:v>0.94453652010892697</c:v>
                </c:pt>
                <c:pt idx="297">
                  <c:v>0.95315295318021021</c:v>
                </c:pt>
                <c:pt idx="298">
                  <c:v>0.9420991772893591</c:v>
                </c:pt>
                <c:pt idx="299">
                  <c:v>0.94996647182615057</c:v>
                </c:pt>
                <c:pt idx="300">
                  <c:v>0.94476839914139743</c:v>
                </c:pt>
                <c:pt idx="301">
                  <c:v>0.9348058627550182</c:v>
                </c:pt>
                <c:pt idx="302">
                  <c:v>0.91557181264453158</c:v>
                </c:pt>
                <c:pt idx="303">
                  <c:v>0.93240287595904769</c:v>
                </c:pt>
                <c:pt idx="304">
                  <c:v>0.93589958002512863</c:v>
                </c:pt>
                <c:pt idx="305">
                  <c:v>0.94561086602179056</c:v>
                </c:pt>
                <c:pt idx="306">
                  <c:v>0.96005992244963301</c:v>
                </c:pt>
                <c:pt idx="307">
                  <c:v>0.96109791572961789</c:v>
                </c:pt>
                <c:pt idx="308">
                  <c:v>0.95817801310651973</c:v>
                </c:pt>
                <c:pt idx="309">
                  <c:v>0.96655001153126086</c:v>
                </c:pt>
                <c:pt idx="310">
                  <c:v>0.97061616951878638</c:v>
                </c:pt>
                <c:pt idx="311">
                  <c:v>0.97645869938724794</c:v>
                </c:pt>
                <c:pt idx="312">
                  <c:v>0.96742285174197618</c:v>
                </c:pt>
                <c:pt idx="313">
                  <c:v>0.9561131773147612</c:v>
                </c:pt>
                <c:pt idx="314">
                  <c:v>0.95040589293816957</c:v>
                </c:pt>
                <c:pt idx="315">
                  <c:v>0.95625419009091495</c:v>
                </c:pt>
                <c:pt idx="316">
                  <c:v>0.97045297449254653</c:v>
                </c:pt>
                <c:pt idx="317">
                  <c:v>0.98729971376845982</c:v>
                </c:pt>
                <c:pt idx="318">
                  <c:v>0.98727351523550333</c:v>
                </c:pt>
                <c:pt idx="319">
                  <c:v>0.99474344038630791</c:v>
                </c:pt>
                <c:pt idx="320">
                  <c:v>0.99781103477807631</c:v>
                </c:pt>
                <c:pt idx="321">
                  <c:v>1.0073992942291996</c:v>
                </c:pt>
                <c:pt idx="322">
                  <c:v>1.0123482289866155</c:v>
                </c:pt>
                <c:pt idx="323">
                  <c:v>1.0255212117590158</c:v>
                </c:pt>
                <c:pt idx="324">
                  <c:v>1.024167588873317</c:v>
                </c:pt>
                <c:pt idx="325">
                  <c:v>1.03338102637902</c:v>
                </c:pt>
                <c:pt idx="326">
                  <c:v>1.0395863946813058</c:v>
                </c:pt>
                <c:pt idx="327">
                  <c:v>1.0424757054119629</c:v>
                </c:pt>
                <c:pt idx="328">
                  <c:v>1.0281357645867739</c:v>
                </c:pt>
                <c:pt idx="329">
                  <c:v>1.0280560272438428</c:v>
                </c:pt>
                <c:pt idx="330">
                  <c:v>1.0347244482634277</c:v>
                </c:pt>
                <c:pt idx="331">
                  <c:v>1.0422056638727328</c:v>
                </c:pt>
                <c:pt idx="332">
                  <c:v>1.0402340156426102</c:v>
                </c:pt>
                <c:pt idx="333">
                  <c:v>1.0491677321555708</c:v>
                </c:pt>
                <c:pt idx="334">
                  <c:v>1.0383977850462074</c:v>
                </c:pt>
                <c:pt idx="335">
                  <c:v>1.047138814892659</c:v>
                </c:pt>
                <c:pt idx="336">
                  <c:v>1.0644724990028813</c:v>
                </c:pt>
                <c:pt idx="337">
                  <c:v>1.0740655911812187</c:v>
                </c:pt>
                <c:pt idx="338">
                  <c:v>1.0770724597204262</c:v>
                </c:pt>
                <c:pt idx="339">
                  <c:v>1.0879335360279965</c:v>
                </c:pt>
                <c:pt idx="340">
                  <c:v>1.0934443774902669</c:v>
                </c:pt>
                <c:pt idx="341">
                  <c:v>1.1084548020301455</c:v>
                </c:pt>
                <c:pt idx="342">
                  <c:v>1.1220156750273533</c:v>
                </c:pt>
                <c:pt idx="343">
                  <c:v>1.1289367470464988</c:v>
                </c:pt>
                <c:pt idx="344">
                  <c:v>1.1310596316187118</c:v>
                </c:pt>
                <c:pt idx="345">
                  <c:v>1.1432778228412439</c:v>
                </c:pt>
                <c:pt idx="346">
                  <c:v>1.1076485978340855</c:v>
                </c:pt>
                <c:pt idx="347">
                  <c:v>1.1132710344590429</c:v>
                </c:pt>
                <c:pt idx="348">
                  <c:v>1.1188067297826949</c:v>
                </c:pt>
                <c:pt idx="349">
                  <c:v>1.111359700465592</c:v>
                </c:pt>
                <c:pt idx="350">
                  <c:v>1.1039903592186493</c:v>
                </c:pt>
                <c:pt idx="351">
                  <c:v>1.0823501616220927</c:v>
                </c:pt>
                <c:pt idx="352">
                  <c:v>1.0386504908371625</c:v>
                </c:pt>
                <c:pt idx="353">
                  <c:v>1.0831380268135624</c:v>
                </c:pt>
                <c:pt idx="354">
                  <c:v>1.0658430833807744</c:v>
                </c:pt>
                <c:pt idx="355">
                  <c:v>1.0728822560186679</c:v>
                </c:pt>
                <c:pt idx="356">
                  <c:v>1.095284625146971</c:v>
                </c:pt>
                <c:pt idx="357">
                  <c:v>1.1079754960141168</c:v>
                </c:pt>
                <c:pt idx="358">
                  <c:v>1.1079284902860571</c:v>
                </c:pt>
                <c:pt idx="359">
                  <c:v>1.1348838259833447</c:v>
                </c:pt>
                <c:pt idx="360">
                  <c:v>1.1325232311606579</c:v>
                </c:pt>
                <c:pt idx="361">
                  <c:v>1.1312186685988055</c:v>
                </c:pt>
                <c:pt idx="362">
                  <c:v>1.111904367731847</c:v>
                </c:pt>
                <c:pt idx="363">
                  <c:v>1.1242671569162308</c:v>
                </c:pt>
                <c:pt idx="364">
                  <c:v>1.1395244986632036</c:v>
                </c:pt>
                <c:pt idx="365">
                  <c:v>1.1403776825837411</c:v>
                </c:pt>
                <c:pt idx="366">
                  <c:v>1.1299105962550755</c:v>
                </c:pt>
                <c:pt idx="367">
                  <c:v>1.1302301910185599</c:v>
                </c:pt>
                <c:pt idx="368">
                  <c:v>1.1358558205432154</c:v>
                </c:pt>
                <c:pt idx="369">
                  <c:v>1.1398750493878425</c:v>
                </c:pt>
                <c:pt idx="370">
                  <c:v>1.1445765899879006</c:v>
                </c:pt>
                <c:pt idx="371">
                  <c:v>1.1283895804837643</c:v>
                </c:pt>
                <c:pt idx="372">
                  <c:v>1.136411912498692</c:v>
                </c:pt>
                <c:pt idx="373">
                  <c:v>1.1473082263450978</c:v>
                </c:pt>
                <c:pt idx="374">
                  <c:v>1.1643904527574302</c:v>
                </c:pt>
                <c:pt idx="375">
                  <c:v>1.1723569391780539</c:v>
                </c:pt>
                <c:pt idx="376">
                  <c:v>1.1699757839130582</c:v>
                </c:pt>
                <c:pt idx="377">
                  <c:v>1.1649811602728064</c:v>
                </c:pt>
                <c:pt idx="378">
                  <c:v>1.1773849850128923</c:v>
                </c:pt>
                <c:pt idx="379">
                  <c:v>1.1706956797500159</c:v>
                </c:pt>
                <c:pt idx="380">
                  <c:v>1.1720329166794434</c:v>
                </c:pt>
                <c:pt idx="381">
                  <c:v>1.1858657179453791</c:v>
                </c:pt>
                <c:pt idx="382">
                  <c:v>1.1922195051261728</c:v>
                </c:pt>
                <c:pt idx="383">
                  <c:v>1.1894049757857112</c:v>
                </c:pt>
                <c:pt idx="384">
                  <c:v>1.1873090173110739</c:v>
                </c:pt>
                <c:pt idx="385">
                  <c:v>1.1810907025605768</c:v>
                </c:pt>
                <c:pt idx="386">
                  <c:v>1.1682990856892779</c:v>
                </c:pt>
                <c:pt idx="387">
                  <c:v>1.1697433015602028</c:v>
                </c:pt>
                <c:pt idx="388">
                  <c:v>1.1689794438997851</c:v>
                </c:pt>
                <c:pt idx="389">
                  <c:v>1.1842894443645675</c:v>
                </c:pt>
                <c:pt idx="390">
                  <c:v>1.1849214171579279</c:v>
                </c:pt>
                <c:pt idx="391">
                  <c:v>1.1884524697953778</c:v>
                </c:pt>
                <c:pt idx="392">
                  <c:v>1.1929025256138002</c:v>
                </c:pt>
                <c:pt idx="393">
                  <c:v>1.209210152911862</c:v>
                </c:pt>
                <c:pt idx="394">
                  <c:v>1.219881362763934</c:v>
                </c:pt>
                <c:pt idx="395">
                  <c:v>1.2253938949000283</c:v>
                </c:pt>
                <c:pt idx="396">
                  <c:v>1.2387524991766561</c:v>
                </c:pt>
                <c:pt idx="397">
                  <c:v>1.2421831103494072</c:v>
                </c:pt>
                <c:pt idx="398">
                  <c:v>1.2535556923365856</c:v>
                </c:pt>
                <c:pt idx="399">
                  <c:v>1.2623800049656635</c:v>
                </c:pt>
                <c:pt idx="400">
                  <c:v>1.2610370152000683</c:v>
                </c:pt>
                <c:pt idx="401">
                  <c:v>1.2651716415018825</c:v>
                </c:pt>
                <c:pt idx="402">
                  <c:v>1.2610760505559251</c:v>
                </c:pt>
                <c:pt idx="403">
                  <c:v>1.2509769144348009</c:v>
                </c:pt>
                <c:pt idx="404">
                  <c:v>1.2556844343386129</c:v>
                </c:pt>
                <c:pt idx="405">
                  <c:v>1.2657364009369185</c:v>
                </c:pt>
                <c:pt idx="406">
                  <c:v>1.2498389172300151</c:v>
                </c:pt>
                <c:pt idx="407">
                  <c:v>1.2249553508219735</c:v>
                </c:pt>
                <c:pt idx="408">
                  <c:v>1.2241904738369302</c:v>
                </c:pt>
                <c:pt idx="409">
                  <c:v>1.2110738249496471</c:v>
                </c:pt>
                <c:pt idx="410">
                  <c:v>1.2065501924754765</c:v>
                </c:pt>
                <c:pt idx="411">
                  <c:v>1.2056506215245104</c:v>
                </c:pt>
                <c:pt idx="412">
                  <c:v>1.2086936548890033</c:v>
                </c:pt>
                <c:pt idx="413">
                  <c:v>1.2218145270752996</c:v>
                </c:pt>
                <c:pt idx="414">
                  <c:v>1.2303036793302708</c:v>
                </c:pt>
                <c:pt idx="415">
                  <c:v>1.2318557857511379</c:v>
                </c:pt>
                <c:pt idx="416">
                  <c:v>1.1865559255341138</c:v>
                </c:pt>
                <c:pt idx="417">
                  <c:v>1.1582467876356517</c:v>
                </c:pt>
                <c:pt idx="418">
                  <c:v>1.1684105385506327</c:v>
                </c:pt>
                <c:pt idx="419">
                  <c:v>1.1923362807408953</c:v>
                </c:pt>
                <c:pt idx="420">
                  <c:v>1.2004113882238678</c:v>
                </c:pt>
                <c:pt idx="421">
                  <c:v>1.217004700804891</c:v>
                </c:pt>
                <c:pt idx="422">
                  <c:v>1.2111781202605088</c:v>
                </c:pt>
                <c:pt idx="423">
                  <c:v>1.2278664785599624</c:v>
                </c:pt>
                <c:pt idx="424">
                  <c:v>1.2335357875198922</c:v>
                </c:pt>
                <c:pt idx="425">
                  <c:v>1.2310652332781211</c:v>
                </c:pt>
                <c:pt idx="426">
                  <c:v>1.2259124912450057</c:v>
                </c:pt>
                <c:pt idx="427">
                  <c:v>1.2113707020871134</c:v>
                </c:pt>
                <c:pt idx="428">
                  <c:v>1.2083767477309388</c:v>
                </c:pt>
                <c:pt idx="429">
                  <c:v>1.2090626111712997</c:v>
                </c:pt>
                <c:pt idx="430">
                  <c:v>1.2162938150415594</c:v>
                </c:pt>
                <c:pt idx="431">
                  <c:v>1.2241344804663954</c:v>
                </c:pt>
                <c:pt idx="432">
                  <c:v>1.2321497779788062</c:v>
                </c:pt>
                <c:pt idx="433">
                  <c:v>1.2264396130977435</c:v>
                </c:pt>
                <c:pt idx="434">
                  <c:v>1.2287365880976946</c:v>
                </c:pt>
                <c:pt idx="435">
                  <c:v>1.2326244745853014</c:v>
                </c:pt>
                <c:pt idx="436">
                  <c:v>1.2289500430027467</c:v>
                </c:pt>
                <c:pt idx="437">
                  <c:v>1.2319858043653225</c:v>
                </c:pt>
                <c:pt idx="438">
                  <c:v>1.2395060394917023</c:v>
                </c:pt>
                <c:pt idx="439">
                  <c:v>1.2394033206761637</c:v>
                </c:pt>
                <c:pt idx="440">
                  <c:v>1.2303505687685456</c:v>
                </c:pt>
                <c:pt idx="441">
                  <c:v>1.2225747838444583</c:v>
                </c:pt>
                <c:pt idx="442">
                  <c:v>1.2316796032864008</c:v>
                </c:pt>
                <c:pt idx="443">
                  <c:v>1.2294842698186565</c:v>
                </c:pt>
                <c:pt idx="444">
                  <c:v>1.2330537270784299</c:v>
                </c:pt>
                <c:pt idx="445">
                  <c:v>1.2247688088417681</c:v>
                </c:pt>
                <c:pt idx="446">
                  <c:v>1.2209486222359696</c:v>
                </c:pt>
                <c:pt idx="447">
                  <c:v>1.2221911640567484</c:v>
                </c:pt>
                <c:pt idx="448">
                  <c:v>1.211898539593149</c:v>
                </c:pt>
                <c:pt idx="449">
                  <c:v>1.2050080253607482</c:v>
                </c:pt>
                <c:pt idx="450">
                  <c:v>1.2014092548318458</c:v>
                </c:pt>
                <c:pt idx="451">
                  <c:v>1.2086444463960897</c:v>
                </c:pt>
                <c:pt idx="452">
                  <c:v>1.2030466723890039</c:v>
                </c:pt>
                <c:pt idx="453">
                  <c:v>1.2061825075469961</c:v>
                </c:pt>
                <c:pt idx="454">
                  <c:v>1.2091377537485275</c:v>
                </c:pt>
                <c:pt idx="455">
                  <c:v>1.208920630697558</c:v>
                </c:pt>
                <c:pt idx="456">
                  <c:v>1.2063183186098021</c:v>
                </c:pt>
                <c:pt idx="457">
                  <c:v>1.2031897914059773</c:v>
                </c:pt>
                <c:pt idx="458">
                  <c:v>1.2094785232094516</c:v>
                </c:pt>
                <c:pt idx="459">
                  <c:v>1.208360703558401</c:v>
                </c:pt>
                <c:pt idx="460">
                  <c:v>1.2023664861205372</c:v>
                </c:pt>
                <c:pt idx="461">
                  <c:v>1.2041339457608264</c:v>
                </c:pt>
                <c:pt idx="462">
                  <c:v>1.2125799338051582</c:v>
                </c:pt>
                <c:pt idx="463">
                  <c:v>1.2115994648902935</c:v>
                </c:pt>
                <c:pt idx="464">
                  <c:v>1.1935158803087242</c:v>
                </c:pt>
                <c:pt idx="465">
                  <c:v>1.1882244988641557</c:v>
                </c:pt>
                <c:pt idx="466">
                  <c:v>1.1931772615965206</c:v>
                </c:pt>
                <c:pt idx="467">
                  <c:v>1.1938070387846875</c:v>
                </c:pt>
                <c:pt idx="468">
                  <c:v>1.1962020607190462</c:v>
                </c:pt>
                <c:pt idx="469">
                  <c:v>1.1876987128807686</c:v>
                </c:pt>
                <c:pt idx="470">
                  <c:v>1.1641906458225795</c:v>
                </c:pt>
                <c:pt idx="471">
                  <c:v>1.1586437792814361</c:v>
                </c:pt>
                <c:pt idx="472">
                  <c:v>1.1739798850834438</c:v>
                </c:pt>
                <c:pt idx="473">
                  <c:v>1.1772150921621058</c:v>
                </c:pt>
                <c:pt idx="474">
                  <c:v>1.1771338553878798</c:v>
                </c:pt>
                <c:pt idx="475">
                  <c:v>1.1484458675325306</c:v>
                </c:pt>
                <c:pt idx="476">
                  <c:v>1.1412436855562489</c:v>
                </c:pt>
                <c:pt idx="477">
                  <c:v>1.1112178514315745</c:v>
                </c:pt>
                <c:pt idx="478">
                  <c:v>1.0942318032543155</c:v>
                </c:pt>
                <c:pt idx="479">
                  <c:v>1.1347584646677646</c:v>
                </c:pt>
                <c:pt idx="480">
                  <c:v>1.1250175081936904</c:v>
                </c:pt>
                <c:pt idx="481">
                  <c:v>1.1402019260611855</c:v>
                </c:pt>
                <c:pt idx="482">
                  <c:v>1.1386130703900581</c:v>
                </c:pt>
                <c:pt idx="483">
                  <c:v>1.1134635995394186</c:v>
                </c:pt>
                <c:pt idx="484">
                  <c:v>1.104438643347001</c:v>
                </c:pt>
                <c:pt idx="485">
                  <c:v>1.0809249475623981</c:v>
                </c:pt>
                <c:pt idx="486">
                  <c:v>1.0530864638252393</c:v>
                </c:pt>
                <c:pt idx="487">
                  <c:v>1.0247897108487325</c:v>
                </c:pt>
                <c:pt idx="488">
                  <c:v>1.0559716408657176</c:v>
                </c:pt>
                <c:pt idx="489">
                  <c:v>1.0593620672285453</c:v>
                </c:pt>
                <c:pt idx="490">
                  <c:v>1.0458917356651778</c:v>
                </c:pt>
                <c:pt idx="491">
                  <c:v>1.0583449321184291</c:v>
                </c:pt>
                <c:pt idx="492">
                  <c:v>1.0906207344195493</c:v>
                </c:pt>
                <c:pt idx="493">
                  <c:v>1.0926550415237359</c:v>
                </c:pt>
                <c:pt idx="494">
                  <c:v>1.1063116228856935</c:v>
                </c:pt>
                <c:pt idx="495">
                  <c:v>1.0919698005806131</c:v>
                </c:pt>
                <c:pt idx="496">
                  <c:v>1.1101072974029782</c:v>
                </c:pt>
                <c:pt idx="497">
                  <c:v>1.0977779239285608</c:v>
                </c:pt>
                <c:pt idx="498">
                  <c:v>1.0933817674993458</c:v>
                </c:pt>
                <c:pt idx="499">
                  <c:v>1.0998559576891489</c:v>
                </c:pt>
                <c:pt idx="500">
                  <c:v>1.098552605627245</c:v>
                </c:pt>
                <c:pt idx="501">
                  <c:v>1.1188372565300624</c:v>
                </c:pt>
                <c:pt idx="502">
                  <c:v>1.1289766677378263</c:v>
                </c:pt>
                <c:pt idx="503">
                  <c:v>1.1320217146497582</c:v>
                </c:pt>
                <c:pt idx="504">
                  <c:v>1.1492676714299608</c:v>
                </c:pt>
                <c:pt idx="505">
                  <c:v>1.1526569969242717</c:v>
                </c:pt>
                <c:pt idx="506">
                  <c:v>1.150663506384733</c:v>
                </c:pt>
                <c:pt idx="507">
                  <c:v>1.1506221104157763</c:v>
                </c:pt>
                <c:pt idx="508">
                  <c:v>1.1560802107789345</c:v>
                </c:pt>
                <c:pt idx="509">
                  <c:v>1.1591488723922658</c:v>
                </c:pt>
                <c:pt idx="510">
                  <c:v>1.1640286340200812</c:v>
                </c:pt>
                <c:pt idx="511">
                  <c:v>1.1475206170887966</c:v>
                </c:pt>
                <c:pt idx="512">
                  <c:v>1.1619955266434761</c:v>
                </c:pt>
                <c:pt idx="513">
                  <c:v>1.1625644518895935</c:v>
                </c:pt>
                <c:pt idx="514">
                  <c:v>1.1333255658687296</c:v>
                </c:pt>
                <c:pt idx="515">
                  <c:v>1.1303495887304418</c:v>
                </c:pt>
                <c:pt idx="516">
                  <c:v>1.1305875630671682</c:v>
                </c:pt>
                <c:pt idx="517">
                  <c:v>1.1384810164239325</c:v>
                </c:pt>
                <c:pt idx="518">
                  <c:v>1.1375475343183998</c:v>
                </c:pt>
                <c:pt idx="519">
                  <c:v>1.1459190906582908</c:v>
                </c:pt>
                <c:pt idx="520">
                  <c:v>1.1576932452926787</c:v>
                </c:pt>
                <c:pt idx="521">
                  <c:v>1.1599755534329417</c:v>
                </c:pt>
                <c:pt idx="522">
                  <c:v>1.1534991655048152</c:v>
                </c:pt>
                <c:pt idx="523">
                  <c:v>1.1678527688427067</c:v>
                </c:pt>
                <c:pt idx="524">
                  <c:v>1.1678117286979046</c:v>
                </c:pt>
                <c:pt idx="525">
                  <c:v>1.1746261686945401</c:v>
                </c:pt>
                <c:pt idx="526">
                  <c:v>1.1583599720795628</c:v>
                </c:pt>
                <c:pt idx="527">
                  <c:v>1.1752834373637728</c:v>
                </c:pt>
                <c:pt idx="528">
                  <c:v>1.1782713345384723</c:v>
                </c:pt>
                <c:pt idx="529">
                  <c:v>1.1805111498186345</c:v>
                </c:pt>
                <c:pt idx="530">
                  <c:v>1.1993752477995019</c:v>
                </c:pt>
                <c:pt idx="531">
                  <c:v>1.209807362720293</c:v>
                </c:pt>
                <c:pt idx="532">
                  <c:v>1.2130522278419458</c:v>
                </c:pt>
                <c:pt idx="533">
                  <c:v>1.2150383445155122</c:v>
                </c:pt>
                <c:pt idx="534">
                  <c:v>1.2133425019896833</c:v>
                </c:pt>
                <c:pt idx="535">
                  <c:v>1.2235784292843654</c:v>
                </c:pt>
                <c:pt idx="536">
                  <c:v>1.2389802421078722</c:v>
                </c:pt>
                <c:pt idx="537">
                  <c:v>1.2514032189748379</c:v>
                </c:pt>
                <c:pt idx="538">
                  <c:v>1.2409962731448647</c:v>
                </c:pt>
                <c:pt idx="539">
                  <c:v>1.2490342955156297</c:v>
                </c:pt>
                <c:pt idx="540">
                  <c:v>1.2547376967127195</c:v>
                </c:pt>
                <c:pt idx="541">
                  <c:v>1.2516223205492896</c:v>
                </c:pt>
                <c:pt idx="542">
                  <c:v>1.2457124299552969</c:v>
                </c:pt>
                <c:pt idx="543">
                  <c:v>1.2411122623130135</c:v>
                </c:pt>
                <c:pt idx="544">
                  <c:v>1.2259506910446765</c:v>
                </c:pt>
                <c:pt idx="545">
                  <c:v>1.2297045733770262</c:v>
                </c:pt>
                <c:pt idx="546">
                  <c:v>1.235712833572526</c:v>
                </c:pt>
                <c:pt idx="547">
                  <c:v>1.2402553122717392</c:v>
                </c:pt>
                <c:pt idx="548">
                  <c:v>1.250517588512114</c:v>
                </c:pt>
                <c:pt idx="549">
                  <c:v>1.2558308806588296</c:v>
                </c:pt>
                <c:pt idx="550">
                  <c:v>1.2516205188519571</c:v>
                </c:pt>
                <c:pt idx="551">
                  <c:v>1.252511708942311</c:v>
                </c:pt>
                <c:pt idx="552">
                  <c:v>1.2472107131844068</c:v>
                </c:pt>
                <c:pt idx="553">
                  <c:v>1.2377429600652901</c:v>
                </c:pt>
                <c:pt idx="554">
                  <c:v>1.2298138419757403</c:v>
                </c:pt>
                <c:pt idx="555">
                  <c:v>1.2233008010867044</c:v>
                </c:pt>
                <c:pt idx="556">
                  <c:v>1.2488099934964785</c:v>
                </c:pt>
                <c:pt idx="557">
                  <c:v>1.2357567208625253</c:v>
                </c:pt>
                <c:pt idx="558">
                  <c:v>1.2438097755063624</c:v>
                </c:pt>
                <c:pt idx="559">
                  <c:v>1.2615418937172245</c:v>
                </c:pt>
                <c:pt idx="560">
                  <c:v>1.2604418791129934</c:v>
                </c:pt>
                <c:pt idx="561">
                  <c:v>1.2548828852891025</c:v>
                </c:pt>
                <c:pt idx="562">
                  <c:v>1.256694617753781</c:v>
                </c:pt>
                <c:pt idx="563">
                  <c:v>1.2542499152790414</c:v>
                </c:pt>
                <c:pt idx="564">
                  <c:v>1.2623692854036521</c:v>
                </c:pt>
                <c:pt idx="565">
                  <c:v>1.2657717836669771</c:v>
                </c:pt>
                <c:pt idx="566">
                  <c:v>1.2764071599574416</c:v>
                </c:pt>
                <c:pt idx="567">
                  <c:v>1.2797459451114288</c:v>
                </c:pt>
                <c:pt idx="568">
                  <c:v>1.2876135640257498</c:v>
                </c:pt>
                <c:pt idx="569">
                  <c:v>1.2864954007804532</c:v>
                </c:pt>
                <c:pt idx="570">
                  <c:v>1.2839697698101633</c:v>
                </c:pt>
                <c:pt idx="571">
                  <c:v>1.2938839429250408</c:v>
                </c:pt>
                <c:pt idx="572">
                  <c:v>1.2921792616621011</c:v>
                </c:pt>
                <c:pt idx="573">
                  <c:v>1.2937707272706493</c:v>
                </c:pt>
                <c:pt idx="574">
                  <c:v>1.2961006703020344</c:v>
                </c:pt>
                <c:pt idx="575">
                  <c:v>1.292705362797796</c:v>
                </c:pt>
                <c:pt idx="576">
                  <c:v>1.2989581230855072</c:v>
                </c:pt>
                <c:pt idx="577">
                  <c:v>1.3025477240848922</c:v>
                </c:pt>
                <c:pt idx="578">
                  <c:v>1.3016647627030469</c:v>
                </c:pt>
                <c:pt idx="579">
                  <c:v>1.3098972118421071</c:v>
                </c:pt>
                <c:pt idx="580">
                  <c:v>1.3274212000711898</c:v>
                </c:pt>
                <c:pt idx="581">
                  <c:v>1.3306308393909136</c:v>
                </c:pt>
                <c:pt idx="582">
                  <c:v>1.3470930507174745</c:v>
                </c:pt>
                <c:pt idx="583">
                  <c:v>1.3467129796749862</c:v>
                </c:pt>
                <c:pt idx="584">
                  <c:v>1.3445863089385688</c:v>
                </c:pt>
                <c:pt idx="585">
                  <c:v>1.3600617631031642</c:v>
                </c:pt>
                <c:pt idx="586">
                  <c:v>1.3755084113750058</c:v>
                </c:pt>
                <c:pt idx="587">
                  <c:v>1.3938436349267309</c:v>
                </c:pt>
                <c:pt idx="588">
                  <c:v>1.3903783552148918</c:v>
                </c:pt>
                <c:pt idx="589">
                  <c:v>1.3916278659564423</c:v>
                </c:pt>
                <c:pt idx="590">
                  <c:v>1.3871393600123318</c:v>
                </c:pt>
                <c:pt idx="591">
                  <c:v>1.359134323751396</c:v>
                </c:pt>
                <c:pt idx="592">
                  <c:v>1.3709057890896503</c:v>
                </c:pt>
                <c:pt idx="593">
                  <c:v>1.3711109842411668</c:v>
                </c:pt>
                <c:pt idx="594">
                  <c:v>1.3665196511180664</c:v>
                </c:pt>
                <c:pt idx="595">
                  <c:v>1.368574363878641</c:v>
                </c:pt>
                <c:pt idx="596">
                  <c:v>1.3826677246799679</c:v>
                </c:pt>
                <c:pt idx="597">
                  <c:v>1.37717676017581</c:v>
                </c:pt>
                <c:pt idx="598">
                  <c:v>1.3738076671445969</c:v>
                </c:pt>
                <c:pt idx="599">
                  <c:v>1.3868987443221987</c:v>
                </c:pt>
                <c:pt idx="600">
                  <c:v>1.3997855638658132</c:v>
                </c:pt>
                <c:pt idx="601">
                  <c:v>1.4070183328865384</c:v>
                </c:pt>
                <c:pt idx="602">
                  <c:v>1.4208810326129913</c:v>
                </c:pt>
                <c:pt idx="603">
                  <c:v>1.4204449609614498</c:v>
                </c:pt>
                <c:pt idx="604">
                  <c:v>1.4221583077344699</c:v>
                </c:pt>
                <c:pt idx="605">
                  <c:v>1.4075926273063191</c:v>
                </c:pt>
                <c:pt idx="606">
                  <c:v>1.3965646932398486</c:v>
                </c:pt>
                <c:pt idx="607">
                  <c:v>1.3913769854529376</c:v>
                </c:pt>
                <c:pt idx="608">
                  <c:v>1.3797273663337248</c:v>
                </c:pt>
                <c:pt idx="609">
                  <c:v>1.3579839608490691</c:v>
                </c:pt>
                <c:pt idx="610">
                  <c:v>1.3686895234000298</c:v>
                </c:pt>
                <c:pt idx="611">
                  <c:v>1.3879730818364422</c:v>
                </c:pt>
                <c:pt idx="612">
                  <c:v>1.3947280630771217</c:v>
                </c:pt>
                <c:pt idx="613">
                  <c:v>1.3756822271172982</c:v>
                </c:pt>
                <c:pt idx="614">
                  <c:v>1.3499447944822021</c:v>
                </c:pt>
                <c:pt idx="615">
                  <c:v>1.3760044664071538</c:v>
                </c:pt>
                <c:pt idx="616">
                  <c:v>1.3762991233806845</c:v>
                </c:pt>
                <c:pt idx="617">
                  <c:v>1.3624454330455507</c:v>
                </c:pt>
                <c:pt idx="618">
                  <c:v>1.3546064992214422</c:v>
                </c:pt>
                <c:pt idx="619">
                  <c:v>1.3613504831719576</c:v>
                </c:pt>
                <c:pt idx="620">
                  <c:v>1.3785076494404103</c:v>
                </c:pt>
                <c:pt idx="621">
                  <c:v>1.3814180225797559</c:v>
                </c:pt>
                <c:pt idx="622">
                  <c:v>1.374313665947736</c:v>
                </c:pt>
                <c:pt idx="623">
                  <c:v>1.3701088094701006</c:v>
                </c:pt>
                <c:pt idx="624">
                  <c:v>1.3678624186755777</c:v>
                </c:pt>
                <c:pt idx="625">
                  <c:v>1.3561657141031358</c:v>
                </c:pt>
                <c:pt idx="626">
                  <c:v>1.3456932538479862</c:v>
                </c:pt>
                <c:pt idx="627">
                  <c:v>1.3526721017927819</c:v>
                </c:pt>
                <c:pt idx="628">
                  <c:v>1.3618394116356594</c:v>
                </c:pt>
                <c:pt idx="629">
                  <c:v>1.3608253590117512</c:v>
                </c:pt>
                <c:pt idx="630">
                  <c:v>1.3481670531219314</c:v>
                </c:pt>
                <c:pt idx="631">
                  <c:v>1.3384769684249191</c:v>
                </c:pt>
                <c:pt idx="632">
                  <c:v>1.3465356036093481</c:v>
                </c:pt>
                <c:pt idx="633">
                  <c:v>1.3417658992344863</c:v>
                </c:pt>
                <c:pt idx="634">
                  <c:v>1.3540147432608431</c:v>
                </c:pt>
                <c:pt idx="635">
                  <c:v>1.3518500628517327</c:v>
                </c:pt>
                <c:pt idx="636">
                  <c:v>1.357974150272881</c:v>
                </c:pt>
                <c:pt idx="637">
                  <c:v>1.35057590805992</c:v>
                </c:pt>
                <c:pt idx="638">
                  <c:v>1.3545182424511804</c:v>
                </c:pt>
                <c:pt idx="639">
                  <c:v>1.3661222171451</c:v>
                </c:pt>
                <c:pt idx="640">
                  <c:v>1.3794864102496829</c:v>
                </c:pt>
                <c:pt idx="641">
                  <c:v>1.3868502866945611</c:v>
                </c:pt>
                <c:pt idx="642">
                  <c:v>1.3860043789778584</c:v>
                </c:pt>
                <c:pt idx="643">
                  <c:v>1.3921049000886734</c:v>
                </c:pt>
                <c:pt idx="644">
                  <c:v>1.3841508905051396</c:v>
                </c:pt>
                <c:pt idx="645">
                  <c:v>1.3766502212357754</c:v>
                </c:pt>
                <c:pt idx="646">
                  <c:v>1.3766982467934914</c:v>
                </c:pt>
                <c:pt idx="647">
                  <c:v>1.382028926754326</c:v>
                </c:pt>
                <c:pt idx="648">
                  <c:v>1.3944553589872246</c:v>
                </c:pt>
                <c:pt idx="649">
                  <c:v>1.3858053001820527</c:v>
                </c:pt>
                <c:pt idx="650">
                  <c:v>1.3890739317171492</c:v>
                </c:pt>
                <c:pt idx="651">
                  <c:v>1.3859680667819037</c:v>
                </c:pt>
                <c:pt idx="652">
                  <c:v>1.3896753614347124</c:v>
                </c:pt>
                <c:pt idx="653">
                  <c:v>1.380049032350986</c:v>
                </c:pt>
                <c:pt idx="654">
                  <c:v>1.3731155652400626</c:v>
                </c:pt>
                <c:pt idx="655">
                  <c:v>1.3677300648416755</c:v>
                </c:pt>
                <c:pt idx="656">
                  <c:v>1.3732364417481755</c:v>
                </c:pt>
                <c:pt idx="657">
                  <c:v>1.3565554700585198</c:v>
                </c:pt>
                <c:pt idx="658">
                  <c:v>1.3371913692047168</c:v>
                </c:pt>
                <c:pt idx="659">
                  <c:v>1.3074063788699541</c:v>
                </c:pt>
                <c:pt idx="660">
                  <c:v>1.3042526219826414</c:v>
                </c:pt>
                <c:pt idx="661">
                  <c:v>1.321309982089597</c:v>
                </c:pt>
                <c:pt idx="662">
                  <c:v>1.3025073027992871</c:v>
                </c:pt>
                <c:pt idx="663">
                  <c:v>1.2912658951765901</c:v>
                </c:pt>
                <c:pt idx="664">
                  <c:v>1.2688565499328135</c:v>
                </c:pt>
                <c:pt idx="665">
                  <c:v>1.2705538986625404</c:v>
                </c:pt>
                <c:pt idx="666">
                  <c:v>1.2820066031739898</c:v>
                </c:pt>
                <c:pt idx="667">
                  <c:v>1.258594320749856</c:v>
                </c:pt>
                <c:pt idx="668">
                  <c:v>1.2595637470130414</c:v>
                </c:pt>
                <c:pt idx="669">
                  <c:v>1.2749035508088764</c:v>
                </c:pt>
                <c:pt idx="670">
                  <c:v>1.2870480100611623</c:v>
                </c:pt>
                <c:pt idx="671">
                  <c:v>1.2866249516873307</c:v>
                </c:pt>
                <c:pt idx="672">
                  <c:v>1.3024640659050772</c:v>
                </c:pt>
                <c:pt idx="673">
                  <c:v>1.3027041257935019</c:v>
                </c:pt>
                <c:pt idx="674">
                  <c:v>1.3139830892875035</c:v>
                </c:pt>
                <c:pt idx="675">
                  <c:v>1.30252115930459</c:v>
                </c:pt>
                <c:pt idx="676">
                  <c:v>1.2855270987758562</c:v>
                </c:pt>
                <c:pt idx="677">
                  <c:v>1.2815017863447666</c:v>
                </c:pt>
                <c:pt idx="678">
                  <c:v>1.2817992005681196</c:v>
                </c:pt>
                <c:pt idx="679">
                  <c:v>1.2835218022253021</c:v>
                </c:pt>
                <c:pt idx="680">
                  <c:v>1.2990909295129087</c:v>
                </c:pt>
                <c:pt idx="681">
                  <c:v>1.287748483914072</c:v>
                </c:pt>
                <c:pt idx="682">
                  <c:v>1.2968614267842511</c:v>
                </c:pt>
                <c:pt idx="683">
                  <c:v>1.3100318221617857</c:v>
                </c:pt>
                <c:pt idx="684">
                  <c:v>1.3057396808410291</c:v>
                </c:pt>
                <c:pt idx="685">
                  <c:v>1.3082847724222546</c:v>
                </c:pt>
                <c:pt idx="686">
                  <c:v>1.2922591362212665</c:v>
                </c:pt>
                <c:pt idx="687">
                  <c:v>1.3026116958690581</c:v>
                </c:pt>
                <c:pt idx="688">
                  <c:v>1.3067747041434861</c:v>
                </c:pt>
                <c:pt idx="689">
                  <c:v>1.3036027838985482</c:v>
                </c:pt>
                <c:pt idx="690">
                  <c:v>1.2925402440999316</c:v>
                </c:pt>
                <c:pt idx="691">
                  <c:v>1.2940859759385868</c:v>
                </c:pt>
                <c:pt idx="692">
                  <c:v>1.3003683376402879</c:v>
                </c:pt>
                <c:pt idx="693">
                  <c:v>1.3013132557331011</c:v>
                </c:pt>
                <c:pt idx="694">
                  <c:v>1.3153039930010277</c:v>
                </c:pt>
                <c:pt idx="695">
                  <c:v>1.3183555181803339</c:v>
                </c:pt>
                <c:pt idx="696">
                  <c:v>1.3197959456233768</c:v>
                </c:pt>
                <c:pt idx="697">
                  <c:v>1.3273367796678341</c:v>
                </c:pt>
                <c:pt idx="698">
                  <c:v>1.3225641800231005</c:v>
                </c:pt>
                <c:pt idx="699">
                  <c:v>1.3233644599312697</c:v>
                </c:pt>
                <c:pt idx="700">
                  <c:v>1.3347018858044872</c:v>
                </c:pt>
                <c:pt idx="701">
                  <c:v>1.3524542898585021</c:v>
                </c:pt>
                <c:pt idx="702">
                  <c:v>1.372978344751792</c:v>
                </c:pt>
                <c:pt idx="703">
                  <c:v>1.3783183974285673</c:v>
                </c:pt>
                <c:pt idx="704">
                  <c:v>1.3818972153517621</c:v>
                </c:pt>
                <c:pt idx="705">
                  <c:v>1.372388392519881</c:v>
                </c:pt>
                <c:pt idx="706">
                  <c:v>1.3731653689271299</c:v>
                </c:pt>
                <c:pt idx="707">
                  <c:v>1.3647512990647142</c:v>
                </c:pt>
                <c:pt idx="708">
                  <c:v>1.3652608861281281</c:v>
                </c:pt>
                <c:pt idx="709">
                  <c:v>1.3496107646898612</c:v>
                </c:pt>
                <c:pt idx="710">
                  <c:v>1.3488118666246689</c:v>
                </c:pt>
                <c:pt idx="711">
                  <c:v>1.3468865561401802</c:v>
                </c:pt>
                <c:pt idx="712">
                  <c:v>1.3515968991502352</c:v>
                </c:pt>
                <c:pt idx="713">
                  <c:v>1.3409236234677759</c:v>
                </c:pt>
                <c:pt idx="714">
                  <c:v>1.3528660055895403</c:v>
                </c:pt>
                <c:pt idx="715">
                  <c:v>1.365684421199659</c:v>
                </c:pt>
                <c:pt idx="716">
                  <c:v>1.3700245523589392</c:v>
                </c:pt>
                <c:pt idx="717">
                  <c:v>1.3740737917964985</c:v>
                </c:pt>
                <c:pt idx="718">
                  <c:v>1.3607835325830542</c:v>
                </c:pt>
                <c:pt idx="719">
                  <c:v>1.3490268836838757</c:v>
                </c:pt>
                <c:pt idx="720">
                  <c:v>1.3604127355468805</c:v>
                </c:pt>
                <c:pt idx="721">
                  <c:v>1.3568262577428871</c:v>
                </c:pt>
                <c:pt idx="722">
                  <c:v>1.3387489422922758</c:v>
                </c:pt>
                <c:pt idx="723">
                  <c:v>1.3334225213847661</c:v>
                </c:pt>
                <c:pt idx="724">
                  <c:v>1.3325592548174414</c:v>
                </c:pt>
                <c:pt idx="725">
                  <c:v>1.3555436167314265</c:v>
                </c:pt>
                <c:pt idx="726">
                  <c:v>1.3580557475497104</c:v>
                </c:pt>
                <c:pt idx="727">
                  <c:v>1.361788408576466</c:v>
                </c:pt>
                <c:pt idx="728">
                  <c:v>1.3526672356638363</c:v>
                </c:pt>
                <c:pt idx="729">
                  <c:v>1.3594070182212619</c:v>
                </c:pt>
                <c:pt idx="730">
                  <c:v>1.351742893708427</c:v>
                </c:pt>
                <c:pt idx="731">
                  <c:v>1.3421614031217735</c:v>
                </c:pt>
                <c:pt idx="732">
                  <c:v>1.3458246841511567</c:v>
                </c:pt>
                <c:pt idx="733">
                  <c:v>1.3352278779574871</c:v>
                </c:pt>
                <c:pt idx="734">
                  <c:v>1.3245869548167644</c:v>
                </c:pt>
                <c:pt idx="735">
                  <c:v>1.3250683365878282</c:v>
                </c:pt>
                <c:pt idx="736">
                  <c:v>1.3156681846123928</c:v>
                </c:pt>
                <c:pt idx="737">
                  <c:v>1.3310540341504924</c:v>
                </c:pt>
                <c:pt idx="738">
                  <c:v>1.3327255940061014</c:v>
                </c:pt>
                <c:pt idx="739">
                  <c:v>1.3376437957585925</c:v>
                </c:pt>
                <c:pt idx="740">
                  <c:v>1.3445841019113971</c:v>
                </c:pt>
                <c:pt idx="741">
                  <c:v>1.3472307962412216</c:v>
                </c:pt>
                <c:pt idx="742">
                  <c:v>1.3607573191423676</c:v>
                </c:pt>
                <c:pt idx="743">
                  <c:v>1.3417816401287981</c:v>
                </c:pt>
                <c:pt idx="744">
                  <c:v>1.3510749634838732</c:v>
                </c:pt>
                <c:pt idx="745">
                  <c:v>1.3586385286934892</c:v>
                </c:pt>
                <c:pt idx="746">
                  <c:v>1.3443862686154022</c:v>
                </c:pt>
                <c:pt idx="747">
                  <c:v>1.3470263012363992</c:v>
                </c:pt>
                <c:pt idx="748">
                  <c:v>1.338305391233255</c:v>
                </c:pt>
                <c:pt idx="749">
                  <c:v>1.3410709853042715</c:v>
                </c:pt>
                <c:pt idx="750">
                  <c:v>1.3306246275367808</c:v>
                </c:pt>
                <c:pt idx="751">
                  <c:v>1.3192041770073677</c:v>
                </c:pt>
                <c:pt idx="752">
                  <c:v>1.3188113814143247</c:v>
                </c:pt>
                <c:pt idx="753">
                  <c:v>1.3114327885601813</c:v>
                </c:pt>
                <c:pt idx="754">
                  <c:v>1.2986746583921904</c:v>
                </c:pt>
                <c:pt idx="755">
                  <c:v>1.3005076537553806</c:v>
                </c:pt>
                <c:pt idx="756">
                  <c:v>1.2992965870237099</c:v>
                </c:pt>
                <c:pt idx="757">
                  <c:v>1.3051640072468049</c:v>
                </c:pt>
                <c:pt idx="758">
                  <c:v>1.2968445732582181</c:v>
                </c:pt>
                <c:pt idx="759">
                  <c:v>1.3042905638405518</c:v>
                </c:pt>
                <c:pt idx="760">
                  <c:v>1.3023114135973861</c:v>
                </c:pt>
                <c:pt idx="761">
                  <c:v>1.3193457830492661</c:v>
                </c:pt>
                <c:pt idx="762">
                  <c:v>1.3187708337722011</c:v>
                </c:pt>
                <c:pt idx="763">
                  <c:v>1.3219297574728341</c:v>
                </c:pt>
                <c:pt idx="764">
                  <c:v>1.3319049080244019</c:v>
                </c:pt>
                <c:pt idx="765">
                  <c:v>1.340686873285287</c:v>
                </c:pt>
                <c:pt idx="766">
                  <c:v>1.3288966746935027</c:v>
                </c:pt>
                <c:pt idx="767">
                  <c:v>1.3257419306783165</c:v>
                </c:pt>
                <c:pt idx="768">
                  <c:v>1.3188262356115772</c:v>
                </c:pt>
                <c:pt idx="769">
                  <c:v>1.3083313153139677</c:v>
                </c:pt>
                <c:pt idx="770">
                  <c:v>1.2858662826176379</c:v>
                </c:pt>
                <c:pt idx="771">
                  <c:v>1.2764970266553346</c:v>
                </c:pt>
                <c:pt idx="772">
                  <c:v>1.2976567196286151</c:v>
                </c:pt>
                <c:pt idx="773">
                  <c:v>1.280481379876546</c:v>
                </c:pt>
                <c:pt idx="774">
                  <c:v>1.2792153730122999</c:v>
                </c:pt>
                <c:pt idx="775">
                  <c:v>1.2662097481141961</c:v>
                </c:pt>
                <c:pt idx="776">
                  <c:v>1.2706039886074778</c:v>
                </c:pt>
                <c:pt idx="777">
                  <c:v>1.2560882383902532</c:v>
                </c:pt>
                <c:pt idx="778">
                  <c:v>1.2707463035198734</c:v>
                </c:pt>
                <c:pt idx="779">
                  <c:v>1.2670421244419845</c:v>
                </c:pt>
                <c:pt idx="780">
                  <c:v>1.2598387798489423</c:v>
                </c:pt>
                <c:pt idx="781">
                  <c:v>1.2489825102109007</c:v>
                </c:pt>
                <c:pt idx="782">
                  <c:v>1.2207619271881829</c:v>
                </c:pt>
                <c:pt idx="783">
                  <c:v>1.2302250646181301</c:v>
                </c:pt>
                <c:pt idx="784">
                  <c:v>1.2371348691508766</c:v>
                </c:pt>
                <c:pt idx="785">
                  <c:v>1.236318100218734</c:v>
                </c:pt>
                <c:pt idx="786">
                  <c:v>1.2124145440748075</c:v>
                </c:pt>
                <c:pt idx="787">
                  <c:v>1.1864557087878198</c:v>
                </c:pt>
                <c:pt idx="788">
                  <c:v>1.1239830194934677</c:v>
                </c:pt>
                <c:pt idx="789">
                  <c:v>1.130934446173933</c:v>
                </c:pt>
                <c:pt idx="790">
                  <c:v>1.0491461210957582</c:v>
                </c:pt>
                <c:pt idx="791">
                  <c:v>1.083302667476278</c:v>
                </c:pt>
                <c:pt idx="792">
                  <c:v>1.0882168580639671</c:v>
                </c:pt>
                <c:pt idx="793">
                  <c:v>1.1273619190217152</c:v>
                </c:pt>
                <c:pt idx="794">
                  <c:v>1.1285831127284196</c:v>
                </c:pt>
                <c:pt idx="795">
                  <c:v>1.1520316110621271</c:v>
                </c:pt>
                <c:pt idx="796">
                  <c:v>1.1481358668062369</c:v>
                </c:pt>
                <c:pt idx="797">
                  <c:v>1.1563549614173219</c:v>
                </c:pt>
                <c:pt idx="798">
                  <c:v>1.1295538794933084</c:v>
                </c:pt>
                <c:pt idx="799">
                  <c:v>1.1236361448925549</c:v>
                </c:pt>
                <c:pt idx="800">
                  <c:v>1.1214956768714661</c:v>
                </c:pt>
                <c:pt idx="801">
                  <c:v>1.1360631065157816</c:v>
                </c:pt>
                <c:pt idx="802">
                  <c:v>1.1359231605094817</c:v>
                </c:pt>
                <c:pt idx="803">
                  <c:v>1.1274784131614461</c:v>
                </c:pt>
                <c:pt idx="804">
                  <c:v>1.1358109208970963</c:v>
                </c:pt>
                <c:pt idx="805">
                  <c:v>1.1697829089543066</c:v>
                </c:pt>
                <c:pt idx="806">
                  <c:v>1.1815796311490234</c:v>
                </c:pt>
                <c:pt idx="807">
                  <c:v>1.2082678952670842</c:v>
                </c:pt>
                <c:pt idx="808">
                  <c:v>1.2380521220068361</c:v>
                </c:pt>
                <c:pt idx="809">
                  <c:v>1.217369137638429</c:v>
                </c:pt>
                <c:pt idx="810">
                  <c:v>1.1886421859022491</c:v>
                </c:pt>
                <c:pt idx="811">
                  <c:v>1.213204213650414</c:v>
                </c:pt>
                <c:pt idx="812">
                  <c:v>1.2293233307423261</c:v>
                </c:pt>
                <c:pt idx="813">
                  <c:v>1.2016064272228455</c:v>
                </c:pt>
                <c:pt idx="814">
                  <c:v>1.1968133032678347</c:v>
                </c:pt>
                <c:pt idx="815">
                  <c:v>1.1920167782591775</c:v>
                </c:pt>
                <c:pt idx="816">
                  <c:v>1.1994158934973935</c:v>
                </c:pt>
                <c:pt idx="817">
                  <c:v>1.2030894277221547</c:v>
                </c:pt>
                <c:pt idx="818">
                  <c:v>1.2159727899419008</c:v>
                </c:pt>
                <c:pt idx="819">
                  <c:v>1.21125680345353</c:v>
                </c:pt>
                <c:pt idx="820">
                  <c:v>1.1938018224844356</c:v>
                </c:pt>
                <c:pt idx="821">
                  <c:v>1.1847731325010056</c:v>
                </c:pt>
                <c:pt idx="822">
                  <c:v>1.1353410236914852</c:v>
                </c:pt>
                <c:pt idx="823">
                  <c:v>1.1413236574845667</c:v>
                </c:pt>
                <c:pt idx="824">
                  <c:v>1.1473632916978946</c:v>
                </c:pt>
                <c:pt idx="825">
                  <c:v>1.1519755916640737</c:v>
                </c:pt>
                <c:pt idx="826">
                  <c:v>1.1399975719354738</c:v>
                </c:pt>
                <c:pt idx="827">
                  <c:v>1.1420439213043772</c:v>
                </c:pt>
                <c:pt idx="828">
                  <c:v>1.1311416560795924</c:v>
                </c:pt>
                <c:pt idx="829">
                  <c:v>1.1047933500699452</c:v>
                </c:pt>
                <c:pt idx="830">
                  <c:v>1.0946321342133496</c:v>
                </c:pt>
                <c:pt idx="831">
                  <c:v>1.1019285081126162</c:v>
                </c:pt>
                <c:pt idx="832">
                  <c:v>1.1218755178315272</c:v>
                </c:pt>
                <c:pt idx="833">
                  <c:v>1.1093036231648652</c:v>
                </c:pt>
                <c:pt idx="834">
                  <c:v>1.1390118734301482</c:v>
                </c:pt>
                <c:pt idx="835">
                  <c:v>1.1423312608328848</c:v>
                </c:pt>
                <c:pt idx="836">
                  <c:v>1.1542038276265387</c:v>
                </c:pt>
                <c:pt idx="837">
                  <c:v>1.1647351115485718</c:v>
                </c:pt>
                <c:pt idx="838">
                  <c:v>1.1500773986429962</c:v>
                </c:pt>
                <c:pt idx="839">
                  <c:v>1.1708215240304607</c:v>
                </c:pt>
                <c:pt idx="840">
                  <c:v>1.1746480232969696</c:v>
                </c:pt>
                <c:pt idx="841">
                  <c:v>1.1624688081583174</c:v>
                </c:pt>
                <c:pt idx="842">
                  <c:v>1.1827232904872866</c:v>
                </c:pt>
                <c:pt idx="843">
                  <c:v>1.1952541119170108</c:v>
                </c:pt>
                <c:pt idx="844">
                  <c:v>1.1850798427830236</c:v>
                </c:pt>
                <c:pt idx="845">
                  <c:v>1.1996845601744084</c:v>
                </c:pt>
                <c:pt idx="846">
                  <c:v>1.227196031949283</c:v>
                </c:pt>
                <c:pt idx="847">
                  <c:v>1.2330435784816001</c:v>
                </c:pt>
                <c:pt idx="848">
                  <c:v>1.2206337029433569</c:v>
                </c:pt>
                <c:pt idx="849">
                  <c:v>1.2028034968349555</c:v>
                </c:pt>
                <c:pt idx="850">
                  <c:v>1.2098929249193247</c:v>
                </c:pt>
                <c:pt idx="851">
                  <c:v>1.2105745605428864</c:v>
                </c:pt>
                <c:pt idx="852">
                  <c:v>1.2136879252426707</c:v>
                </c:pt>
                <c:pt idx="853">
                  <c:v>1.2116831118920639</c:v>
                </c:pt>
                <c:pt idx="854">
                  <c:v>1.1901689144408409</c:v>
                </c:pt>
                <c:pt idx="855">
                  <c:v>1.1863975603537567</c:v>
                </c:pt>
                <c:pt idx="856">
                  <c:v>1.2086331264317514</c:v>
                </c:pt>
                <c:pt idx="857">
                  <c:v>1.2044104144599983</c:v>
                </c:pt>
                <c:pt idx="858">
                  <c:v>1.2035233386462458</c:v>
                </c:pt>
                <c:pt idx="859">
                  <c:v>1.1784349240230361</c:v>
                </c:pt>
                <c:pt idx="860">
                  <c:v>1.17152100859976</c:v>
                </c:pt>
                <c:pt idx="861">
                  <c:v>1.1635753740460919</c:v>
                </c:pt>
                <c:pt idx="862">
                  <c:v>1.1566519994391253</c:v>
                </c:pt>
                <c:pt idx="863">
                  <c:v>1.1401140156364551</c:v>
                </c:pt>
                <c:pt idx="864">
                  <c:v>1.1478894409999933</c:v>
                </c:pt>
                <c:pt idx="865">
                  <c:v>1.1505771339995554</c:v>
                </c:pt>
                <c:pt idx="866">
                  <c:v>1.1644210390707193</c:v>
                </c:pt>
                <c:pt idx="867">
                  <c:v>1.1573898753461032</c:v>
                </c:pt>
                <c:pt idx="868">
                  <c:v>1.1804077882406088</c:v>
                </c:pt>
                <c:pt idx="869">
                  <c:v>1.1967033848419506</c:v>
                </c:pt>
                <c:pt idx="870">
                  <c:v>1.1951614600941509</c:v>
                </c:pt>
                <c:pt idx="871">
                  <c:v>1.2112060145505186</c:v>
                </c:pt>
                <c:pt idx="872">
                  <c:v>1.2183688663540819</c:v>
                </c:pt>
                <c:pt idx="873">
                  <c:v>1.2079066245584333</c:v>
                </c:pt>
                <c:pt idx="874">
                  <c:v>1.1948153821613985</c:v>
                </c:pt>
                <c:pt idx="875">
                  <c:v>1.2047604313512446</c:v>
                </c:pt>
                <c:pt idx="876">
                  <c:v>1.196097305444737</c:v>
                </c:pt>
                <c:pt idx="877">
                  <c:v>1.1971322455296745</c:v>
                </c:pt>
                <c:pt idx="878">
                  <c:v>1.1884004310709626</c:v>
                </c:pt>
                <c:pt idx="879">
                  <c:v>1.1900213065456373</c:v>
                </c:pt>
                <c:pt idx="880">
                  <c:v>1.1926957171469093</c:v>
                </c:pt>
                <c:pt idx="881">
                  <c:v>1.1763255668325459</c:v>
                </c:pt>
                <c:pt idx="882">
                  <c:v>1.1921854291919889</c:v>
                </c:pt>
                <c:pt idx="883">
                  <c:v>1.1890175925510877</c:v>
                </c:pt>
                <c:pt idx="884">
                  <c:v>1.1907632084586282</c:v>
                </c:pt>
                <c:pt idx="885">
                  <c:v>1.2023981203894027</c:v>
                </c:pt>
                <c:pt idx="886">
                  <c:v>1.2067305906211256</c:v>
                </c:pt>
                <c:pt idx="887">
                  <c:v>1.2116651022593115</c:v>
                </c:pt>
                <c:pt idx="888">
                  <c:v>1.1983006767732578</c:v>
                </c:pt>
                <c:pt idx="889">
                  <c:v>1.2054063979098928</c:v>
                </c:pt>
                <c:pt idx="890">
                  <c:v>1.2161072038482623</c:v>
                </c:pt>
                <c:pt idx="891">
                  <c:v>1.2301666350963842</c:v>
                </c:pt>
                <c:pt idx="892">
                  <c:v>1.2259631239310664</c:v>
                </c:pt>
                <c:pt idx="893">
                  <c:v>1.2161312237725737</c:v>
                </c:pt>
                <c:pt idx="894">
                  <c:v>1.2169282649146436</c:v>
                </c:pt>
                <c:pt idx="895">
                  <c:v>1.219969267105343</c:v>
                </c:pt>
                <c:pt idx="896">
                  <c:v>1.2280662349514195</c:v>
                </c:pt>
                <c:pt idx="897">
                  <c:v>1.2262368056140023</c:v>
                </c:pt>
                <c:pt idx="898">
                  <c:v>1.226405208980168</c:v>
                </c:pt>
                <c:pt idx="899">
                  <c:v>1.2205402668635656</c:v>
                </c:pt>
                <c:pt idx="900">
                  <c:v>1.2297745978624237</c:v>
                </c:pt>
                <c:pt idx="901">
                  <c:v>1.2363573094717693</c:v>
                </c:pt>
                <c:pt idx="902">
                  <c:v>1.2479983309994049</c:v>
                </c:pt>
                <c:pt idx="903">
                  <c:v>1.2588326119172908</c:v>
                </c:pt>
                <c:pt idx="904">
                  <c:v>1.265921507210809</c:v>
                </c:pt>
                <c:pt idx="905">
                  <c:v>1.2649408061491541</c:v>
                </c:pt>
                <c:pt idx="906">
                  <c:v>1.2647729206402507</c:v>
                </c:pt>
                <c:pt idx="907">
                  <c:v>1.2754126933327736</c:v>
                </c:pt>
                <c:pt idx="908">
                  <c:v>1.2759577970885621</c:v>
                </c:pt>
                <c:pt idx="909">
                  <c:v>1.2738096766980065</c:v>
                </c:pt>
                <c:pt idx="910">
                  <c:v>1.282610264539904</c:v>
                </c:pt>
                <c:pt idx="911">
                  <c:v>1.3060089200826042</c:v>
                </c:pt>
                <c:pt idx="912">
                  <c:v>1.3096626073853337</c:v>
                </c:pt>
                <c:pt idx="913">
                  <c:v>1.3226909586428057</c:v>
                </c:pt>
                <c:pt idx="914">
                  <c:v>1.323279377529077</c:v>
                </c:pt>
                <c:pt idx="915">
                  <c:v>1.331327365560417</c:v>
                </c:pt>
                <c:pt idx="916">
                  <c:v>1.3346196423839711</c:v>
                </c:pt>
                <c:pt idx="917">
                  <c:v>1.327196268452536</c:v>
                </c:pt>
                <c:pt idx="918">
                  <c:v>1.3193096836594189</c:v>
                </c:pt>
                <c:pt idx="919">
                  <c:v>1.3401837064666733</c:v>
                </c:pt>
                <c:pt idx="920">
                  <c:v>1.3397181422990376</c:v>
                </c:pt>
                <c:pt idx="921">
                  <c:v>1.3584510250067425</c:v>
                </c:pt>
                <c:pt idx="922">
                  <c:v>1.3691572019619636</c:v>
                </c:pt>
                <c:pt idx="923">
                  <c:v>1.380605314027791</c:v>
                </c:pt>
                <c:pt idx="924">
                  <c:v>1.3833322167714885</c:v>
                </c:pt>
                <c:pt idx="925">
                  <c:v>1.3772930608228839</c:v>
                </c:pt>
                <c:pt idx="926">
                  <c:v>1.3768336818951297</c:v>
                </c:pt>
                <c:pt idx="927">
                  <c:v>1.3697640031714571</c:v>
                </c:pt>
                <c:pt idx="928">
                  <c:v>1.3843524892549579</c:v>
                </c:pt>
                <c:pt idx="929">
                  <c:v>1.3882986443002001</c:v>
                </c:pt>
                <c:pt idx="930">
                  <c:v>1.4026993730754764</c:v>
                </c:pt>
                <c:pt idx="931">
                  <c:v>1.4139662551404821</c:v>
                </c:pt>
                <c:pt idx="932">
                  <c:v>1.4083245347208102</c:v>
                </c:pt>
                <c:pt idx="933">
                  <c:v>1.3855226678383521</c:v>
                </c:pt>
                <c:pt idx="934">
                  <c:v>1.4045503327025941</c:v>
                </c:pt>
                <c:pt idx="935">
                  <c:v>1.4232974143940658</c:v>
                </c:pt>
                <c:pt idx="936">
                  <c:v>1.4272288193553171</c:v>
                </c:pt>
                <c:pt idx="937">
                  <c:v>1.4220940700260334</c:v>
                </c:pt>
                <c:pt idx="938">
                  <c:v>1.445664046496925</c:v>
                </c:pt>
                <c:pt idx="939">
                  <c:v>1.4442378652132111</c:v>
                </c:pt>
                <c:pt idx="940">
                  <c:v>1.4390152304489741</c:v>
                </c:pt>
                <c:pt idx="941">
                  <c:v>1.4337885205438667</c:v>
                </c:pt>
                <c:pt idx="942">
                  <c:v>1.4389741449020408</c:v>
                </c:pt>
                <c:pt idx="943">
                  <c:v>1.4375872623124188</c:v>
                </c:pt>
                <c:pt idx="944">
                  <c:v>1.4374750790804527</c:v>
                </c:pt>
                <c:pt idx="945">
                  <c:v>1.4207688034383015</c:v>
                </c:pt>
                <c:pt idx="946">
                  <c:v>1.424237744801538</c:v>
                </c:pt>
                <c:pt idx="947">
                  <c:v>1.4435289520612162</c:v>
                </c:pt>
                <c:pt idx="948">
                  <c:v>1.4361666220900411</c:v>
                </c:pt>
                <c:pt idx="949">
                  <c:v>1.41986156895983</c:v>
                </c:pt>
                <c:pt idx="950">
                  <c:v>1.4164138621817224</c:v>
                </c:pt>
                <c:pt idx="951">
                  <c:v>1.4181845623654945</c:v>
                </c:pt>
                <c:pt idx="952">
                  <c:v>1.4314592055152777</c:v>
                </c:pt>
                <c:pt idx="953">
                  <c:v>1.42777029048065</c:v>
                </c:pt>
                <c:pt idx="954">
                  <c:v>1.4200961884208632</c:v>
                </c:pt>
                <c:pt idx="955">
                  <c:v>1.4209304494069532</c:v>
                </c:pt>
                <c:pt idx="956">
                  <c:v>1.4058810654279175</c:v>
                </c:pt>
                <c:pt idx="957">
                  <c:v>1.3889773674386785</c:v>
                </c:pt>
                <c:pt idx="958">
                  <c:v>1.379835013747361</c:v>
                </c:pt>
                <c:pt idx="959">
                  <c:v>1.3943896298131626</c:v>
                </c:pt>
                <c:pt idx="960">
                  <c:v>1.3834642708994962</c:v>
                </c:pt>
                <c:pt idx="961">
                  <c:v>1.3848197829193878</c:v>
                </c:pt>
                <c:pt idx="962">
                  <c:v>1.3973332013038893</c:v>
                </c:pt>
                <c:pt idx="963">
                  <c:v>1.4082932174203386</c:v>
                </c:pt>
                <c:pt idx="964">
                  <c:v>1.4065861623516913</c:v>
                </c:pt>
                <c:pt idx="965">
                  <c:v>1.4050764321186144</c:v>
                </c:pt>
                <c:pt idx="966">
                  <c:v>1.3885500370974944</c:v>
                </c:pt>
                <c:pt idx="967">
                  <c:v>1.3953573628759222</c:v>
                </c:pt>
                <c:pt idx="968">
                  <c:v>1.3917016506417004</c:v>
                </c:pt>
                <c:pt idx="969">
                  <c:v>1.3988184025124251</c:v>
                </c:pt>
                <c:pt idx="970">
                  <c:v>1.4057528663847747</c:v>
                </c:pt>
                <c:pt idx="971">
                  <c:v>1.4063076969792618</c:v>
                </c:pt>
                <c:pt idx="972">
                  <c:v>1.410083584196443</c:v>
                </c:pt>
                <c:pt idx="973">
                  <c:v>1.4116003155213372</c:v>
                </c:pt>
                <c:pt idx="974">
                  <c:v>1.4027100631008882</c:v>
                </c:pt>
                <c:pt idx="975">
                  <c:v>1.4101382339873627</c:v>
                </c:pt>
                <c:pt idx="976">
                  <c:v>1.4000007736480378</c:v>
                </c:pt>
                <c:pt idx="977">
                  <c:v>1.3872390726901356</c:v>
                </c:pt>
                <c:pt idx="978">
                  <c:v>1.3914073382178995</c:v>
                </c:pt>
                <c:pt idx="979">
                  <c:v>1.3951241860579207</c:v>
                </c:pt>
                <c:pt idx="980">
                  <c:v>1.3577088674117137</c:v>
                </c:pt>
                <c:pt idx="981">
                  <c:v>1.3361037398715709</c:v>
                </c:pt>
                <c:pt idx="982">
                  <c:v>1.3299565462389067</c:v>
                </c:pt>
                <c:pt idx="983">
                  <c:v>1.2935130494415814</c:v>
                </c:pt>
                <c:pt idx="984">
                  <c:v>1.2909788858324762</c:v>
                </c:pt>
                <c:pt idx="985">
                  <c:v>1.3113307413269133</c:v>
                </c:pt>
                <c:pt idx="986">
                  <c:v>1.2917657861709608</c:v>
                </c:pt>
                <c:pt idx="987">
                  <c:v>1.2746956443847981</c:v>
                </c:pt>
                <c:pt idx="988">
                  <c:v>1.2652375456322784</c:v>
                </c:pt>
                <c:pt idx="989">
                  <c:v>1.2823151603940941</c:v>
                </c:pt>
                <c:pt idx="990">
                  <c:v>1.3027590475128477</c:v>
                </c:pt>
                <c:pt idx="991">
                  <c:v>1.2920857027416837</c:v>
                </c:pt>
                <c:pt idx="992">
                  <c:v>1.2773836484684948</c:v>
                </c:pt>
                <c:pt idx="993">
                  <c:v>1.2912255685155767</c:v>
                </c:pt>
                <c:pt idx="994">
                  <c:v>1.2666702851111371</c:v>
                </c:pt>
                <c:pt idx="995">
                  <c:v>1.2608811985917945</c:v>
                </c:pt>
                <c:pt idx="996">
                  <c:v>1.241737918774332</c:v>
                </c:pt>
                <c:pt idx="997">
                  <c:v>1.2676417104229578</c:v>
                </c:pt>
                <c:pt idx="998">
                  <c:v>1.273725305252509</c:v>
                </c:pt>
                <c:pt idx="999">
                  <c:v>1.2728246939227148</c:v>
                </c:pt>
                <c:pt idx="1000">
                  <c:v>1.2935683542491563</c:v>
                </c:pt>
                <c:pt idx="1001">
                  <c:v>1.2988753124245178</c:v>
                </c:pt>
                <c:pt idx="1002">
                  <c:v>1.2946750053632345</c:v>
                </c:pt>
                <c:pt idx="1003">
                  <c:v>1.30812091448489</c:v>
                </c:pt>
                <c:pt idx="1004">
                  <c:v>1.3140229170233209</c:v>
                </c:pt>
                <c:pt idx="1005">
                  <c:v>1.3295941150227961</c:v>
                </c:pt>
                <c:pt idx="1006">
                  <c:v>1.3292012953379744</c:v>
                </c:pt>
                <c:pt idx="1007">
                  <c:v>1.3083267538156107</c:v>
                </c:pt>
                <c:pt idx="1008">
                  <c:v>1.3087236883929898</c:v>
                </c:pt>
                <c:pt idx="1009">
                  <c:v>1.28835726834443</c:v>
                </c:pt>
                <c:pt idx="1010">
                  <c:v>1.2823480988924374</c:v>
                </c:pt>
                <c:pt idx="1011">
                  <c:v>1.2751782448964795</c:v>
                </c:pt>
                <c:pt idx="1012">
                  <c:v>1.2709056118038475</c:v>
                </c:pt>
                <c:pt idx="1013">
                  <c:v>1.3034173768131827</c:v>
                </c:pt>
                <c:pt idx="1014">
                  <c:v>1.3053526597395853</c:v>
                </c:pt>
                <c:pt idx="1015">
                  <c:v>1.3211565425217144</c:v>
                </c:pt>
                <c:pt idx="1016">
                  <c:v>1.3289213926348802</c:v>
                </c:pt>
                <c:pt idx="1017">
                  <c:v>1.3262213071883524</c:v>
                </c:pt>
                <c:pt idx="1018">
                  <c:v>1.3080971216563921</c:v>
                </c:pt>
                <c:pt idx="1019">
                  <c:v>1.2845990070546571</c:v>
                </c:pt>
                <c:pt idx="1020">
                  <c:v>1.2790616400418851</c:v>
                </c:pt>
                <c:pt idx="1021">
                  <c:v>1.2732534098872652</c:v>
                </c:pt>
                <c:pt idx="1022">
                  <c:v>1.2817596036913812</c:v>
                </c:pt>
                <c:pt idx="1023">
                  <c:v>1.2690597359074831</c:v>
                </c:pt>
                <c:pt idx="1024">
                  <c:v>1.2782442007070445</c:v>
                </c:pt>
                <c:pt idx="1025">
                  <c:v>1.2868032394563726</c:v>
                </c:pt>
                <c:pt idx="1026">
                  <c:v>1.3020686342643759</c:v>
                </c:pt>
                <c:pt idx="1027">
                  <c:v>1.2840672658365939</c:v>
                </c:pt>
                <c:pt idx="1028">
                  <c:v>1.2669682957282866</c:v>
                </c:pt>
                <c:pt idx="1029">
                  <c:v>1.2684033435371946</c:v>
                </c:pt>
                <c:pt idx="1030">
                  <c:v>1.2689564653362542</c:v>
                </c:pt>
                <c:pt idx="1031">
                  <c:v>1.2963292880481001</c:v>
                </c:pt>
                <c:pt idx="1032">
                  <c:v>1.3391546895740747</c:v>
                </c:pt>
                <c:pt idx="1033">
                  <c:v>1.3498411225371207</c:v>
                </c:pt>
                <c:pt idx="1034">
                  <c:v>1.3383049082164677</c:v>
                </c:pt>
                <c:pt idx="1035">
                  <c:v>1.3434949582099995</c:v>
                </c:pt>
                <c:pt idx="1036">
                  <c:v>1.3368229151556146</c:v>
                </c:pt>
                <c:pt idx="1037">
                  <c:v>1.3634290797151127</c:v>
                </c:pt>
                <c:pt idx="1038">
                  <c:v>1.3832524231346774</c:v>
                </c:pt>
                <c:pt idx="1039">
                  <c:v>1.3735567440007328</c:v>
                </c:pt>
                <c:pt idx="1040">
                  <c:v>1.3916955458247215</c:v>
                </c:pt>
                <c:pt idx="1041">
                  <c:v>1.3857058843112244</c:v>
                </c:pt>
                <c:pt idx="1042">
                  <c:v>1.3952622638990355</c:v>
                </c:pt>
                <c:pt idx="1043">
                  <c:v>1.3908672774521826</c:v>
                </c:pt>
                <c:pt idx="1044">
                  <c:v>1.3817849169742771</c:v>
                </c:pt>
                <c:pt idx="1045">
                  <c:v>1.3811958740917016</c:v>
                </c:pt>
                <c:pt idx="1046">
                  <c:v>1.4037485904498785</c:v>
                </c:pt>
                <c:pt idx="1047">
                  <c:v>1.3992745838149308</c:v>
                </c:pt>
                <c:pt idx="1048">
                  <c:v>1.404316595818546</c:v>
                </c:pt>
                <c:pt idx="1049">
                  <c:v>1.4041816939929197</c:v>
                </c:pt>
                <c:pt idx="1050">
                  <c:v>1.4130462849627559</c:v>
                </c:pt>
                <c:pt idx="1051">
                  <c:v>1.3995200366580565</c:v>
                </c:pt>
                <c:pt idx="1052">
                  <c:v>1.4030403837561078</c:v>
                </c:pt>
                <c:pt idx="1053">
                  <c:v>1.4009580755913915</c:v>
                </c:pt>
                <c:pt idx="1054">
                  <c:v>1.4075936399815625</c:v>
                </c:pt>
                <c:pt idx="1055">
                  <c:v>1.3961195211167687</c:v>
                </c:pt>
                <c:pt idx="1056">
                  <c:v>1.4010269416453116</c:v>
                </c:pt>
                <c:pt idx="1057">
                  <c:v>1.3973519977158126</c:v>
                </c:pt>
                <c:pt idx="1058">
                  <c:v>1.4043898023398722</c:v>
                </c:pt>
                <c:pt idx="1059">
                  <c:v>1.3951634252116005</c:v>
                </c:pt>
                <c:pt idx="1060">
                  <c:v>1.4048335150203115</c:v>
                </c:pt>
                <c:pt idx="1061">
                  <c:v>1.4224910873764829</c:v>
                </c:pt>
                <c:pt idx="1062">
                  <c:v>1.4182395969135133</c:v>
                </c:pt>
                <c:pt idx="1063">
                  <c:v>1.4248375977094399</c:v>
                </c:pt>
                <c:pt idx="1064">
                  <c:v>1.4244821559063363</c:v>
                </c:pt>
                <c:pt idx="1065">
                  <c:v>1.4540973893571181</c:v>
                </c:pt>
                <c:pt idx="1066">
                  <c:v>1.4527161538771696</c:v>
                </c:pt>
                <c:pt idx="1067">
                  <c:v>1.4524035043816499</c:v>
                </c:pt>
                <c:pt idx="1068">
                  <c:v>1.4530129736962432</c:v>
                </c:pt>
                <c:pt idx="1069">
                  <c:v>1.4565890104310961</c:v>
                </c:pt>
                <c:pt idx="1070">
                  <c:v>1.4573684178918769</c:v>
                </c:pt>
                <c:pt idx="1071">
                  <c:v>1.4585606096302075</c:v>
                </c:pt>
                <c:pt idx="1072">
                  <c:v>1.46745618785848</c:v>
                </c:pt>
                <c:pt idx="1073">
                  <c:v>1.4526180968697815</c:v>
                </c:pt>
                <c:pt idx="1074">
                  <c:v>1.4493679645956143</c:v>
                </c:pt>
                <c:pt idx="1075">
                  <c:v>1.4500015297266902</c:v>
                </c:pt>
                <c:pt idx="1076">
                  <c:v>1.4461358769966242</c:v>
                </c:pt>
                <c:pt idx="1077">
                  <c:v>1.4579331440714778</c:v>
                </c:pt>
                <c:pt idx="1078">
                  <c:v>1.4540048209574641</c:v>
                </c:pt>
                <c:pt idx="1079">
                  <c:v>1.4478979281018514</c:v>
                </c:pt>
                <c:pt idx="1080">
                  <c:v>1.4462868102618525</c:v>
                </c:pt>
                <c:pt idx="1081">
                  <c:v>1.4567952226479433</c:v>
                </c:pt>
                <c:pt idx="1082">
                  <c:v>1.4666637059644785</c:v>
                </c:pt>
                <c:pt idx="1083">
                  <c:v>1.4609289562999257</c:v>
                </c:pt>
                <c:pt idx="1084">
                  <c:v>1.4539632112250227</c:v>
                </c:pt>
                <c:pt idx="1085">
                  <c:v>1.465247587964053</c:v>
                </c:pt>
                <c:pt idx="1086">
                  <c:v>1.4750208635187541</c:v>
                </c:pt>
                <c:pt idx="1087">
                  <c:v>1.475844522797364</c:v>
                </c:pt>
                <c:pt idx="1088">
                  <c:v>1.4826936266041006</c:v>
                </c:pt>
                <c:pt idx="1089">
                  <c:v>1.4764386945400674</c:v>
                </c:pt>
                <c:pt idx="1090">
                  <c:v>1.4666447219160499</c:v>
                </c:pt>
                <c:pt idx="1091">
                  <c:v>1.4614616737902071</c:v>
                </c:pt>
                <c:pt idx="1092">
                  <c:v>1.4390071945412917</c:v>
                </c:pt>
                <c:pt idx="1093">
                  <c:v>1.4366328273852313</c:v>
                </c:pt>
                <c:pt idx="1094">
                  <c:v>1.4406769943907063</c:v>
                </c:pt>
                <c:pt idx="1095">
                  <c:v>1.4368230643892861</c:v>
                </c:pt>
                <c:pt idx="1096">
                  <c:v>1.4350249308001521</c:v>
                </c:pt>
                <c:pt idx="1097">
                  <c:v>1.4420823455362928</c:v>
                </c:pt>
                <c:pt idx="1098">
                  <c:v>1.4436102227261616</c:v>
                </c:pt>
                <c:pt idx="1099">
                  <c:v>1.4669810399746934</c:v>
                </c:pt>
                <c:pt idx="1100">
                  <c:v>1.4639935891661819</c:v>
                </c:pt>
                <c:pt idx="1101">
                  <c:v>1.4810834692440398</c:v>
                </c:pt>
                <c:pt idx="1102">
                  <c:v>1.4735835567665441</c:v>
                </c:pt>
                <c:pt idx="1103">
                  <c:v>1.4603372215067569</c:v>
                </c:pt>
                <c:pt idx="1104">
                  <c:v>1.4527804888907543</c:v>
                </c:pt>
                <c:pt idx="1105">
                  <c:v>1.4438463877190801</c:v>
                </c:pt>
                <c:pt idx="1106">
                  <c:v>1.4508992700126326</c:v>
                </c:pt>
                <c:pt idx="1107">
                  <c:v>1.4322282441832663</c:v>
                </c:pt>
                <c:pt idx="1108">
                  <c:v>1.4244778057679266</c:v>
                </c:pt>
                <c:pt idx="1109">
                  <c:v>1.4356130385875114</c:v>
                </c:pt>
                <c:pt idx="1110">
                  <c:v>1.4265812837931655</c:v>
                </c:pt>
                <c:pt idx="1111">
                  <c:v>1.429403981952903</c:v>
                </c:pt>
                <c:pt idx="1112">
                  <c:v>1.4476454603321678</c:v>
                </c:pt>
                <c:pt idx="1113">
                  <c:v>1.4323185529638109</c:v>
                </c:pt>
                <c:pt idx="1114">
                  <c:v>1.4294567108652265</c:v>
                </c:pt>
                <c:pt idx="1115">
                  <c:v>1.4356232219518941</c:v>
                </c:pt>
                <c:pt idx="1116">
                  <c:v>1.4486307274630581</c:v>
                </c:pt>
                <c:pt idx="1117">
                  <c:v>1.4493823257495744</c:v>
                </c:pt>
                <c:pt idx="1118">
                  <c:v>1.4563412489362961</c:v>
                </c:pt>
                <c:pt idx="1119">
                  <c:v>1.4559095493009024</c:v>
                </c:pt>
                <c:pt idx="1120">
                  <c:v>1.4518632294797433</c:v>
                </c:pt>
                <c:pt idx="1121">
                  <c:v>1.4564599013208426</c:v>
                </c:pt>
                <c:pt idx="1122">
                  <c:v>1.4640084132118341</c:v>
                </c:pt>
                <c:pt idx="1123">
                  <c:v>1.4654212026647566</c:v>
                </c:pt>
                <c:pt idx="1124">
                  <c:v>1.4705155364984845</c:v>
                </c:pt>
                <c:pt idx="1125">
                  <c:v>1.4694340290283592</c:v>
                </c:pt>
                <c:pt idx="1126">
                  <c:v>1.467868902726932</c:v>
                </c:pt>
                <c:pt idx="1127">
                  <c:v>1.4719747602083579</c:v>
                </c:pt>
                <c:pt idx="1128">
                  <c:v>1.4790586549235838</c:v>
                </c:pt>
                <c:pt idx="1129">
                  <c:v>1.489705257132391</c:v>
                </c:pt>
                <c:pt idx="1130">
                  <c:v>1.4949096638087305</c:v>
                </c:pt>
                <c:pt idx="1131">
                  <c:v>1.498921287538542</c:v>
                </c:pt>
                <c:pt idx="1132">
                  <c:v>1.5001955216996059</c:v>
                </c:pt>
                <c:pt idx="1133">
                  <c:v>1.5053114882365057</c:v>
                </c:pt>
                <c:pt idx="1134">
                  <c:v>1.5037208152757962</c:v>
                </c:pt>
                <c:pt idx="1135">
                  <c:v>1.5194252459558319</c:v>
                </c:pt>
                <c:pt idx="1136">
                  <c:v>1.538860822284938</c:v>
                </c:pt>
                <c:pt idx="1137">
                  <c:v>1.5461524216260421</c:v>
                </c:pt>
                <c:pt idx="1138">
                  <c:v>1.5390299924418303</c:v>
                </c:pt>
                <c:pt idx="1139">
                  <c:v>1.5286544189133522</c:v>
                </c:pt>
                <c:pt idx="1140">
                  <c:v>1.5141197731615279</c:v>
                </c:pt>
                <c:pt idx="1141">
                  <c:v>1.5251637820691275</c:v>
                </c:pt>
                <c:pt idx="1142">
                  <c:v>1.5255336696965882</c:v>
                </c:pt>
                <c:pt idx="1143">
                  <c:v>1.5255833010972817</c:v>
                </c:pt>
                <c:pt idx="1144">
                  <c:v>1.5313107910566408</c:v>
                </c:pt>
                <c:pt idx="1145">
                  <c:v>1.5230507714426251</c:v>
                </c:pt>
                <c:pt idx="1146">
                  <c:v>1.5248767290082235</c:v>
                </c:pt>
                <c:pt idx="1147">
                  <c:v>1.5371338801356325</c:v>
                </c:pt>
                <c:pt idx="1148">
                  <c:v>1.5404398773124972</c:v>
                </c:pt>
                <c:pt idx="1149">
                  <c:v>1.5480247913913832</c:v>
                </c:pt>
                <c:pt idx="1150">
                  <c:v>1.5410743548548558</c:v>
                </c:pt>
                <c:pt idx="1151">
                  <c:v>1.5491943604117377</c:v>
                </c:pt>
                <c:pt idx="1152">
                  <c:v>1.5402074693668506</c:v>
                </c:pt>
                <c:pt idx="1153">
                  <c:v>1.5253376548541133</c:v>
                </c:pt>
                <c:pt idx="1154">
                  <c:v>1.5297247575253965</c:v>
                </c:pt>
                <c:pt idx="1155">
                  <c:v>1.5212422890837305</c:v>
                </c:pt>
                <c:pt idx="1156">
                  <c:v>1.5320002861522621</c:v>
                </c:pt>
                <c:pt idx="1157">
                  <c:v>1.548762045168653</c:v>
                </c:pt>
                <c:pt idx="1158">
                  <c:v>1.541682315669022</c:v>
                </c:pt>
                <c:pt idx="1159">
                  <c:v>1.5422245642753514</c:v>
                </c:pt>
                <c:pt idx="1160">
                  <c:v>1.5358293139347514</c:v>
                </c:pt>
                <c:pt idx="1161">
                  <c:v>1.5284711307856933</c:v>
                </c:pt>
                <c:pt idx="1162">
                  <c:v>1.5279306243790758</c:v>
                </c:pt>
                <c:pt idx="1163">
                  <c:v>1.5282936802686282</c:v>
                </c:pt>
                <c:pt idx="1164">
                  <c:v>1.526161470201101</c:v>
                </c:pt>
                <c:pt idx="1165">
                  <c:v>1.5203627139832796</c:v>
                </c:pt>
                <c:pt idx="1166">
                  <c:v>1.5161268425038426</c:v>
                </c:pt>
                <c:pt idx="1167">
                  <c:v>1.5142482885354842</c:v>
                </c:pt>
                <c:pt idx="1168">
                  <c:v>1.4989618555395463</c:v>
                </c:pt>
                <c:pt idx="1169">
                  <c:v>1.4963533652086312</c:v>
                </c:pt>
                <c:pt idx="1170">
                  <c:v>1.5098339245605847</c:v>
                </c:pt>
                <c:pt idx="1171">
                  <c:v>1.5134039164699373</c:v>
                </c:pt>
                <c:pt idx="1172">
                  <c:v>1.5190828234028897</c:v>
                </c:pt>
                <c:pt idx="1173">
                  <c:v>1.5252093194061422</c:v>
                </c:pt>
                <c:pt idx="1174">
                  <c:v>1.535190963140282</c:v>
                </c:pt>
                <c:pt idx="1175">
                  <c:v>1.527281472413911</c:v>
                </c:pt>
                <c:pt idx="1176">
                  <c:v>1.524095527520785</c:v>
                </c:pt>
                <c:pt idx="1177">
                  <c:v>1.5162564045046871</c:v>
                </c:pt>
                <c:pt idx="1178">
                  <c:v>1.5385302245250014</c:v>
                </c:pt>
                <c:pt idx="1179">
                  <c:v>1.5480562703557832</c:v>
                </c:pt>
                <c:pt idx="1180">
                  <c:v>1.5485222081271759</c:v>
                </c:pt>
                <c:pt idx="1181">
                  <c:v>1.5476949983769359</c:v>
                </c:pt>
                <c:pt idx="1182">
                  <c:v>1.5478016391299183</c:v>
                </c:pt>
                <c:pt idx="1183">
                  <c:v>1.5391516554241267</c:v>
                </c:pt>
                <c:pt idx="1184">
                  <c:v>1.5344640598571877</c:v>
                </c:pt>
                <c:pt idx="1185">
                  <c:v>1.5229592883969583</c:v>
                </c:pt>
                <c:pt idx="1186">
                  <c:v>1.5244649911121746</c:v>
                </c:pt>
                <c:pt idx="1187">
                  <c:v>1.5140147086340365</c:v>
                </c:pt>
                <c:pt idx="1188">
                  <c:v>1.5045733951978193</c:v>
                </c:pt>
                <c:pt idx="1189">
                  <c:v>1.4941739015018571</c:v>
                </c:pt>
                <c:pt idx="1190">
                  <c:v>1.4831385868938209</c:v>
                </c:pt>
                <c:pt idx="1191">
                  <c:v>1.4816005454598518</c:v>
                </c:pt>
                <c:pt idx="1192">
                  <c:v>1.496415217024843</c:v>
                </c:pt>
                <c:pt idx="1193">
                  <c:v>1.501821476378022</c:v>
                </c:pt>
                <c:pt idx="1194">
                  <c:v>1.5194292320027736</c:v>
                </c:pt>
                <c:pt idx="1195">
                  <c:v>1.5161545492335686</c:v>
                </c:pt>
                <c:pt idx="1196">
                  <c:v>1.5012848023074925</c:v>
                </c:pt>
                <c:pt idx="1197">
                  <c:v>1.5055054862578243</c:v>
                </c:pt>
                <c:pt idx="1198">
                  <c:v>1.4927524140486834</c:v>
                </c:pt>
                <c:pt idx="1199">
                  <c:v>1.5001912571555582</c:v>
                </c:pt>
                <c:pt idx="1200">
                  <c:v>1.5061802257129238</c:v>
                </c:pt>
                <c:pt idx="1201">
                  <c:v>1.5124615843527986</c:v>
                </c:pt>
                <c:pt idx="1202">
                  <c:v>1.5236169172984297</c:v>
                </c:pt>
                <c:pt idx="1203">
                  <c:v>1.5102560622054964</c:v>
                </c:pt>
                <c:pt idx="1204">
                  <c:v>1.4997391056990002</c:v>
                </c:pt>
                <c:pt idx="1205">
                  <c:v>1.4613101977696226</c:v>
                </c:pt>
                <c:pt idx="1206">
                  <c:v>1.4797344197211895</c:v>
                </c:pt>
                <c:pt idx="1207">
                  <c:v>1.4587920533499381</c:v>
                </c:pt>
                <c:pt idx="1208">
                  <c:v>1.4671257090334642</c:v>
                </c:pt>
                <c:pt idx="1209">
                  <c:v>1.4848987218675749</c:v>
                </c:pt>
                <c:pt idx="1210">
                  <c:v>1.4875423423147169</c:v>
                </c:pt>
                <c:pt idx="1211">
                  <c:v>1.4987990798617048</c:v>
                </c:pt>
                <c:pt idx="1212">
                  <c:v>1.4989964718070707</c:v>
                </c:pt>
                <c:pt idx="1213">
                  <c:v>1.4972259550397877</c:v>
                </c:pt>
                <c:pt idx="1214">
                  <c:v>1.482015606910323</c:v>
                </c:pt>
                <c:pt idx="1215">
                  <c:v>1.4870770231236834</c:v>
                </c:pt>
                <c:pt idx="1216">
                  <c:v>1.5079354247975494</c:v>
                </c:pt>
                <c:pt idx="1217">
                  <c:v>1.4998957193336855</c:v>
                </c:pt>
                <c:pt idx="1218">
                  <c:v>1.5038437578513497</c:v>
                </c:pt>
                <c:pt idx="1219">
                  <c:v>1.500189662589734</c:v>
                </c:pt>
                <c:pt idx="1220">
                  <c:v>1.5115058413034801</c:v>
                </c:pt>
                <c:pt idx="1221">
                  <c:v>1.5071586605880671</c:v>
                </c:pt>
                <c:pt idx="1222">
                  <c:v>1.5011482043830418</c:v>
                </c:pt>
                <c:pt idx="1223">
                  <c:v>1.5006155155214544</c:v>
                </c:pt>
                <c:pt idx="1224">
                  <c:v>1.4892636145787621</c:v>
                </c:pt>
                <c:pt idx="1225">
                  <c:v>1.4940876596042705</c:v>
                </c:pt>
                <c:pt idx="1226">
                  <c:v>1.5012613961054475</c:v>
                </c:pt>
                <c:pt idx="1227">
                  <c:v>1.4986163957586198</c:v>
                </c:pt>
                <c:pt idx="1228">
                  <c:v>1.5097705108506225</c:v>
                </c:pt>
                <c:pt idx="1229">
                  <c:v>1.5144069432420322</c:v>
                </c:pt>
                <c:pt idx="1230">
                  <c:v>1.5272552422421417</c:v>
                </c:pt>
                <c:pt idx="1231">
                  <c:v>1.5355489126984174</c:v>
                </c:pt>
                <c:pt idx="1232">
                  <c:v>1.5320330402926254</c:v>
                </c:pt>
                <c:pt idx="1233">
                  <c:v>1.5385758166806065</c:v>
                </c:pt>
                <c:pt idx="1234">
                  <c:v>1.5401899237412828</c:v>
                </c:pt>
                <c:pt idx="1235">
                  <c:v>1.5385037722784038</c:v>
                </c:pt>
                <c:pt idx="1236">
                  <c:v>1.5142332661742024</c:v>
                </c:pt>
                <c:pt idx="1237">
                  <c:v>1.4868565660151003</c:v>
                </c:pt>
                <c:pt idx="1238">
                  <c:v>1.483749149820063</c:v>
                </c:pt>
                <c:pt idx="1239">
                  <c:v>1.4849203326039675</c:v>
                </c:pt>
                <c:pt idx="1240">
                  <c:v>1.4674018397772046</c:v>
                </c:pt>
                <c:pt idx="1241">
                  <c:v>1.4684284975964665</c:v>
                </c:pt>
                <c:pt idx="1242">
                  <c:v>1.4417058989013924</c:v>
                </c:pt>
                <c:pt idx="1243">
                  <c:v>1.4322291475181042</c:v>
                </c:pt>
                <c:pt idx="1244">
                  <c:v>1.3978063268083809</c:v>
                </c:pt>
                <c:pt idx="1245">
                  <c:v>1.3853254602252694</c:v>
                </c:pt>
                <c:pt idx="1246">
                  <c:v>1.4039194768575367</c:v>
                </c:pt>
                <c:pt idx="1247">
                  <c:v>1.386059445505144</c:v>
                </c:pt>
                <c:pt idx="1248">
                  <c:v>1.380245823591407</c:v>
                </c:pt>
                <c:pt idx="1249">
                  <c:v>1.3810357926104808</c:v>
                </c:pt>
                <c:pt idx="1250">
                  <c:v>1.3485935189530247</c:v>
                </c:pt>
                <c:pt idx="1251">
                  <c:v>1.3392303802242456</c:v>
                </c:pt>
                <c:pt idx="1252">
                  <c:v>1.3149817911333919</c:v>
                </c:pt>
                <c:pt idx="1253">
                  <c:v>1.290682702043239</c:v>
                </c:pt>
                <c:pt idx="1254">
                  <c:v>1.3163597595220708</c:v>
                </c:pt>
                <c:pt idx="1255">
                  <c:v>1.3328592725305275</c:v>
                </c:pt>
                <c:pt idx="1256">
                  <c:v>1.3473531367788654</c:v>
                </c:pt>
                <c:pt idx="1257">
                  <c:v>1.344521981487967</c:v>
                </c:pt>
                <c:pt idx="1258">
                  <c:v>1.3343579818780198</c:v>
                </c:pt>
                <c:pt idx="1259">
                  <c:v>1.2853927875398612</c:v>
                </c:pt>
                <c:pt idx="1260">
                  <c:v>1.2751941913568949</c:v>
                </c:pt>
                <c:pt idx="1261">
                  <c:v>1.2888473426545857</c:v>
                </c:pt>
                <c:pt idx="1262">
                  <c:v>1.2799419189314414</c:v>
                </c:pt>
                <c:pt idx="1263">
                  <c:v>1.2807443691477731</c:v>
                </c:pt>
                <c:pt idx="1264">
                  <c:v>1.2847971219334757</c:v>
                </c:pt>
                <c:pt idx="1265">
                  <c:v>1.3088093246237456</c:v>
                </c:pt>
                <c:pt idx="1266">
                  <c:v>1.2872620490206403</c:v>
                </c:pt>
                <c:pt idx="1267">
                  <c:v>1.3118842631267538</c:v>
                </c:pt>
                <c:pt idx="1268">
                  <c:v>1.3152852187086899</c:v>
                </c:pt>
                <c:pt idx="1269">
                  <c:v>1.3241776012067044</c:v>
                </c:pt>
                <c:pt idx="1270">
                  <c:v>1.3332311904271001</c:v>
                </c:pt>
                <c:pt idx="1271">
                  <c:v>1.331416023624606</c:v>
                </c:pt>
                <c:pt idx="1272">
                  <c:v>1.3546704308638688</c:v>
                </c:pt>
                <c:pt idx="1273">
                  <c:v>1.3583167249562988</c:v>
                </c:pt>
                <c:pt idx="1274">
                  <c:v>1.3498494764463351</c:v>
                </c:pt>
                <c:pt idx="1275">
                  <c:v>1.3643289920418622</c:v>
                </c:pt>
                <c:pt idx="1276">
                  <c:v>1.3674198047037562</c:v>
                </c:pt>
                <c:pt idx="1277">
                  <c:v>1.3659702685338611</c:v>
                </c:pt>
                <c:pt idx="1278">
                  <c:v>1.3576004816599412</c:v>
                </c:pt>
                <c:pt idx="1279">
                  <c:v>1.3526744372331168</c:v>
                </c:pt>
                <c:pt idx="1280">
                  <c:v>1.3640600016322428</c:v>
                </c:pt>
                <c:pt idx="1281">
                  <c:v>1.3507443660980354</c:v>
                </c:pt>
                <c:pt idx="1282">
                  <c:v>1.3518564935106669</c:v>
                </c:pt>
                <c:pt idx="1283">
                  <c:v>1.3323220581283575</c:v>
                </c:pt>
                <c:pt idx="1284">
                  <c:v>1.3287697269326832</c:v>
                </c:pt>
                <c:pt idx="1285">
                  <c:v>1.3512604871935194</c:v>
                </c:pt>
                <c:pt idx="1286">
                  <c:v>1.3665812586205321</c:v>
                </c:pt>
                <c:pt idx="1287">
                  <c:v>1.3697166105222196</c:v>
                </c:pt>
                <c:pt idx="1288">
                  <c:v>1.371484180666811</c:v>
                </c:pt>
                <c:pt idx="1289">
                  <c:v>1.3740560728989824</c:v>
                </c:pt>
                <c:pt idx="1290">
                  <c:v>1.3646653069754668</c:v>
                </c:pt>
                <c:pt idx="1291">
                  <c:v>1.3697869210285729</c:v>
                </c:pt>
                <c:pt idx="1292">
                  <c:v>1.3635656881728717</c:v>
                </c:pt>
                <c:pt idx="1293">
                  <c:v>1.3464306614329153</c:v>
                </c:pt>
                <c:pt idx="1294">
                  <c:v>1.3372196251078541</c:v>
                </c:pt>
                <c:pt idx="1295">
                  <c:v>1.341547874125951</c:v>
                </c:pt>
                <c:pt idx="1296">
                  <c:v>1.3617529899675931</c:v>
                </c:pt>
                <c:pt idx="1297">
                  <c:v>1.3486257604231386</c:v>
                </c:pt>
                <c:pt idx="1298">
                  <c:v>1.32525007532063</c:v>
                </c:pt>
                <c:pt idx="1299">
                  <c:v>1.3220784792166855</c:v>
                </c:pt>
                <c:pt idx="1300">
                  <c:v>1.3292019271822593</c:v>
                </c:pt>
                <c:pt idx="1301">
                  <c:v>1.3384958101973565</c:v>
                </c:pt>
                <c:pt idx="1302">
                  <c:v>1.3606165338934775</c:v>
                </c:pt>
                <c:pt idx="1303">
                  <c:v>1.3597181466577324</c:v>
                </c:pt>
                <c:pt idx="1304">
                  <c:v>1.3657438576876775</c:v>
                </c:pt>
                <c:pt idx="1305">
                  <c:v>1.3766943448241478</c:v>
                </c:pt>
                <c:pt idx="1306">
                  <c:v>1.3956771558174073</c:v>
                </c:pt>
                <c:pt idx="1307">
                  <c:v>1.4107718828812448</c:v>
                </c:pt>
                <c:pt idx="1308">
                  <c:v>1.405033113726623</c:v>
                </c:pt>
                <c:pt idx="1309">
                  <c:v>1.4025119532047667</c:v>
                </c:pt>
                <c:pt idx="1310">
                  <c:v>1.3993889553634984</c:v>
                </c:pt>
                <c:pt idx="1311">
                  <c:v>1.4099883342052915</c:v>
                </c:pt>
                <c:pt idx="1312">
                  <c:v>1.414188559874654</c:v>
                </c:pt>
                <c:pt idx="1313">
                  <c:v>1.4210744796488433</c:v>
                </c:pt>
                <c:pt idx="1314">
                  <c:v>1.4444348649826908</c:v>
                </c:pt>
                <c:pt idx="1315">
                  <c:v>1.4369675314196215</c:v>
                </c:pt>
                <c:pt idx="1316">
                  <c:v>1.4190445397473475</c:v>
                </c:pt>
                <c:pt idx="1317">
                  <c:v>1.4243737478162557</c:v>
                </c:pt>
                <c:pt idx="1318">
                  <c:v>1.4274858909999326</c:v>
                </c:pt>
                <c:pt idx="1319">
                  <c:v>1.4246628684328908</c:v>
                </c:pt>
                <c:pt idx="1320">
                  <c:v>1.4182620998868629</c:v>
                </c:pt>
                <c:pt idx="1321">
                  <c:v>1.4228899146630414</c:v>
                </c:pt>
                <c:pt idx="1322">
                  <c:v>1.4053085950029618</c:v>
                </c:pt>
                <c:pt idx="1323">
                  <c:v>1.4130754286653797</c:v>
                </c:pt>
                <c:pt idx="1324">
                  <c:v>1.4130380157884785</c:v>
                </c:pt>
                <c:pt idx="1325">
                  <c:v>1.3999712980644647</c:v>
                </c:pt>
                <c:pt idx="1326">
                  <c:v>1.4052636938128946</c:v>
                </c:pt>
                <c:pt idx="1327">
                  <c:v>1.4010460574237831</c:v>
                </c:pt>
                <c:pt idx="1328">
                  <c:v>1.3987038532650389</c:v>
                </c:pt>
                <c:pt idx="1329">
                  <c:v>1.4083628285369179</c:v>
                </c:pt>
                <c:pt idx="1330">
                  <c:v>1.4217221511513172</c:v>
                </c:pt>
                <c:pt idx="1331">
                  <c:v>1.4313246252849807</c:v>
                </c:pt>
                <c:pt idx="1332">
                  <c:v>1.4419848613327746</c:v>
                </c:pt>
                <c:pt idx="1333">
                  <c:v>1.4446525994698594</c:v>
                </c:pt>
                <c:pt idx="1334">
                  <c:v>1.4528216049928659</c:v>
                </c:pt>
                <c:pt idx="1335">
                  <c:v>1.4464544780128976</c:v>
                </c:pt>
                <c:pt idx="1336">
                  <c:v>1.44744328996861</c:v>
                </c:pt>
                <c:pt idx="1337">
                  <c:v>1.4528601840859021</c:v>
                </c:pt>
                <c:pt idx="1338">
                  <c:v>1.4650409618534794</c:v>
                </c:pt>
                <c:pt idx="1339">
                  <c:v>1.4498894218019311</c:v>
                </c:pt>
                <c:pt idx="1340">
                  <c:v>1.4385879181070391</c:v>
                </c:pt>
                <c:pt idx="1341">
                  <c:v>1.4329181230254544</c:v>
                </c:pt>
                <c:pt idx="1342">
                  <c:v>1.4399566748361197</c:v>
                </c:pt>
                <c:pt idx="1343">
                  <c:v>1.4316040967708181</c:v>
                </c:pt>
                <c:pt idx="1344">
                  <c:v>1.4271046176714408</c:v>
                </c:pt>
                <c:pt idx="1345">
                  <c:v>1.4287410178150963</c:v>
                </c:pt>
                <c:pt idx="1346">
                  <c:v>1.4220769163182037</c:v>
                </c:pt>
                <c:pt idx="1347">
                  <c:v>1.4247713713828116</c:v>
                </c:pt>
                <c:pt idx="1348">
                  <c:v>1.4129646170902255</c:v>
                </c:pt>
                <c:pt idx="1349">
                  <c:v>1.3942859642864147</c:v>
                </c:pt>
                <c:pt idx="1350">
                  <c:v>1.3871052361551583</c:v>
                </c:pt>
                <c:pt idx="1351">
                  <c:v>1.3805234992539279</c:v>
                </c:pt>
                <c:pt idx="1352">
                  <c:v>1.3840138230983832</c:v>
                </c:pt>
                <c:pt idx="1353">
                  <c:v>1.3725703189972369</c:v>
                </c:pt>
                <c:pt idx="1354">
                  <c:v>1.3771103537617058</c:v>
                </c:pt>
                <c:pt idx="1355">
                  <c:v>1.4047445413768425</c:v>
                </c:pt>
                <c:pt idx="1356">
                  <c:v>1.4126924818913158</c:v>
                </c:pt>
                <c:pt idx="1357">
                  <c:v>1.3858222430005294</c:v>
                </c:pt>
                <c:pt idx="1358">
                  <c:v>1.3858222430005294</c:v>
                </c:pt>
                <c:pt idx="1359">
                  <c:v>1.3847036179884886</c:v>
                </c:pt>
                <c:pt idx="1360">
                  <c:v>1.3927281899487265</c:v>
                </c:pt>
                <c:pt idx="1361">
                  <c:v>1.3854022860213631</c:v>
                </c:pt>
                <c:pt idx="1362">
                  <c:v>1.3788756858170133</c:v>
                </c:pt>
                <c:pt idx="1363">
                  <c:v>1.3822433521172408</c:v>
                </c:pt>
                <c:pt idx="1364">
                  <c:v>1.3848857314265768</c:v>
                </c:pt>
                <c:pt idx="1365">
                  <c:v>1.395255052261988</c:v>
                </c:pt>
                <c:pt idx="1366">
                  <c:v>1.3752632826026063</c:v>
                </c:pt>
                <c:pt idx="1367">
                  <c:v>1.3534858744324925</c:v>
                </c:pt>
                <c:pt idx="1368">
                  <c:v>1.3495914818770893</c:v>
                </c:pt>
                <c:pt idx="1369">
                  <c:v>1.3563995766172108</c:v>
                </c:pt>
                <c:pt idx="1370">
                  <c:v>1.361844643736297</c:v>
                </c:pt>
                <c:pt idx="1371">
                  <c:v>1.3617079117488295</c:v>
                </c:pt>
                <c:pt idx="1372">
                  <c:v>1.3572699587092387</c:v>
                </c:pt>
                <c:pt idx="1373">
                  <c:v>1.3434710254752886</c:v>
                </c:pt>
                <c:pt idx="1374">
                  <c:v>1.3405218701138248</c:v>
                </c:pt>
                <c:pt idx="1375">
                  <c:v>1.3374224570294468</c:v>
                </c:pt>
                <c:pt idx="1376">
                  <c:v>1.337472242110741</c:v>
                </c:pt>
                <c:pt idx="1377">
                  <c:v>1.339482193289802</c:v>
                </c:pt>
                <c:pt idx="1378">
                  <c:v>1.3428915224572402</c:v>
                </c:pt>
                <c:pt idx="1379">
                  <c:v>1.3577770947949031</c:v>
                </c:pt>
                <c:pt idx="1380">
                  <c:v>1.3581168874236489</c:v>
                </c:pt>
                <c:pt idx="1381">
                  <c:v>1.3602224236571139</c:v>
                </c:pt>
                <c:pt idx="1382">
                  <c:v>1.3602224236571139</c:v>
                </c:pt>
                <c:pt idx="1383">
                  <c:v>1.3567142169869204</c:v>
                </c:pt>
                <c:pt idx="1384">
                  <c:v>1.3605228116728845</c:v>
                </c:pt>
                <c:pt idx="1385">
                  <c:v>1.3727569073499122</c:v>
                </c:pt>
                <c:pt idx="1386">
                  <c:v>1.3456138859042277</c:v>
                </c:pt>
                <c:pt idx="1387">
                  <c:v>1.3692125502359893</c:v>
                </c:pt>
                <c:pt idx="1388">
                  <c:v>1.3585559315079927</c:v>
                </c:pt>
                <c:pt idx="1389">
                  <c:v>1.3526458279946152</c:v>
                </c:pt>
                <c:pt idx="1390">
                  <c:v>1.3519583747725361</c:v>
                </c:pt>
                <c:pt idx="1391">
                  <c:v>1.3271902902877941</c:v>
                </c:pt>
                <c:pt idx="1392">
                  <c:v>1.3327096694485836</c:v>
                </c:pt>
                <c:pt idx="1393">
                  <c:v>1.3325410556272326</c:v>
                </c:pt>
                <c:pt idx="1394">
                  <c:v>1.335571380247965</c:v>
                </c:pt>
                <c:pt idx="1395">
                  <c:v>1.3416784859907569</c:v>
                </c:pt>
                <c:pt idx="1396">
                  <c:v>1.3347011505859756</c:v>
                </c:pt>
                <c:pt idx="1397">
                  <c:v>1.3254536428235539</c:v>
                </c:pt>
                <c:pt idx="1398">
                  <c:v>1.3184960703124251</c:v>
                </c:pt>
                <c:pt idx="1399">
                  <c:v>1.3118021697871396</c:v>
                </c:pt>
                <c:pt idx="1400">
                  <c:v>1.3248416303866464</c:v>
                </c:pt>
                <c:pt idx="1401">
                  <c:v>1.308971451731872</c:v>
                </c:pt>
                <c:pt idx="1402">
                  <c:v>1.2909964143442805</c:v>
                </c:pt>
                <c:pt idx="1403">
                  <c:v>1.2860860650811532</c:v>
                </c:pt>
                <c:pt idx="1404">
                  <c:v>1.2890258628332261</c:v>
                </c:pt>
                <c:pt idx="1405">
                  <c:v>1.2763303419610144</c:v>
                </c:pt>
                <c:pt idx="1406">
                  <c:v>1.2663958473443853</c:v>
                </c:pt>
                <c:pt idx="1407">
                  <c:v>1.2683227893149309</c:v>
                </c:pt>
                <c:pt idx="1408">
                  <c:v>1.2373905068139746</c:v>
                </c:pt>
                <c:pt idx="1409">
                  <c:v>1.2445028168255374</c:v>
                </c:pt>
                <c:pt idx="1410">
                  <c:v>1.2344371475939098</c:v>
                </c:pt>
                <c:pt idx="1411">
                  <c:v>1.2515136203447055</c:v>
                </c:pt>
                <c:pt idx="1412">
                  <c:v>1.2573291865631497</c:v>
                </c:pt>
                <c:pt idx="1413">
                  <c:v>1.2466004522025402</c:v>
                </c:pt>
                <c:pt idx="1414">
                  <c:v>1.259969424341199</c:v>
                </c:pt>
                <c:pt idx="1415">
                  <c:v>1.2563455786703241</c:v>
                </c:pt>
                <c:pt idx="1416">
                  <c:v>1.2481022890492299</c:v>
                </c:pt>
                <c:pt idx="1417">
                  <c:v>1.2553455545297141</c:v>
                </c:pt>
                <c:pt idx="1418">
                  <c:v>1.2417126346919611</c:v>
                </c:pt>
                <c:pt idx="1419">
                  <c:v>1.2159874337782921</c:v>
                </c:pt>
                <c:pt idx="1420">
                  <c:v>1.222192134792929</c:v>
                </c:pt>
                <c:pt idx="1421">
                  <c:v>1.2312214647130317</c:v>
                </c:pt>
                <c:pt idx="1422">
                  <c:v>1.23762159391381</c:v>
                </c:pt>
                <c:pt idx="1423">
                  <c:v>1.2430656406678822</c:v>
                </c:pt>
                <c:pt idx="1424">
                  <c:v>1.2326513200874041</c:v>
                </c:pt>
                <c:pt idx="1425">
                  <c:v>1.235627917380183</c:v>
                </c:pt>
                <c:pt idx="1426">
                  <c:v>1.2574956120151344</c:v>
                </c:pt>
                <c:pt idx="1427">
                  <c:v>1.249551874357901</c:v>
                </c:pt>
                <c:pt idx="1428">
                  <c:v>1.2438571917667671</c:v>
                </c:pt>
                <c:pt idx="1429">
                  <c:v>1.2530723462396052</c:v>
                </c:pt>
                <c:pt idx="1430">
                  <c:v>1.2357533598275749</c:v>
                </c:pt>
                <c:pt idx="1431">
                  <c:v>1.2142604333643685</c:v>
                </c:pt>
                <c:pt idx="1432">
                  <c:v>1.22016747542952</c:v>
                </c:pt>
                <c:pt idx="1433">
                  <c:v>1.2185790841085933</c:v>
                </c:pt>
                <c:pt idx="1434">
                  <c:v>1.2146528517953761</c:v>
                </c:pt>
                <c:pt idx="1435">
                  <c:v>1.1994495299758516</c:v>
                </c:pt>
                <c:pt idx="1436">
                  <c:v>1.2007420051253928</c:v>
                </c:pt>
                <c:pt idx="1437">
                  <c:v>1.2241065612242876</c:v>
                </c:pt>
                <c:pt idx="1438">
                  <c:v>1.2310821262055425</c:v>
                </c:pt>
                <c:pt idx="1439">
                  <c:v>1.24283588552489</c:v>
                </c:pt>
                <c:pt idx="1440">
                  <c:v>1.2492323104578225</c:v>
                </c:pt>
                <c:pt idx="1441">
                  <c:v>1.2564914428281195</c:v>
                </c:pt>
                <c:pt idx="1442">
                  <c:v>1.255727467739425</c:v>
                </c:pt>
                <c:pt idx="1443">
                  <c:v>1.2461479175787196</c:v>
                </c:pt>
                <c:pt idx="1444">
                  <c:v>1.2767811096249826</c:v>
                </c:pt>
                <c:pt idx="1445">
                  <c:v>1.2846590658657719</c:v>
                </c:pt>
                <c:pt idx="1446">
                  <c:v>1.2946340839948984</c:v>
                </c:pt>
                <c:pt idx="1447">
                  <c:v>1.2911968696782303</c:v>
                </c:pt>
                <c:pt idx="1448">
                  <c:v>1.3134209320824139</c:v>
                </c:pt>
                <c:pt idx="1449">
                  <c:v>1.3098451601910988</c:v>
                </c:pt>
                <c:pt idx="1450">
                  <c:v>1.3052519271396019</c:v>
                </c:pt>
                <c:pt idx="1451">
                  <c:v>1.3065849114537675</c:v>
                </c:pt>
                <c:pt idx="1452">
                  <c:v>1.3038416044475052</c:v>
                </c:pt>
                <c:pt idx="1453">
                  <c:v>1.2950587282183033</c:v>
                </c:pt>
                <c:pt idx="1454">
                  <c:v>1.2946442167101488</c:v>
                </c:pt>
                <c:pt idx="1455">
                  <c:v>1.2952416717746318</c:v>
                </c:pt>
                <c:pt idx="1456">
                  <c:v>1.2965109866677753</c:v>
                </c:pt>
                <c:pt idx="1457">
                  <c:v>1.2775757099541036</c:v>
                </c:pt>
                <c:pt idx="1458">
                  <c:v>1.2933356417169641</c:v>
                </c:pt>
                <c:pt idx="1459">
                  <c:v>1.3045789456184569</c:v>
                </c:pt>
                <c:pt idx="1460">
                  <c:v>1.3040476721537553</c:v>
                </c:pt>
                <c:pt idx="1461">
                  <c:v>1.2898410168089731</c:v>
                </c:pt>
                <c:pt idx="1462">
                  <c:v>1.2867885470108613</c:v>
                </c:pt>
                <c:pt idx="1463">
                  <c:v>1.2740005262620218</c:v>
                </c:pt>
                <c:pt idx="1464">
                  <c:v>1.2714312732468056</c:v>
                </c:pt>
                <c:pt idx="1465">
                  <c:v>1.2777114428562104</c:v>
                </c:pt>
                <c:pt idx="1466">
                  <c:v>1.2833993024830386</c:v>
                </c:pt>
                <c:pt idx="1467">
                  <c:v>1.303085177038197</c:v>
                </c:pt>
                <c:pt idx="1468">
                  <c:v>1.3099042671301322</c:v>
                </c:pt>
                <c:pt idx="1469">
                  <c:v>1.3118751226679013</c:v>
                </c:pt>
                <c:pt idx="1470">
                  <c:v>1.3205468376218354</c:v>
                </c:pt>
                <c:pt idx="1471">
                  <c:v>1.3163952610181255</c:v>
                </c:pt>
                <c:pt idx="1472">
                  <c:v>1.3106417741795582</c:v>
                </c:pt>
                <c:pt idx="1473">
                  <c:v>1.322788160640602</c:v>
                </c:pt>
                <c:pt idx="1474">
                  <c:v>1.3230971030356315</c:v>
                </c:pt>
                <c:pt idx="1475">
                  <c:v>1.3278197063711945</c:v>
                </c:pt>
                <c:pt idx="1476">
                  <c:v>1.3169450946819699</c:v>
                </c:pt>
                <c:pt idx="1477">
                  <c:v>1.3194708560450674</c:v>
                </c:pt>
                <c:pt idx="1478">
                  <c:v>1.3159841587600838</c:v>
                </c:pt>
                <c:pt idx="1479">
                  <c:v>1.3023431786515829</c:v>
                </c:pt>
                <c:pt idx="1480">
                  <c:v>1.304485580678987</c:v>
                </c:pt>
                <c:pt idx="1481">
                  <c:v>1.3162305169228825</c:v>
                </c:pt>
                <c:pt idx="1482">
                  <c:v>1.31372784246651</c:v>
                </c:pt>
                <c:pt idx="1483">
                  <c:v>1.3186956601569944</c:v>
                </c:pt>
                <c:pt idx="1484">
                  <c:v>1.3078098380670071</c:v>
                </c:pt>
                <c:pt idx="1485">
                  <c:v>1.3175912620285972</c:v>
                </c:pt>
                <c:pt idx="1486">
                  <c:v>1.3190057740409886</c:v>
                </c:pt>
                <c:pt idx="1487">
                  <c:v>1.3044749400038667</c:v>
                </c:pt>
                <c:pt idx="1488">
                  <c:v>1.3046736430785213</c:v>
                </c:pt>
                <c:pt idx="1489">
                  <c:v>1.3103062874323279</c:v>
                </c:pt>
                <c:pt idx="1490">
                  <c:v>1.310367053358233</c:v>
                </c:pt>
                <c:pt idx="1491">
                  <c:v>1.3094571306125764</c:v>
                </c:pt>
                <c:pt idx="1492">
                  <c:v>1.3309240620270464</c:v>
                </c:pt>
                <c:pt idx="1493">
                  <c:v>1.3502151999523597</c:v>
                </c:pt>
                <c:pt idx="1494">
                  <c:v>1.355749080133789</c:v>
                </c:pt>
                <c:pt idx="1495">
                  <c:v>1.356086453676185</c:v>
                </c:pt>
                <c:pt idx="1496">
                  <c:v>1.356086453676185</c:v>
                </c:pt>
                <c:pt idx="1497">
                  <c:v>1.3558973093360156</c:v>
                </c:pt>
                <c:pt idx="1498">
                  <c:v>1.3557329866295251</c:v>
                </c:pt>
                <c:pt idx="1499">
                  <c:v>1.3584357663769566</c:v>
                </c:pt>
                <c:pt idx="1500">
                  <c:v>1.3588973644831506</c:v>
                </c:pt>
                <c:pt idx="1501">
                  <c:v>1.360883077460497</c:v>
                </c:pt>
                <c:pt idx="1502">
                  <c:v>1.3539980172920991</c:v>
                </c:pt>
                <c:pt idx="1503">
                  <c:v>1.3580432433070655</c:v>
                </c:pt>
                <c:pt idx="1504">
                  <c:v>1.3480076227213456</c:v>
                </c:pt>
                <c:pt idx="1505">
                  <c:v>1.3480855718576397</c:v>
                </c:pt>
                <c:pt idx="1506">
                  <c:v>1.3439547538206966</c:v>
                </c:pt>
                <c:pt idx="1507">
                  <c:v>1.3453533266405822</c:v>
                </c:pt>
                <c:pt idx="1508">
                  <c:v>1.3401110850805551</c:v>
                </c:pt>
                <c:pt idx="1509">
                  <c:v>1.3324335789346515</c:v>
                </c:pt>
                <c:pt idx="1510">
                  <c:v>1.3396861106475046</c:v>
                </c:pt>
                <c:pt idx="1511">
                  <c:v>1.347109526070783</c:v>
                </c:pt>
                <c:pt idx="1512">
                  <c:v>1.3410224849478549</c:v>
                </c:pt>
                <c:pt idx="1513">
                  <c:v>1.3340218697950856</c:v>
                </c:pt>
                <c:pt idx="1514">
                  <c:v>1.3370075639821677</c:v>
                </c:pt>
                <c:pt idx="1515">
                  <c:v>1.3443788465843145</c:v>
                </c:pt>
                <c:pt idx="1516">
                  <c:v>1.3518988363029014</c:v>
                </c:pt>
                <c:pt idx="1517">
                  <c:v>1.3517648170577372</c:v>
                </c:pt>
                <c:pt idx="1518">
                  <c:v>1.342246365901357</c:v>
                </c:pt>
                <c:pt idx="1519">
                  <c:v>1.3361648745950692</c:v>
                </c:pt>
                <c:pt idx="1520">
                  <c:v>1.3483906712759757</c:v>
                </c:pt>
                <c:pt idx="1521">
                  <c:v>1.3540951130939671</c:v>
                </c:pt>
                <c:pt idx="1522">
                  <c:v>1.3642858910323075</c:v>
                </c:pt>
                <c:pt idx="1523">
                  <c:v>1.3608620643938154</c:v>
                </c:pt>
                <c:pt idx="1524">
                  <c:v>1.3693190017238026</c:v>
                </c:pt>
                <c:pt idx="1525">
                  <c:v>1.3644179259458555</c:v>
                </c:pt>
                <c:pt idx="1526">
                  <c:v>1.3589967994888221</c:v>
                </c:pt>
                <c:pt idx="1527">
                  <c:v>1.3433632315717707</c:v>
                </c:pt>
                <c:pt idx="1528">
                  <c:v>1.3372394465024928</c:v>
                </c:pt>
                <c:pt idx="1529">
                  <c:v>1.3238984900175761</c:v>
                </c:pt>
                <c:pt idx="1530">
                  <c:v>1.3273687842023962</c:v>
                </c:pt>
                <c:pt idx="1531">
                  <c:v>1.3415318217784149</c:v>
                </c:pt>
                <c:pt idx="1532">
                  <c:v>1.3324582570857419</c:v>
                </c:pt>
                <c:pt idx="1533">
                  <c:v>1.3309560810659613</c:v>
                </c:pt>
                <c:pt idx="1534">
                  <c:v>1.3272869376301244</c:v>
                </c:pt>
                <c:pt idx="1535">
                  <c:v>1.3266905546283967</c:v>
                </c:pt>
                <c:pt idx="1536">
                  <c:v>1.3407279976163962</c:v>
                </c:pt>
                <c:pt idx="1537">
                  <c:v>1.3419237389988277</c:v>
                </c:pt>
                <c:pt idx="1538">
                  <c:v>1.3391421962459618</c:v>
                </c:pt>
                <c:pt idx="1539">
                  <c:v>1.3372490180930823</c:v>
                </c:pt>
                <c:pt idx="1540">
                  <c:v>1.3494562862156412</c:v>
                </c:pt>
                <c:pt idx="1541">
                  <c:v>1.3512477340214719</c:v>
                </c:pt>
                <c:pt idx="1542">
                  <c:v>1.3634635225615936</c:v>
                </c:pt>
                <c:pt idx="1543">
                  <c:v>1.3695118070569994</c:v>
                </c:pt>
                <c:pt idx="1544">
                  <c:v>1.3735115764879016</c:v>
                </c:pt>
                <c:pt idx="1545">
                  <c:v>1.3657496853188449</c:v>
                </c:pt>
                <c:pt idx="1546">
                  <c:v>1.3799400780252777</c:v>
                </c:pt>
                <c:pt idx="1547">
                  <c:v>1.3846426414116062</c:v>
                </c:pt>
                <c:pt idx="1548">
                  <c:v>1.4043206693634052</c:v>
                </c:pt>
                <c:pt idx="1549">
                  <c:v>1.4015628967340192</c:v>
                </c:pt>
                <c:pt idx="1550">
                  <c:v>1.4176926186317247</c:v>
                </c:pt>
                <c:pt idx="1551">
                  <c:v>1.4185101777603366</c:v>
                </c:pt>
                <c:pt idx="1552">
                  <c:v>1.4254777941030985</c:v>
                </c:pt>
                <c:pt idx="1553">
                  <c:v>1.4287078970154969</c:v>
                </c:pt>
                <c:pt idx="1554">
                  <c:v>1.4209328310649936</c:v>
                </c:pt>
                <c:pt idx="1555">
                  <c:v>1.4181791579868315</c:v>
                </c:pt>
                <c:pt idx="1556">
                  <c:v>1.3902361012543714</c:v>
                </c:pt>
                <c:pt idx="1557">
                  <c:v>1.3722539429469403</c:v>
                </c:pt>
                <c:pt idx="1558">
                  <c:v>1.364121579781117</c:v>
                </c:pt>
                <c:pt idx="1559">
                  <c:v>1.3702140022564875</c:v>
                </c:pt>
                <c:pt idx="1560">
                  <c:v>1.3501072974609365</c:v>
                </c:pt>
                <c:pt idx="1561">
                  <c:v>1.3531008757849623</c:v>
                </c:pt>
                <c:pt idx="1562">
                  <c:v>1.3577840733153206</c:v>
                </c:pt>
                <c:pt idx="1563">
                  <c:v>1.3570667952223026</c:v>
                </c:pt>
                <c:pt idx="1564">
                  <c:v>1.3494922081087988</c:v>
                </c:pt>
                <c:pt idx="1565">
                  <c:v>1.34566596539735</c:v>
                </c:pt>
                <c:pt idx="1566">
                  <c:v>1.3202937379230282</c:v>
                </c:pt>
                <c:pt idx="1567">
                  <c:v>1.3173397539077845</c:v>
                </c:pt>
                <c:pt idx="1568">
                  <c:v>1.319641587597989</c:v>
                </c:pt>
                <c:pt idx="1569">
                  <c:v>1.3091131377301464</c:v>
                </c:pt>
                <c:pt idx="1570">
                  <c:v>1.3210572210292826</c:v>
                </c:pt>
                <c:pt idx="1571">
                  <c:v>1.2876470078274889</c:v>
                </c:pt>
                <c:pt idx="1572">
                  <c:v>1.2890814922459508</c:v>
                </c:pt>
                <c:pt idx="1573">
                  <c:v>1.2571006532036781</c:v>
                </c:pt>
                <c:pt idx="1574">
                  <c:v>1.2576929564294845</c:v>
                </c:pt>
                <c:pt idx="1575">
                  <c:v>1.2744264144739277</c:v>
                </c:pt>
                <c:pt idx="1576">
                  <c:v>1.305154517538095</c:v>
                </c:pt>
                <c:pt idx="1577">
                  <c:v>1.3081825659607638</c:v>
                </c:pt>
                <c:pt idx="1578">
                  <c:v>1.3032743853379232</c:v>
                </c:pt>
                <c:pt idx="1579">
                  <c:v>1.3015358222452196</c:v>
                </c:pt>
                <c:pt idx="1580">
                  <c:v>1.2760824151378587</c:v>
                </c:pt>
                <c:pt idx="1581">
                  <c:v>1.3020683419222923</c:v>
                </c:pt>
                <c:pt idx="1582">
                  <c:v>1.2983278843519708</c:v>
                </c:pt>
                <c:pt idx="1583">
                  <c:v>1.2742578690144579</c:v>
                </c:pt>
                <c:pt idx="1584">
                  <c:v>1.253433560001314</c:v>
                </c:pt>
                <c:pt idx="1585">
                  <c:v>1.2696372994644878</c:v>
                </c:pt>
                <c:pt idx="1586">
                  <c:v>1.2493597475185456</c:v>
                </c:pt>
                <c:pt idx="1587">
                  <c:v>1.2168024616814943</c:v>
                </c:pt>
                <c:pt idx="1588">
                  <c:v>1.2116033718870944</c:v>
                </c:pt>
                <c:pt idx="1589">
                  <c:v>1.1800484036256809</c:v>
                </c:pt>
                <c:pt idx="1590">
                  <c:v>1.2045404832432158</c:v>
                </c:pt>
                <c:pt idx="1591">
                  <c:v>1.1862780653416676</c:v>
                </c:pt>
                <c:pt idx="1592">
                  <c:v>1.2200830764458865</c:v>
                </c:pt>
                <c:pt idx="1593">
                  <c:v>1.2066921395073142</c:v>
                </c:pt>
                <c:pt idx="1594">
                  <c:v>1.2221668548354214</c:v>
                </c:pt>
                <c:pt idx="1595">
                  <c:v>1.2588706394211364</c:v>
                </c:pt>
                <c:pt idx="1596">
                  <c:v>1.2499196251427191</c:v>
                </c:pt>
                <c:pt idx="1597">
                  <c:v>1.2539544702391412</c:v>
                </c:pt>
                <c:pt idx="1598">
                  <c:v>1.2438749634787876</c:v>
                </c:pt>
                <c:pt idx="1599">
                  <c:v>1.224138663150971</c:v>
                </c:pt>
                <c:pt idx="1600">
                  <c:v>1.2312767497742814</c:v>
                </c:pt>
                <c:pt idx="1601">
                  <c:v>1.2236572315094625</c:v>
                </c:pt>
                <c:pt idx="1602">
                  <c:v>1.2233916573555115</c:v>
                </c:pt>
                <c:pt idx="1603">
                  <c:v>1.2305942798737928</c:v>
                </c:pt>
                <c:pt idx="1604">
                  <c:v>1.2184354423682553</c:v>
                </c:pt>
                <c:pt idx="1605">
                  <c:v>1.2109216629185213</c:v>
                </c:pt>
                <c:pt idx="1606">
                  <c:v>1.1968766702169238</c:v>
                </c:pt>
                <c:pt idx="1607">
                  <c:v>1.2079824208391545</c:v>
                </c:pt>
                <c:pt idx="1608">
                  <c:v>1.2256050385795685</c:v>
                </c:pt>
                <c:pt idx="1609">
                  <c:v>1.2256050385795685</c:v>
                </c:pt>
                <c:pt idx="1610">
                  <c:v>1.2609385740659174</c:v>
                </c:pt>
                <c:pt idx="1611">
                  <c:v>1.2567173599349215</c:v>
                </c:pt>
                <c:pt idx="1612">
                  <c:v>1.2531280100995246</c:v>
                </c:pt>
                <c:pt idx="1613">
                  <c:v>1.2542050380465124</c:v>
                </c:pt>
                <c:pt idx="1614">
                  <c:v>1.2577982985955078</c:v>
                </c:pt>
                <c:pt idx="1615">
                  <c:v>1.2659840144847077</c:v>
                </c:pt>
                <c:pt idx="1616">
                  <c:v>1.2233938397693742</c:v>
                </c:pt>
                <c:pt idx="1617">
                  <c:v>1.2172402845912513</c:v>
                </c:pt>
                <c:pt idx="1618">
                  <c:v>1.2243847998167718</c:v>
                </c:pt>
                <c:pt idx="1619">
                  <c:v>1.2122192724049659</c:v>
                </c:pt>
                <c:pt idx="1620">
                  <c:v>1.2146320432248843</c:v>
                </c:pt>
                <c:pt idx="1621">
                  <c:v>1.1906273565976113</c:v>
                </c:pt>
                <c:pt idx="1622">
                  <c:v>1.1793210674330683</c:v>
                </c:pt>
                <c:pt idx="1623">
                  <c:v>1.1656393166332113</c:v>
                </c:pt>
                <c:pt idx="1624">
                  <c:v>1.1606200122473329</c:v>
                </c:pt>
                <c:pt idx="1625">
                  <c:v>1.1359378447753745</c:v>
                </c:pt>
                <c:pt idx="1626">
                  <c:v>1.1163823952819314</c:v>
                </c:pt>
                <c:pt idx="1627">
                  <c:v>1.1035551415846596</c:v>
                </c:pt>
                <c:pt idx="1628">
                  <c:v>1.1301470579046915</c:v>
                </c:pt>
                <c:pt idx="1629">
                  <c:v>1.1275796948560846</c:v>
                </c:pt>
                <c:pt idx="1630">
                  <c:v>1.1416339862563074</c:v>
                </c:pt>
                <c:pt idx="1631">
                  <c:v>1.1515729020954268</c:v>
                </c:pt>
                <c:pt idx="1632">
                  <c:v>1.1631597601557204</c:v>
                </c:pt>
                <c:pt idx="1633">
                  <c:v>1.1631597601557204</c:v>
                </c:pt>
                <c:pt idx="1634">
                  <c:v>1.1637930111212267</c:v>
                </c:pt>
                <c:pt idx="1635">
                  <c:v>1.1757998808733463</c:v>
                </c:pt>
                <c:pt idx="1636">
                  <c:v>1.1754194970744947</c:v>
                </c:pt>
                <c:pt idx="1637">
                  <c:v>1.1754194970744947</c:v>
                </c:pt>
                <c:pt idx="1638">
                  <c:v>1.1421468013231348</c:v>
                </c:pt>
                <c:pt idx="1639">
                  <c:v>1.1115988603483651</c:v>
                </c:pt>
                <c:pt idx="1640">
                  <c:v>1.1083884379201956</c:v>
                </c:pt>
                <c:pt idx="1641">
                  <c:v>1.1285016289996366</c:v>
                </c:pt>
                <c:pt idx="1642">
                  <c:v>1.1289257709345624</c:v>
                </c:pt>
                <c:pt idx="1643">
                  <c:v>1.1089611088228137</c:v>
                </c:pt>
                <c:pt idx="1644">
                  <c:v>1.0916974433250244</c:v>
                </c:pt>
                <c:pt idx="1645">
                  <c:v>1.0887086423413093</c:v>
                </c:pt>
                <c:pt idx="1646">
                  <c:v>1.0820081165358399</c:v>
                </c:pt>
                <c:pt idx="1647">
                  <c:v>1.0828129734770282</c:v>
                </c:pt>
                <c:pt idx="1648">
                  <c:v>1.0984195016041407</c:v>
                </c:pt>
                <c:pt idx="1649">
                  <c:v>1.0736080650782387</c:v>
                </c:pt>
                <c:pt idx="1650">
                  <c:v>1.0768898082982392</c:v>
                </c:pt>
                <c:pt idx="1651">
                  <c:v>1.0967842180324037</c:v>
                </c:pt>
                <c:pt idx="1652">
                  <c:v>1.1034057983047645</c:v>
                </c:pt>
                <c:pt idx="1653">
                  <c:v>1.095654423882821</c:v>
                </c:pt>
                <c:pt idx="1654">
                  <c:v>1.0828173659228784</c:v>
                </c:pt>
                <c:pt idx="1655">
                  <c:v>1.0766602483759524</c:v>
                </c:pt>
                <c:pt idx="1656">
                  <c:v>1.0674982395239336</c:v>
                </c:pt>
                <c:pt idx="1657">
                  <c:v>1.0727327462188778</c:v>
                </c:pt>
                <c:pt idx="1658">
                  <c:v>1.0520592735590644</c:v>
                </c:pt>
                <c:pt idx="1659">
                  <c:v>1.062280524954164</c:v>
                </c:pt>
                <c:pt idx="1660">
                  <c:v>1.0749001241622733</c:v>
                </c:pt>
                <c:pt idx="1661">
                  <c:v>1.0741205259367135</c:v>
                </c:pt>
                <c:pt idx="1662">
                  <c:v>1.0849825943932603</c:v>
                </c:pt>
                <c:pt idx="1663">
                  <c:v>1.0697164066444125</c:v>
                </c:pt>
                <c:pt idx="1664">
                  <c:v>1.0736475718089369</c:v>
                </c:pt>
                <c:pt idx="1665">
                  <c:v>1.0614066858176565</c:v>
                </c:pt>
                <c:pt idx="1666">
                  <c:v>1.050390084820982</c:v>
                </c:pt>
                <c:pt idx="1667">
                  <c:v>1.0656233795044212</c:v>
                </c:pt>
                <c:pt idx="1668">
                  <c:v>1.0825784007726458</c:v>
                </c:pt>
                <c:pt idx="1669">
                  <c:v>1.0989154147511575</c:v>
                </c:pt>
                <c:pt idx="1670">
                  <c:v>1.1035997756320863</c:v>
                </c:pt>
                <c:pt idx="1671">
                  <c:v>1.0996702234880147</c:v>
                </c:pt>
                <c:pt idx="1672">
                  <c:v>1.0966200243752569</c:v>
                </c:pt>
                <c:pt idx="1673">
                  <c:v>1.1041924765875148</c:v>
                </c:pt>
                <c:pt idx="1674">
                  <c:v>1.108428133959678</c:v>
                </c:pt>
                <c:pt idx="1675">
                  <c:v>1.119414809799018</c:v>
                </c:pt>
                <c:pt idx="1676">
                  <c:v>1.1057186104200476</c:v>
                </c:pt>
                <c:pt idx="1677">
                  <c:v>1.1034508417122495</c:v>
                </c:pt>
                <c:pt idx="1678">
                  <c:v>1.1015874736022087</c:v>
                </c:pt>
                <c:pt idx="1679">
                  <c:v>1.0919647362588456</c:v>
                </c:pt>
                <c:pt idx="1680">
                  <c:v>1.0929868147473802</c:v>
                </c:pt>
                <c:pt idx="1681">
                  <c:v>1.0860900071283359</c:v>
                </c:pt>
                <c:pt idx="1682">
                  <c:v>1.0638999313952007</c:v>
                </c:pt>
                <c:pt idx="1683">
                  <c:v>1.0565051039766875</c:v>
                </c:pt>
                <c:pt idx="1684">
                  <c:v>1.062103025975599</c:v>
                </c:pt>
                <c:pt idx="1685">
                  <c:v>1.0735118062177302</c:v>
                </c:pt>
                <c:pt idx="1686">
                  <c:v>1.0704108662834195</c:v>
                </c:pt>
                <c:pt idx="1687">
                  <c:v>1.0710356638505942</c:v>
                </c:pt>
                <c:pt idx="1688">
                  <c:v>1.0859650338504243</c:v>
                </c:pt>
                <c:pt idx="1689">
                  <c:v>1.1088189604409733</c:v>
                </c:pt>
                <c:pt idx="1690">
                  <c:v>1.0994611845852968</c:v>
                </c:pt>
                <c:pt idx="1691">
                  <c:v>1.1184100749457082</c:v>
                </c:pt>
                <c:pt idx="1692">
                  <c:v>1.1189912674126521</c:v>
                </c:pt>
                <c:pt idx="1693">
                  <c:v>1.1170545317772089</c:v>
                </c:pt>
                <c:pt idx="1694">
                  <c:v>1.1233822765932409</c:v>
                </c:pt>
                <c:pt idx="1695">
                  <c:v>1.1059102027045467</c:v>
                </c:pt>
                <c:pt idx="1696">
                  <c:v>1.0968226419478742</c:v>
                </c:pt>
                <c:pt idx="1697">
                  <c:v>1.1135781565028109</c:v>
                </c:pt>
                <c:pt idx="1698">
                  <c:v>1.115338781213991</c:v>
                </c:pt>
                <c:pt idx="1699">
                  <c:v>1.1356772133007962</c:v>
                </c:pt>
                <c:pt idx="1700">
                  <c:v>1.1527444200454828</c:v>
                </c:pt>
                <c:pt idx="1701">
                  <c:v>1.1711506166909993</c:v>
                </c:pt>
                <c:pt idx="1702">
                  <c:v>1.1618725354584829</c:v>
                </c:pt>
                <c:pt idx="1703">
                  <c:v>1.1608298718207002</c:v>
                </c:pt>
                <c:pt idx="1704">
                  <c:v>1.1602479934264736</c:v>
                </c:pt>
                <c:pt idx="1705">
                  <c:v>1.1726509390566873</c:v>
                </c:pt>
                <c:pt idx="1706">
                  <c:v>1.1709272091655076</c:v>
                </c:pt>
                <c:pt idx="1707">
                  <c:v>1.1669784436504356</c:v>
                </c:pt>
                <c:pt idx="1708">
                  <c:v>1.1784087083944508</c:v>
                </c:pt>
                <c:pt idx="1709">
                  <c:v>1.1802223815894073</c:v>
                </c:pt>
                <c:pt idx="1710">
                  <c:v>1.1731395047806388</c:v>
                </c:pt>
                <c:pt idx="1711">
                  <c:v>1.172635013618601</c:v>
                </c:pt>
                <c:pt idx="1712">
                  <c:v>1.1812995843529126</c:v>
                </c:pt>
                <c:pt idx="1713">
                  <c:v>1.1955008224904102</c:v>
                </c:pt>
                <c:pt idx="1714">
                  <c:v>1.2044297242364719</c:v>
                </c:pt>
                <c:pt idx="1715">
                  <c:v>1.1909865168399736</c:v>
                </c:pt>
                <c:pt idx="1716">
                  <c:v>1.187610215935047</c:v>
                </c:pt>
                <c:pt idx="1717">
                  <c:v>1.1816252685746846</c:v>
                </c:pt>
                <c:pt idx="1718">
                  <c:v>1.1917055766952749</c:v>
                </c:pt>
                <c:pt idx="1719">
                  <c:v>1.2106275282932906</c:v>
                </c:pt>
                <c:pt idx="1720">
                  <c:v>1.2223744061405379</c:v>
                </c:pt>
                <c:pt idx="1721">
                  <c:v>1.2145166045789624</c:v>
                </c:pt>
                <c:pt idx="1722">
                  <c:v>1.2039692166836489</c:v>
                </c:pt>
                <c:pt idx="1723">
                  <c:v>1.2043514573529863</c:v>
                </c:pt>
                <c:pt idx="1724">
                  <c:v>1.1966161741399284</c:v>
                </c:pt>
                <c:pt idx="1725">
                  <c:v>1.1926431181890571</c:v>
                </c:pt>
                <c:pt idx="1726">
                  <c:v>1.1826419870562359</c:v>
                </c:pt>
                <c:pt idx="1727">
                  <c:v>1.1950248258017029</c:v>
                </c:pt>
                <c:pt idx="1728">
                  <c:v>1.2093227537260476</c:v>
                </c:pt>
                <c:pt idx="1729">
                  <c:v>1.1994761114394694</c:v>
                </c:pt>
                <c:pt idx="1730">
                  <c:v>1.1918155197344369</c:v>
                </c:pt>
                <c:pt idx="1731">
                  <c:v>1.1898689971163185</c:v>
                </c:pt>
                <c:pt idx="1732">
                  <c:v>1.1935297009813337</c:v>
                </c:pt>
                <c:pt idx="1733">
                  <c:v>1.182929753603553</c:v>
                </c:pt>
                <c:pt idx="1734">
                  <c:v>1.1800183200754604</c:v>
                </c:pt>
                <c:pt idx="1735">
                  <c:v>1.1621538063657995</c:v>
                </c:pt>
                <c:pt idx="1736">
                  <c:v>1.1736897800476846</c:v>
                </c:pt>
                <c:pt idx="1737">
                  <c:v>1.1684991943419856</c:v>
                </c:pt>
                <c:pt idx="1738">
                  <c:v>1.1492363929961458</c:v>
                </c:pt>
                <c:pt idx="1739">
                  <c:v>1.154356401714917</c:v>
                </c:pt>
                <c:pt idx="1740">
                  <c:v>1.1713009314411214</c:v>
                </c:pt>
                <c:pt idx="1741">
                  <c:v>1.1628168134786279</c:v>
                </c:pt>
                <c:pt idx="1742">
                  <c:v>1.1566043760837841</c:v>
                </c:pt>
                <c:pt idx="1743">
                  <c:v>1.1510095994586131</c:v>
                </c:pt>
                <c:pt idx="1744">
                  <c:v>1.1474384748920128</c:v>
                </c:pt>
                <c:pt idx="1745">
                  <c:v>1.1539896744230496</c:v>
                </c:pt>
                <c:pt idx="1746">
                  <c:v>1.1488475620922305</c:v>
                </c:pt>
                <c:pt idx="1747">
                  <c:v>1.1414766014591777</c:v>
                </c:pt>
                <c:pt idx="1748">
                  <c:v>1.1365110991590441</c:v>
                </c:pt>
                <c:pt idx="1749">
                  <c:v>1.1361591642968711</c:v>
                </c:pt>
                <c:pt idx="1750">
                  <c:v>1.131017660062134</c:v>
                </c:pt>
                <c:pt idx="1751">
                  <c:v>1.1423446902032175</c:v>
                </c:pt>
                <c:pt idx="1752">
                  <c:v>1.1369894339615112</c:v>
                </c:pt>
                <c:pt idx="1753">
                  <c:v>1.1408103025773133</c:v>
                </c:pt>
                <c:pt idx="1754">
                  <c:v>1.1408527501375834</c:v>
                </c:pt>
                <c:pt idx="1755">
                  <c:v>1.1352091066663725</c:v>
                </c:pt>
                <c:pt idx="1756">
                  <c:v>1.1261998370518289</c:v>
                </c:pt>
                <c:pt idx="1757">
                  <c:v>1.1386651673237136</c:v>
                </c:pt>
                <c:pt idx="1758">
                  <c:v>1.1209264465640718</c:v>
                </c:pt>
                <c:pt idx="1759">
                  <c:v>1.1251081043970201</c:v>
                </c:pt>
                <c:pt idx="1760">
                  <c:v>1.1254390957744156</c:v>
                </c:pt>
                <c:pt idx="1761">
                  <c:v>1.1282682464245677</c:v>
                </c:pt>
                <c:pt idx="1762">
                  <c:v>1.1212078465930986</c:v>
                </c:pt>
                <c:pt idx="1763">
                  <c:v>1.1129076052328308</c:v>
                </c:pt>
                <c:pt idx="1764">
                  <c:v>1.1084668617173778</c:v>
                </c:pt>
                <c:pt idx="1765">
                  <c:v>1.1044400877606451</c:v>
                </c:pt>
                <c:pt idx="1766">
                  <c:v>1.1151808575053532</c:v>
                </c:pt>
                <c:pt idx="1767">
                  <c:v>1.1217374425468796</c:v>
                </c:pt>
                <c:pt idx="1768">
                  <c:v>1.1255658203352474</c:v>
                </c:pt>
                <c:pt idx="1769">
                  <c:v>1.124779326431224</c:v>
                </c:pt>
                <c:pt idx="1770">
                  <c:v>1.1261074883202478</c:v>
                </c:pt>
                <c:pt idx="1771">
                  <c:v>1.1121270801301053</c:v>
                </c:pt>
                <c:pt idx="1772">
                  <c:v>1.1005336693984968</c:v>
                </c:pt>
                <c:pt idx="1773">
                  <c:v>1.0953543279092757</c:v>
                </c:pt>
                <c:pt idx="1774">
                  <c:v>1.0865210536555538</c:v>
                </c:pt>
                <c:pt idx="1775">
                  <c:v>1.0702105543235478</c:v>
                </c:pt>
                <c:pt idx="1776">
                  <c:v>1.0563893022159194</c:v>
                </c:pt>
                <c:pt idx="1777">
                  <c:v>1.0479829997735164</c:v>
                </c:pt>
                <c:pt idx="1778">
                  <c:v>1.053365694322939</c:v>
                </c:pt>
                <c:pt idx="1779">
                  <c:v>1.0587945330036639</c:v>
                </c:pt>
                <c:pt idx="1780">
                  <c:v>1.0589173610575151</c:v>
                </c:pt>
                <c:pt idx="1781">
                  <c:v>1.0729506643012658</c:v>
                </c:pt>
                <c:pt idx="1782">
                  <c:v>1.0604979519842865</c:v>
                </c:pt>
                <c:pt idx="1783">
                  <c:v>1.0582116000940955</c:v>
                </c:pt>
                <c:pt idx="1784">
                  <c:v>1.0565568047330542</c:v>
                </c:pt>
                <c:pt idx="1785">
                  <c:v>1.044233458616455</c:v>
                </c:pt>
                <c:pt idx="1786">
                  <c:v>1.0267627984482306</c:v>
                </c:pt>
                <c:pt idx="1787">
                  <c:v>1.0304442609470672</c:v>
                </c:pt>
                <c:pt idx="1788">
                  <c:v>1.0241258439311518</c:v>
                </c:pt>
                <c:pt idx="1789">
                  <c:v>1.0148654096309144</c:v>
                </c:pt>
                <c:pt idx="1790">
                  <c:v>1.0092231790123809</c:v>
                </c:pt>
                <c:pt idx="1791">
                  <c:v>1.0019011412440995</c:v>
                </c:pt>
                <c:pt idx="1792">
                  <c:v>0.99996897682944941</c:v>
                </c:pt>
                <c:pt idx="1793">
                  <c:v>0.99812449390347846</c:v>
                </c:pt>
                <c:pt idx="1794">
                  <c:v>0.98332096834159188</c:v>
                </c:pt>
                <c:pt idx="1795">
                  <c:v>0.97981418453461744</c:v>
                </c:pt>
                <c:pt idx="1796">
                  <c:v>0.96332655158421887</c:v>
                </c:pt>
                <c:pt idx="1797">
                  <c:v>0.93538872963255371</c:v>
                </c:pt>
                <c:pt idx="1798">
                  <c:v>0.9417238985662596</c:v>
                </c:pt>
                <c:pt idx="1799">
                  <c:v>0.96094751540087775</c:v>
                </c:pt>
                <c:pt idx="1800">
                  <c:v>0.98179216365438937</c:v>
                </c:pt>
                <c:pt idx="1801">
                  <c:v>0.97527830336330945</c:v>
                </c:pt>
                <c:pt idx="1802">
                  <c:v>0.9647679760096578</c:v>
                </c:pt>
                <c:pt idx="1803">
                  <c:v>0.94084007910335532</c:v>
                </c:pt>
                <c:pt idx="1804">
                  <c:v>0.94724033626261761</c:v>
                </c:pt>
                <c:pt idx="1805">
                  <c:v>0.96100459135939265</c:v>
                </c:pt>
                <c:pt idx="1806">
                  <c:v>0.95041817424744901</c:v>
                </c:pt>
                <c:pt idx="1807">
                  <c:v>0.94749854394350819</c:v>
                </c:pt>
                <c:pt idx="1808">
                  <c:v>0.94603400290037232</c:v>
                </c:pt>
                <c:pt idx="1809">
                  <c:v>0.94327502191378176</c:v>
                </c:pt>
                <c:pt idx="1810">
                  <c:v>0.94745328551253671</c:v>
                </c:pt>
                <c:pt idx="1811">
                  <c:v>0.95862863239021567</c:v>
                </c:pt>
                <c:pt idx="1812">
                  <c:v>0.96056946455187608</c:v>
                </c:pt>
                <c:pt idx="1813">
                  <c:v>0.9817188657165663</c:v>
                </c:pt>
                <c:pt idx="1814">
                  <c:v>0.98688563418541808</c:v>
                </c:pt>
                <c:pt idx="1815">
                  <c:v>0.96676034664880528</c:v>
                </c:pt>
                <c:pt idx="1816">
                  <c:v>0.95066928414289598</c:v>
                </c:pt>
                <c:pt idx="1817">
                  <c:v>0.93693726428174773</c:v>
                </c:pt>
                <c:pt idx="1818">
                  <c:v>0.92144493727512788</c:v>
                </c:pt>
                <c:pt idx="1819">
                  <c:v>0.92379875794737576</c:v>
                </c:pt>
                <c:pt idx="1820">
                  <c:v>0.92484379075113887</c:v>
                </c:pt>
                <c:pt idx="1821">
                  <c:v>0.9116645974746147</c:v>
                </c:pt>
                <c:pt idx="1822">
                  <c:v>0.91294189124412983</c:v>
                </c:pt>
                <c:pt idx="1823">
                  <c:v>0.92707584920352426</c:v>
                </c:pt>
                <c:pt idx="1824">
                  <c:v>0.92367919458052916</c:v>
                </c:pt>
                <c:pt idx="1825">
                  <c:v>0.94653349541211951</c:v>
                </c:pt>
                <c:pt idx="1826">
                  <c:v>0.96254806584894093</c:v>
                </c:pt>
                <c:pt idx="1827">
                  <c:v>0.97260128569845206</c:v>
                </c:pt>
                <c:pt idx="1828">
                  <c:v>0.99304626163450271</c:v>
                </c:pt>
                <c:pt idx="1829">
                  <c:v>1.0013993127244059</c:v>
                </c:pt>
                <c:pt idx="1830">
                  <c:v>1.0113917882632428</c:v>
                </c:pt>
                <c:pt idx="1831">
                  <c:v>0.9856143799148086</c:v>
                </c:pt>
                <c:pt idx="1832">
                  <c:v>0.97560614969764037</c:v>
                </c:pt>
                <c:pt idx="1833">
                  <c:v>0.98342427600597249</c:v>
                </c:pt>
                <c:pt idx="1834">
                  <c:v>0.98098961395771722</c:v>
                </c:pt>
                <c:pt idx="1835">
                  <c:v>0.98233395921257805</c:v>
                </c:pt>
                <c:pt idx="1836">
                  <c:v>0.98170230890777432</c:v>
                </c:pt>
                <c:pt idx="1837">
                  <c:v>0.97902968552283409</c:v>
                </c:pt>
                <c:pt idx="1838">
                  <c:v>0.98649863093604062</c:v>
                </c:pt>
                <c:pt idx="1839">
                  <c:v>0.98543443596824321</c:v>
                </c:pt>
                <c:pt idx="1840">
                  <c:v>0.97931828625954886</c:v>
                </c:pt>
                <c:pt idx="1841">
                  <c:v>0.97789258139203028</c:v>
                </c:pt>
                <c:pt idx="1842">
                  <c:v>0.97060166380547808</c:v>
                </c:pt>
                <c:pt idx="1843">
                  <c:v>0.95692764508895323</c:v>
                </c:pt>
                <c:pt idx="1844">
                  <c:v>0.96212114350595912</c:v>
                </c:pt>
                <c:pt idx="1845">
                  <c:v>0.99348465672858788</c:v>
                </c:pt>
                <c:pt idx="1846">
                  <c:v>1.0009138459204137</c:v>
                </c:pt>
                <c:pt idx="1847">
                  <c:v>1.012361462158168</c:v>
                </c:pt>
                <c:pt idx="1848">
                  <c:v>0.99856457801999321</c:v>
                </c:pt>
                <c:pt idx="1849">
                  <c:v>0.9965818355643099</c:v>
                </c:pt>
                <c:pt idx="1850">
                  <c:v>0.99187482317059428</c:v>
                </c:pt>
                <c:pt idx="1851">
                  <c:v>1.0060121744372097</c:v>
                </c:pt>
                <c:pt idx="1852">
                  <c:v>1.0001524970244382</c:v>
                </c:pt>
                <c:pt idx="1853">
                  <c:v>0.99249888420650489</c:v>
                </c:pt>
                <c:pt idx="1854">
                  <c:v>0.98973670691940774</c:v>
                </c:pt>
                <c:pt idx="1855">
                  <c:v>0.99749409480774287</c:v>
                </c:pt>
                <c:pt idx="1856">
                  <c:v>0.99754773982061329</c:v>
                </c:pt>
                <c:pt idx="1857">
                  <c:v>1.0074909121282216</c:v>
                </c:pt>
                <c:pt idx="1858">
                  <c:v>1.0074909121282216</c:v>
                </c:pt>
                <c:pt idx="1859">
                  <c:v>1.0061154792284517</c:v>
                </c:pt>
                <c:pt idx="1860">
                  <c:v>1.0048630736414972</c:v>
                </c:pt>
                <c:pt idx="1861">
                  <c:v>0.98979195143858389</c:v>
                </c:pt>
                <c:pt idx="1862">
                  <c:v>0.99285381297187003</c:v>
                </c:pt>
                <c:pt idx="1863">
                  <c:v>0.97583298784009131</c:v>
                </c:pt>
                <c:pt idx="1864">
                  <c:v>0.94844516987496885</c:v>
                </c:pt>
                <c:pt idx="1865">
                  <c:v>0.94645614470305128</c:v>
                </c:pt>
                <c:pt idx="1866">
                  <c:v>0.94921968047846395</c:v>
                </c:pt>
                <c:pt idx="1867">
                  <c:v>0.96880521139505171</c:v>
                </c:pt>
                <c:pt idx="1868">
                  <c:v>0.94785037285551044</c:v>
                </c:pt>
                <c:pt idx="1869">
                  <c:v>0.94506559956033387</c:v>
                </c:pt>
                <c:pt idx="1870">
                  <c:v>0.93049086758984156</c:v>
                </c:pt>
                <c:pt idx="1871">
                  <c:v>0.95002487609666486</c:v>
                </c:pt>
                <c:pt idx="1872">
                  <c:v>0.94233260389498308</c:v>
                </c:pt>
                <c:pt idx="1873">
                  <c:v>0.94001485188393452</c:v>
                </c:pt>
                <c:pt idx="1874">
                  <c:v>0.92870016672770039</c:v>
                </c:pt>
                <c:pt idx="1875">
                  <c:v>0.93120365703991337</c:v>
                </c:pt>
                <c:pt idx="1876">
                  <c:v>0.93221307595540348</c:v>
                </c:pt>
                <c:pt idx="1877">
                  <c:v>0.94341668092154307</c:v>
                </c:pt>
                <c:pt idx="1878">
                  <c:v>0.91845237203761976</c:v>
                </c:pt>
                <c:pt idx="1879">
                  <c:v>0.9103940587208218</c:v>
                </c:pt>
                <c:pt idx="1880">
                  <c:v>0.91172548548098675</c:v>
                </c:pt>
                <c:pt idx="1881">
                  <c:v>0.91224678591228314</c:v>
                </c:pt>
                <c:pt idx="1882">
                  <c:v>0.91224678591228314</c:v>
                </c:pt>
                <c:pt idx="1883">
                  <c:v>0.93026816642346821</c:v>
                </c:pt>
                <c:pt idx="1884">
                  <c:v>0.93086360888450415</c:v>
                </c:pt>
                <c:pt idx="1885">
                  <c:v>0.93086182095760772</c:v>
                </c:pt>
                <c:pt idx="1886">
                  <c:v>0.93086182095760772</c:v>
                </c:pt>
                <c:pt idx="1887">
                  <c:v>0.90157886383262709</c:v>
                </c:pt>
                <c:pt idx="1888">
                  <c:v>0.89936195775247718</c:v>
                </c:pt>
                <c:pt idx="1889">
                  <c:v>0.88747756785059961</c:v>
                </c:pt>
                <c:pt idx="1890">
                  <c:v>0.86659543816633766</c:v>
                </c:pt>
                <c:pt idx="1891">
                  <c:v>0.86662466772397362</c:v>
                </c:pt>
                <c:pt idx="1892">
                  <c:v>0.85684301961448961</c:v>
                </c:pt>
                <c:pt idx="1893">
                  <c:v>0.8502422638561915</c:v>
                </c:pt>
                <c:pt idx="1894">
                  <c:v>0.83950855444375805</c:v>
                </c:pt>
                <c:pt idx="1895">
                  <c:v>0.83909897440395154</c:v>
                </c:pt>
                <c:pt idx="1896">
                  <c:v>0.82905181464084832</c:v>
                </c:pt>
                <c:pt idx="1897">
                  <c:v>0.82350496954577668</c:v>
                </c:pt>
                <c:pt idx="1898">
                  <c:v>0.81957783315200283</c:v>
                </c:pt>
                <c:pt idx="1899">
                  <c:v>0.8065726840940679</c:v>
                </c:pt>
                <c:pt idx="1900">
                  <c:v>0.80361785841607825</c:v>
                </c:pt>
                <c:pt idx="1901">
                  <c:v>0.8095255703711729</c:v>
                </c:pt>
                <c:pt idx="1902">
                  <c:v>0.8095255703711729</c:v>
                </c:pt>
                <c:pt idx="1903">
                  <c:v>0.79751416279047938</c:v>
                </c:pt>
                <c:pt idx="1904">
                  <c:v>0.81446516834965388</c:v>
                </c:pt>
                <c:pt idx="1905">
                  <c:v>0.82032667289756311</c:v>
                </c:pt>
                <c:pt idx="1906">
                  <c:v>0.85196992597384047</c:v>
                </c:pt>
                <c:pt idx="1907">
                  <c:v>0.86954086271820075</c:v>
                </c:pt>
                <c:pt idx="1908">
                  <c:v>0.85029009180234194</c:v>
                </c:pt>
                <c:pt idx="1909">
                  <c:v>0.86475059148663058</c:v>
                </c:pt>
                <c:pt idx="1910">
                  <c:v>0.88764117351933569</c:v>
                </c:pt>
                <c:pt idx="1911">
                  <c:v>0.89059514720999589</c:v>
                </c:pt>
                <c:pt idx="1912">
                  <c:v>0.88003569688461492</c:v>
                </c:pt>
                <c:pt idx="1913">
                  <c:v>0.85815802293650356</c:v>
                </c:pt>
                <c:pt idx="1914">
                  <c:v>0.86631448523301424</c:v>
                </c:pt>
                <c:pt idx="1915">
                  <c:v>0.88154788391637928</c:v>
                </c:pt>
                <c:pt idx="1916">
                  <c:v>0.9043444756822846</c:v>
                </c:pt>
                <c:pt idx="1917">
                  <c:v>0.9086713062014824</c:v>
                </c:pt>
                <c:pt idx="1918">
                  <c:v>0.90408669619888338</c:v>
                </c:pt>
                <c:pt idx="1919">
                  <c:v>0.90963891894914017</c:v>
                </c:pt>
                <c:pt idx="1920">
                  <c:v>0.93576101776950571</c:v>
                </c:pt>
                <c:pt idx="1921">
                  <c:v>0.92490176352469289</c:v>
                </c:pt>
                <c:pt idx="1922">
                  <c:v>0.91855019079205003</c:v>
                </c:pt>
                <c:pt idx="1923">
                  <c:v>0.92498397906522611</c:v>
                </c:pt>
                <c:pt idx="1924">
                  <c:v>0.92278029760625169</c:v>
                </c:pt>
                <c:pt idx="1925">
                  <c:v>0.92278029760625169</c:v>
                </c:pt>
                <c:pt idx="1926">
                  <c:v>0.96029744670236283</c:v>
                </c:pt>
                <c:pt idx="1927">
                  <c:v>0.97366557982412372</c:v>
                </c:pt>
                <c:pt idx="1928">
                  <c:v>1.0134735223911191</c:v>
                </c:pt>
                <c:pt idx="1929">
                  <c:v>1.0343655218352035</c:v>
                </c:pt>
                <c:pt idx="1930">
                  <c:v>1.0388740184223135</c:v>
                </c:pt>
                <c:pt idx="1931">
                  <c:v>1.0419402723368725</c:v>
                </c:pt>
                <c:pt idx="1932">
                  <c:v>1.0493523344605851</c:v>
                </c:pt>
                <c:pt idx="1933">
                  <c:v>1.0661286022372922</c:v>
                </c:pt>
                <c:pt idx="1934">
                  <c:v>1.0684848228514621</c:v>
                </c:pt>
                <c:pt idx="1935">
                  <c:v>1.0524875626651686</c:v>
                </c:pt>
                <c:pt idx="1936">
                  <c:v>1.0103089600148922</c:v>
                </c:pt>
                <c:pt idx="1937">
                  <c:v>1.025303140776318</c:v>
                </c:pt>
                <c:pt idx="1938">
                  <c:v>1.0727053200959631</c:v>
                </c:pt>
                <c:pt idx="1939">
                  <c:v>1.0708638436570466</c:v>
                </c:pt>
                <c:pt idx="1940">
                  <c:v>1.0836956922256404</c:v>
                </c:pt>
                <c:pt idx="1941">
                  <c:v>1.0895791951686034</c:v>
                </c:pt>
                <c:pt idx="1942">
                  <c:v>1.0644656731701547</c:v>
                </c:pt>
                <c:pt idx="1943">
                  <c:v>1.0645178871877263</c:v>
                </c:pt>
                <c:pt idx="1944">
                  <c:v>1.0804250841717074</c:v>
                </c:pt>
                <c:pt idx="1945">
                  <c:v>1.0878203202232009</c:v>
                </c:pt>
                <c:pt idx="1946">
                  <c:v>1.0890062518632269</c:v>
                </c:pt>
                <c:pt idx="1947">
                  <c:v>1.0641629348202788</c:v>
                </c:pt>
                <c:pt idx="1948">
                  <c:v>1.078005086573556</c:v>
                </c:pt>
                <c:pt idx="1949">
                  <c:v>1.043114658230943</c:v>
                </c:pt>
                <c:pt idx="1950">
                  <c:v>1.0441710859269777</c:v>
                </c:pt>
                <c:pt idx="1951">
                  <c:v>1.0275105791571124</c:v>
                </c:pt>
                <c:pt idx="1952">
                  <c:v>1.0275105791571124</c:v>
                </c:pt>
                <c:pt idx="1953">
                  <c:v>1.0615676118247399</c:v>
                </c:pt>
                <c:pt idx="1954">
                  <c:v>1.0582985250723618</c:v>
                </c:pt>
                <c:pt idx="1955">
                  <c:v>1.0867098596049911</c:v>
                </c:pt>
                <c:pt idx="1956">
                  <c:v>1.1163117946609207</c:v>
                </c:pt>
                <c:pt idx="1957">
                  <c:v>1.1040171191701116</c:v>
                </c:pt>
                <c:pt idx="1958">
                  <c:v>1.1191876742754183</c:v>
                </c:pt>
                <c:pt idx="1959">
                  <c:v>1.1138226928690109</c:v>
                </c:pt>
                <c:pt idx="1960">
                  <c:v>1.1299675756334009</c:v>
                </c:pt>
                <c:pt idx="1961">
                  <c:v>1.12483918330916</c:v>
                </c:pt>
                <c:pt idx="1962">
                  <c:v>1.1136205997071618</c:v>
                </c:pt>
                <c:pt idx="1963">
                  <c:v>1.0994882546627298</c:v>
                </c:pt>
                <c:pt idx="1964">
                  <c:v>1.1180018112271366</c:v>
                </c:pt>
                <c:pt idx="1965">
                  <c:v>1.1420967572357275</c:v>
                </c:pt>
                <c:pt idx="1966">
                  <c:v>1.1364528842802135</c:v>
                </c:pt>
                <c:pt idx="1967">
                  <c:v>1.130700794034726</c:v>
                </c:pt>
                <c:pt idx="1968">
                  <c:v>1.1307515730492368</c:v>
                </c:pt>
                <c:pt idx="1969">
                  <c:v>1.1152418715154588</c:v>
                </c:pt>
                <c:pt idx="1970">
                  <c:v>1.120553426132755</c:v>
                </c:pt>
                <c:pt idx="1971">
                  <c:v>1.1063523951234688</c:v>
                </c:pt>
                <c:pt idx="1972">
                  <c:v>1.1085053485163348</c:v>
                </c:pt>
                <c:pt idx="1973">
                  <c:v>1.0965965281528698</c:v>
                </c:pt>
                <c:pt idx="1974">
                  <c:v>1.1295348785252386</c:v>
                </c:pt>
                <c:pt idx="1975">
                  <c:v>1.1337944841921657</c:v>
                </c:pt>
                <c:pt idx="1976">
                  <c:v>1.1480344465638064</c:v>
                </c:pt>
                <c:pt idx="1977">
                  <c:v>1.1281688095298543</c:v>
                </c:pt>
                <c:pt idx="1978">
                  <c:v>1.1194652146590121</c:v>
                </c:pt>
                <c:pt idx="1979">
                  <c:v>1.1016167451022252</c:v>
                </c:pt>
                <c:pt idx="1980">
                  <c:v>1.1016167451022252</c:v>
                </c:pt>
                <c:pt idx="1981">
                  <c:v>1.086331833929822</c:v>
                </c:pt>
                <c:pt idx="1982">
                  <c:v>1.086331833929822</c:v>
                </c:pt>
                <c:pt idx="1983">
                  <c:v>1.0731867822042955</c:v>
                </c:pt>
                <c:pt idx="1984">
                  <c:v>1.077285409786064</c:v>
                </c:pt>
                <c:pt idx="1985">
                  <c:v>1.0810553572074266</c:v>
                </c:pt>
                <c:pt idx="1986">
                  <c:v>1.0775871359170632</c:v>
                </c:pt>
                <c:pt idx="1987">
                  <c:v>1.0736154906875979</c:v>
                </c:pt>
                <c:pt idx="1988">
                  <c:v>1.0715614237233435</c:v>
                </c:pt>
                <c:pt idx="1989">
                  <c:v>1.0784010271312954</c:v>
                </c:pt>
                <c:pt idx="1990">
                  <c:v>1.0922104447142962</c:v>
                </c:pt>
                <c:pt idx="1991">
                  <c:v>1.1023892039892487</c:v>
                </c:pt>
                <c:pt idx="1992">
                  <c:v>1.0990836283889012</c:v>
                </c:pt>
                <c:pt idx="1993">
                  <c:v>1.0973337182057543</c:v>
                </c:pt>
                <c:pt idx="1994">
                  <c:v>1.1220911465131862</c:v>
                </c:pt>
                <c:pt idx="1995">
                  <c:v>1.1166646043639241</c:v>
                </c:pt>
                <c:pt idx="1996">
                  <c:v>1.0934593046442922</c:v>
                </c:pt>
                <c:pt idx="1997">
                  <c:v>1.0894340778200193</c:v>
                </c:pt>
                <c:pt idx="1998">
                  <c:v>1.0689779477321906</c:v>
                </c:pt>
                <c:pt idx="1999">
                  <c:v>1.0769045455154749</c:v>
                </c:pt>
                <c:pt idx="2000">
                  <c:v>1.0821450636829313</c:v>
                </c:pt>
                <c:pt idx="2001">
                  <c:v>1.0842810269405361</c:v>
                </c:pt>
                <c:pt idx="2002">
                  <c:v>1.0957481518836827</c:v>
                </c:pt>
                <c:pt idx="2003">
                  <c:v>1.1044895101131851</c:v>
                </c:pt>
                <c:pt idx="2004">
                  <c:v>1.1003846529156043</c:v>
                </c:pt>
                <c:pt idx="2005">
                  <c:v>1.1310010570089644</c:v>
                </c:pt>
                <c:pt idx="2006">
                  <c:v>1.1115492582666675</c:v>
                </c:pt>
                <c:pt idx="2007">
                  <c:v>1.0993681986229324</c:v>
                </c:pt>
                <c:pt idx="2008">
                  <c:v>1.1130169829784433</c:v>
                </c:pt>
                <c:pt idx="2009">
                  <c:v>1.130083952355317</c:v>
                </c:pt>
                <c:pt idx="2010">
                  <c:v>1.1413090136908919</c:v>
                </c:pt>
                <c:pt idx="2011">
                  <c:v>1.1508066313842134</c:v>
                </c:pt>
                <c:pt idx="2012">
                  <c:v>1.1624298641592552</c:v>
                </c:pt>
                <c:pt idx="2013">
                  <c:v>1.1557155754346038</c:v>
                </c:pt>
                <c:pt idx="2014">
                  <c:v>1.1567898345700709</c:v>
                </c:pt>
                <c:pt idx="2015">
                  <c:v>1.1607353381669139</c:v>
                </c:pt>
                <c:pt idx="2016">
                  <c:v>1.1806850725903779</c:v>
                </c:pt>
                <c:pt idx="2017">
                  <c:v>1.2029240659089282</c:v>
                </c:pt>
                <c:pt idx="2018">
                  <c:v>1.2106097919952932</c:v>
                </c:pt>
                <c:pt idx="2019">
                  <c:v>1.2216923043315815</c:v>
                </c:pt>
                <c:pt idx="2020">
                  <c:v>1.2454317402249673</c:v>
                </c:pt>
                <c:pt idx="2021">
                  <c:v>1.2528147497140949</c:v>
                </c:pt>
                <c:pt idx="2022">
                  <c:v>1.2757250539947431</c:v>
                </c:pt>
                <c:pt idx="2023">
                  <c:v>1.2862372069299395</c:v>
                </c:pt>
                <c:pt idx="2024">
                  <c:v>1.290602722707533</c:v>
                </c:pt>
                <c:pt idx="2025">
                  <c:v>1.303255235194132</c:v>
                </c:pt>
                <c:pt idx="2026">
                  <c:v>1.318134544644544</c:v>
                </c:pt>
                <c:pt idx="2027">
                  <c:v>1.3182798259651562</c:v>
                </c:pt>
                <c:pt idx="2028">
                  <c:v>1.3126711039655459</c:v>
                </c:pt>
                <c:pt idx="2029">
                  <c:v>1.3147576985918772</c:v>
                </c:pt>
                <c:pt idx="2030">
                  <c:v>1.3139642800116069</c:v>
                </c:pt>
                <c:pt idx="2031">
                  <c:v>1.3355102510179497</c:v>
                </c:pt>
                <c:pt idx="2032">
                  <c:v>1.3307577506801485</c:v>
                </c:pt>
                <c:pt idx="2033">
                  <c:v>1.315372988549548</c:v>
                </c:pt>
                <c:pt idx="2034">
                  <c:v>1.3283285492555759</c:v>
                </c:pt>
                <c:pt idx="2035">
                  <c:v>1.3458297788231739</c:v>
                </c:pt>
                <c:pt idx="2036">
                  <c:v>1.3561743060973583</c:v>
                </c:pt>
                <c:pt idx="2037">
                  <c:v>1.3401815470699516</c:v>
                </c:pt>
                <c:pt idx="2038">
                  <c:v>1.3437332554346566</c:v>
                </c:pt>
                <c:pt idx="2039">
                  <c:v>1.3334762492568022</c:v>
                </c:pt>
                <c:pt idx="2040">
                  <c:v>1.3540586606734553</c:v>
                </c:pt>
                <c:pt idx="2041">
                  <c:v>1.3525032661115306</c:v>
                </c:pt>
                <c:pt idx="2042">
                  <c:v>1.3553967818007746</c:v>
                </c:pt>
                <c:pt idx="2043">
                  <c:v>1.3479792444161891</c:v>
                </c:pt>
                <c:pt idx="2044">
                  <c:v>1.3523928068651372</c:v>
                </c:pt>
                <c:pt idx="2045">
                  <c:v>1.3516159655722229</c:v>
                </c:pt>
                <c:pt idx="2046">
                  <c:v>1.3516190815950406</c:v>
                </c:pt>
                <c:pt idx="2047">
                  <c:v>1.3275228244792834</c:v>
                </c:pt>
                <c:pt idx="2048">
                  <c:v>1.3274489640048717</c:v>
                </c:pt>
                <c:pt idx="2049">
                  <c:v>1.322223335411266</c:v>
                </c:pt>
                <c:pt idx="2050">
                  <c:v>1.3174659617886937</c:v>
                </c:pt>
                <c:pt idx="2051">
                  <c:v>1.3171835849066884</c:v>
                </c:pt>
                <c:pt idx="2052">
                  <c:v>1.3312597229458329</c:v>
                </c:pt>
                <c:pt idx="2053">
                  <c:v>1.3279743360440179</c:v>
                </c:pt>
                <c:pt idx="2054">
                  <c:v>1.3262077588281529</c:v>
                </c:pt>
                <c:pt idx="2055">
                  <c:v>1.3315852843634999</c:v>
                </c:pt>
                <c:pt idx="2056">
                  <c:v>1.3586845059618171</c:v>
                </c:pt>
                <c:pt idx="2057">
                  <c:v>1.3613385716908748</c:v>
                </c:pt>
                <c:pt idx="2058">
                  <c:v>1.3679085555341759</c:v>
                </c:pt>
                <c:pt idx="2059">
                  <c:v>1.3706211075769519</c:v>
                </c:pt>
                <c:pt idx="2060">
                  <c:v>1.3352144076015449</c:v>
                </c:pt>
                <c:pt idx="2061">
                  <c:v>1.3352144076015449</c:v>
                </c:pt>
                <c:pt idx="2062">
                  <c:v>1.3069884343748424</c:v>
                </c:pt>
                <c:pt idx="2063">
                  <c:v>1.3098219392903665</c:v>
                </c:pt>
                <c:pt idx="2064">
                  <c:v>1.3218078700920393</c:v>
                </c:pt>
                <c:pt idx="2065">
                  <c:v>1.3077923939481086</c:v>
                </c:pt>
                <c:pt idx="2066">
                  <c:v>1.3088675837047805</c:v>
                </c:pt>
                <c:pt idx="2067">
                  <c:v>1.3140891313585656</c:v>
                </c:pt>
                <c:pt idx="2068">
                  <c:v>1.3246501359389931</c:v>
                </c:pt>
                <c:pt idx="2069">
                  <c:v>1.3349006390855793</c:v>
                </c:pt>
                <c:pt idx="2070">
                  <c:v>1.3307916924910919</c:v>
                </c:pt>
                <c:pt idx="2071">
                  <c:v>1.3160415407439143</c:v>
                </c:pt>
                <c:pt idx="2072">
                  <c:v>1.3173744513305663</c:v>
                </c:pt>
                <c:pt idx="2073">
                  <c:v>1.3336938256963509</c:v>
                </c:pt>
                <c:pt idx="2074">
                  <c:v>1.3174752981707292</c:v>
                </c:pt>
                <c:pt idx="2075">
                  <c:v>1.3158033233586179</c:v>
                </c:pt>
                <c:pt idx="2076">
                  <c:v>1.3329773854172478</c:v>
                </c:pt>
                <c:pt idx="2077">
                  <c:v>1.3304230245637303</c:v>
                </c:pt>
                <c:pt idx="2078">
                  <c:v>1.3445096657059583</c:v>
                </c:pt>
                <c:pt idx="2079">
                  <c:v>1.3507359332439532</c:v>
                </c:pt>
                <c:pt idx="2080">
                  <c:v>1.3558658294749479</c:v>
                </c:pt>
                <c:pt idx="2081">
                  <c:v>1.3644756630483281</c:v>
                </c:pt>
                <c:pt idx="2082">
                  <c:v>1.3531057233189485</c:v>
                </c:pt>
                <c:pt idx="2083">
                  <c:v>1.353866290896979</c:v>
                </c:pt>
                <c:pt idx="2084">
                  <c:v>1.3601020343472627</c:v>
                </c:pt>
                <c:pt idx="2085">
                  <c:v>1.3693229784303516</c:v>
                </c:pt>
                <c:pt idx="2086">
                  <c:v>1.3878785871394201</c:v>
                </c:pt>
                <c:pt idx="2087">
                  <c:v>1.3867156486716115</c:v>
                </c:pt>
                <c:pt idx="2088">
                  <c:v>1.3909067172789014</c:v>
                </c:pt>
                <c:pt idx="2089">
                  <c:v>1.3972262670441249</c:v>
                </c:pt>
                <c:pt idx="2090">
                  <c:v>1.3990686409191966</c:v>
                </c:pt>
                <c:pt idx="2091">
                  <c:v>1.3916388769306207</c:v>
                </c:pt>
                <c:pt idx="2092">
                  <c:v>1.3842568497714343</c:v>
                </c:pt>
                <c:pt idx="2093">
                  <c:v>1.3886172461621478</c:v>
                </c:pt>
                <c:pt idx="2094">
                  <c:v>1.3958136367089675</c:v>
                </c:pt>
                <c:pt idx="2095">
                  <c:v>1.4001812524240385</c:v>
                </c:pt>
                <c:pt idx="2096">
                  <c:v>1.3659490024640044</c:v>
                </c:pt>
                <c:pt idx="2097">
                  <c:v>1.3408299820856866</c:v>
                </c:pt>
                <c:pt idx="2098">
                  <c:v>1.3358534674568063</c:v>
                </c:pt>
                <c:pt idx="2099">
                  <c:v>1.3732927925784111</c:v>
                </c:pt>
                <c:pt idx="2100">
                  <c:v>1.3688311694675392</c:v>
                </c:pt>
                <c:pt idx="2101">
                  <c:v>1.3494161499618933</c:v>
                </c:pt>
                <c:pt idx="2102">
                  <c:v>1.3027453833750042</c:v>
                </c:pt>
                <c:pt idx="2103">
                  <c:v>1.2553580331086092</c:v>
                </c:pt>
                <c:pt idx="2104">
                  <c:v>1.2572337251979151</c:v>
                </c:pt>
                <c:pt idx="2105">
                  <c:v>1.2701554423406456</c:v>
                </c:pt>
                <c:pt idx="2106">
                  <c:v>1.2610301855564816</c:v>
                </c:pt>
                <c:pt idx="2107">
                  <c:v>1.2619556151843583</c:v>
                </c:pt>
                <c:pt idx="2108">
                  <c:v>1.2726544676610467</c:v>
                </c:pt>
                <c:pt idx="2109">
                  <c:v>1.2781830550219875</c:v>
                </c:pt>
                <c:pt idx="2110">
                  <c:v>1.2778254421840534</c:v>
                </c:pt>
                <c:pt idx="2111">
                  <c:v>1.2791808836157141</c:v>
                </c:pt>
                <c:pt idx="2112">
                  <c:v>1.2741652697133727</c:v>
                </c:pt>
                <c:pt idx="2113">
                  <c:v>1.2853693033023237</c:v>
                </c:pt>
                <c:pt idx="2114">
                  <c:v>1.2700966976506032</c:v>
                </c:pt>
                <c:pt idx="2115">
                  <c:v>1.2793452183412128</c:v>
                </c:pt>
                <c:pt idx="2116">
                  <c:v>1.2319420413742908</c:v>
                </c:pt>
                <c:pt idx="2117">
                  <c:v>1.2345907350728615</c:v>
                </c:pt>
                <c:pt idx="2118">
                  <c:v>1.229264698190063</c:v>
                </c:pt>
                <c:pt idx="2119">
                  <c:v>1.2453537701891977</c:v>
                </c:pt>
                <c:pt idx="2120">
                  <c:v>1.2526144271422526</c:v>
                </c:pt>
                <c:pt idx="2121">
                  <c:v>1.2482660907259446</c:v>
                </c:pt>
                <c:pt idx="2122">
                  <c:v>1.2482200145490769</c:v>
                </c:pt>
                <c:pt idx="2123">
                  <c:v>1.2252839110953022</c:v>
                </c:pt>
                <c:pt idx="2124">
                  <c:v>1.2332748520324872</c:v>
                </c:pt>
                <c:pt idx="2125">
                  <c:v>1.2160653739563507</c:v>
                </c:pt>
                <c:pt idx="2126">
                  <c:v>1.2218480507115488</c:v>
                </c:pt>
                <c:pt idx="2127">
                  <c:v>1.2273731053866159</c:v>
                </c:pt>
                <c:pt idx="2128">
                  <c:v>1.2099168442946779</c:v>
                </c:pt>
                <c:pt idx="2129">
                  <c:v>1.2077184458412182</c:v>
                </c:pt>
                <c:pt idx="2130">
                  <c:v>1.2191698053924185</c:v>
                </c:pt>
                <c:pt idx="2131">
                  <c:v>1.2183271430194194</c:v>
                </c:pt>
                <c:pt idx="2132">
                  <c:v>1.2271256157365915</c:v>
                </c:pt>
                <c:pt idx="2133">
                  <c:v>1.2359374951202688</c:v>
                </c:pt>
                <c:pt idx="2134">
                  <c:v>1.2409673116493147</c:v>
                </c:pt>
                <c:pt idx="2135">
                  <c:v>1.2563422728910598</c:v>
                </c:pt>
                <c:pt idx="2136">
                  <c:v>1.2606566640695052</c:v>
                </c:pt>
                <c:pt idx="2137">
                  <c:v>1.2606566640695052</c:v>
                </c:pt>
                <c:pt idx="2138">
                  <c:v>1.261240954236245</c:v>
                </c:pt>
                <c:pt idx="2139">
                  <c:v>1.2955846506058193</c:v>
                </c:pt>
                <c:pt idx="2140">
                  <c:v>1.3066859224197211</c:v>
                </c:pt>
                <c:pt idx="2141">
                  <c:v>1.3192279253699677</c:v>
                </c:pt>
                <c:pt idx="2142">
                  <c:v>1.3108338564942841</c:v>
                </c:pt>
                <c:pt idx="2143">
                  <c:v>1.3135957176855373</c:v>
                </c:pt>
                <c:pt idx="2144">
                  <c:v>1.3168753576007601</c:v>
                </c:pt>
                <c:pt idx="2145">
                  <c:v>1.3203153235852865</c:v>
                </c:pt>
                <c:pt idx="2146">
                  <c:v>1.3587643824169935</c:v>
                </c:pt>
                <c:pt idx="2147">
                  <c:v>1.3609581660155776</c:v>
                </c:pt>
                <c:pt idx="2148">
                  <c:v>1.375331709788977</c:v>
                </c:pt>
                <c:pt idx="2149">
                  <c:v>1.4007110883263207</c:v>
                </c:pt>
                <c:pt idx="2150">
                  <c:v>1.3948461773171708</c:v>
                </c:pt>
                <c:pt idx="2151">
                  <c:v>1.3863301267566617</c:v>
                </c:pt>
                <c:pt idx="2152">
                  <c:v>1.4043870496835369</c:v>
                </c:pt>
                <c:pt idx="2153">
                  <c:v>1.4269470059458893</c:v>
                </c:pt>
                <c:pt idx="2154">
                  <c:v>1.4260466150373541</c:v>
                </c:pt>
                <c:pt idx="2155">
                  <c:v>1.4260466150373541</c:v>
                </c:pt>
                <c:pt idx="2156">
                  <c:v>1.4441603808950965</c:v>
                </c:pt>
                <c:pt idx="2157">
                  <c:v>1.4446708288218084</c:v>
                </c:pt>
                <c:pt idx="2158">
                  <c:v>1.4168413607363213</c:v>
                </c:pt>
                <c:pt idx="2159">
                  <c:v>1.4356347986420173</c:v>
                </c:pt>
                <c:pt idx="2160">
                  <c:v>1.4410600497303958</c:v>
                </c:pt>
                <c:pt idx="2161">
                  <c:v>1.446088566482381</c:v>
                </c:pt>
                <c:pt idx="2162">
                  <c:v>1.4607274242700503</c:v>
                </c:pt>
                <c:pt idx="2163">
                  <c:v>1.4513359463110398</c:v>
                </c:pt>
                <c:pt idx="2164">
                  <c:v>1.4481602612623465</c:v>
                </c:pt>
                <c:pt idx="2165">
                  <c:v>1.455464194794607</c:v>
                </c:pt>
                <c:pt idx="2166">
                  <c:v>1.4651428892060707</c:v>
                </c:pt>
                <c:pt idx="2167">
                  <c:v>1.4869906355265257</c:v>
                </c:pt>
                <c:pt idx="2168">
                  <c:v>1.5044740560151451</c:v>
                </c:pt>
                <c:pt idx="2169">
                  <c:v>1.4990642187651029</c:v>
                </c:pt>
                <c:pt idx="2170">
                  <c:v>1.5229702561634872</c:v>
                </c:pt>
                <c:pt idx="2171">
                  <c:v>1.5281502693041782</c:v>
                </c:pt>
                <c:pt idx="2172">
                  <c:v>1.5380494358153534</c:v>
                </c:pt>
                <c:pt idx="2173">
                  <c:v>1.5634329725251677</c:v>
                </c:pt>
                <c:pt idx="2174">
                  <c:v>1.5684647349222529</c:v>
                </c:pt>
                <c:pt idx="2175">
                  <c:v>1.554085341333582</c:v>
                </c:pt>
                <c:pt idx="2176">
                  <c:v>1.5333237069226828</c:v>
                </c:pt>
                <c:pt idx="2177">
                  <c:v>1.5228460780327877</c:v>
                </c:pt>
                <c:pt idx="2178">
                  <c:v>1.541420439123139</c:v>
                </c:pt>
                <c:pt idx="2179">
                  <c:v>1.5313052052591847</c:v>
                </c:pt>
                <c:pt idx="2180">
                  <c:v>1.5511719466116272</c:v>
                </c:pt>
                <c:pt idx="2181">
                  <c:v>1.5606174764214062</c:v>
                </c:pt>
                <c:pt idx="2182">
                  <c:v>1.5465846610910006</c:v>
                </c:pt>
                <c:pt idx="2183">
                  <c:v>1.5157866201460246</c:v>
                </c:pt>
                <c:pt idx="2184">
                  <c:v>1.5082967871884236</c:v>
                </c:pt>
                <c:pt idx="2185">
                  <c:v>1.5161992127952177</c:v>
                </c:pt>
                <c:pt idx="2186">
                  <c:v>1.5297382467535621</c:v>
                </c:pt>
                <c:pt idx="2187">
                  <c:v>1.5157286306822879</c:v>
                </c:pt>
                <c:pt idx="2188">
                  <c:v>1.5357025700247253</c:v>
                </c:pt>
                <c:pt idx="2189">
                  <c:v>1.5365153088270256</c:v>
                </c:pt>
                <c:pt idx="2190">
                  <c:v>1.5112396858794972</c:v>
                </c:pt>
                <c:pt idx="2191">
                  <c:v>1.5018165550000202</c:v>
                </c:pt>
                <c:pt idx="2192">
                  <c:v>1.4701090413218119</c:v>
                </c:pt>
                <c:pt idx="2193">
                  <c:v>1.4736544784058307</c:v>
                </c:pt>
                <c:pt idx="2194">
                  <c:v>1.4807559845493736</c:v>
                </c:pt>
                <c:pt idx="2195">
                  <c:v>1.4738333920563773</c:v>
                </c:pt>
                <c:pt idx="2196">
                  <c:v>1.477582894736464</c:v>
                </c:pt>
                <c:pt idx="2197">
                  <c:v>1.4849658360968803</c:v>
                </c:pt>
                <c:pt idx="2198">
                  <c:v>1.5002310215151917</c:v>
                </c:pt>
                <c:pt idx="2199">
                  <c:v>1.4983692648930642</c:v>
                </c:pt>
                <c:pt idx="2200">
                  <c:v>1.5035007621172973</c:v>
                </c:pt>
                <c:pt idx="2201">
                  <c:v>1.5084540738283851</c:v>
                </c:pt>
                <c:pt idx="2202">
                  <c:v>1.5172675278811276</c:v>
                </c:pt>
                <c:pt idx="2203">
                  <c:v>1.5007214022271416</c:v>
                </c:pt>
                <c:pt idx="2204">
                  <c:v>1.4907520164524948</c:v>
                </c:pt>
                <c:pt idx="2205">
                  <c:v>1.4995451249765519</c:v>
                </c:pt>
                <c:pt idx="2206">
                  <c:v>1.4991266622698844</c:v>
                </c:pt>
                <c:pt idx="2207">
                  <c:v>1.4993949133974089</c:v>
                </c:pt>
                <c:pt idx="2208">
                  <c:v>1.4900010869622877</c:v>
                </c:pt>
                <c:pt idx="2209">
                  <c:v>1.4825795977169263</c:v>
                </c:pt>
                <c:pt idx="2210">
                  <c:v>1.5063561616358332</c:v>
                </c:pt>
                <c:pt idx="2211">
                  <c:v>1.504777055420687</c:v>
                </c:pt>
                <c:pt idx="2212">
                  <c:v>1.4956474518279979</c:v>
                </c:pt>
                <c:pt idx="2213">
                  <c:v>1.5053961110194842</c:v>
                </c:pt>
                <c:pt idx="2214">
                  <c:v>1.5100817673945655</c:v>
                </c:pt>
                <c:pt idx="2215">
                  <c:v>1.5244418044801098</c:v>
                </c:pt>
                <c:pt idx="2216">
                  <c:v>1.5185660919935946</c:v>
                </c:pt>
                <c:pt idx="2217">
                  <c:v>1.5120233065173334</c:v>
                </c:pt>
                <c:pt idx="2218">
                  <c:v>1.536058854243286</c:v>
                </c:pt>
                <c:pt idx="2219">
                  <c:v>1.5682922433758202</c:v>
                </c:pt>
                <c:pt idx="2220">
                  <c:v>1.5720040385830159</c:v>
                </c:pt>
                <c:pt idx="2221">
                  <c:v>1.5457293133137511</c:v>
                </c:pt>
                <c:pt idx="2222">
                  <c:v>1.5632100098612258</c:v>
                </c:pt>
                <c:pt idx="2223">
                  <c:v>1.5672822231576093</c:v>
                </c:pt>
                <c:pt idx="2224">
                  <c:v>1.5875536938757144</c:v>
                </c:pt>
                <c:pt idx="2225">
                  <c:v>1.6050718329716147</c:v>
                </c:pt>
                <c:pt idx="2226">
                  <c:v>1.6095401671287668</c:v>
                </c:pt>
                <c:pt idx="2227">
                  <c:v>1.6155650875276977</c:v>
                </c:pt>
                <c:pt idx="2228">
                  <c:v>1.6178087115963355</c:v>
                </c:pt>
                <c:pt idx="2229">
                  <c:v>1.6257158996022112</c:v>
                </c:pt>
                <c:pt idx="2230">
                  <c:v>1.6047221190906376</c:v>
                </c:pt>
                <c:pt idx="2231">
                  <c:v>1.4398827174226974</c:v>
                </c:pt>
                <c:pt idx="2232">
                  <c:v>1.4787549091398049</c:v>
                </c:pt>
                <c:pt idx="2233">
                  <c:v>1.4323833505677961</c:v>
                </c:pt>
                <c:pt idx="2234">
                  <c:v>1.4588555730705624</c:v>
                </c:pt>
                <c:pt idx="2235">
                  <c:v>1.4858187937825003</c:v>
                </c:pt>
                <c:pt idx="2236">
                  <c:v>1.4938003246433624</c:v>
                </c:pt>
                <c:pt idx="2237">
                  <c:v>1.5139084078047844</c:v>
                </c:pt>
                <c:pt idx="2238">
                  <c:v>1.5120206547927446</c:v>
                </c:pt>
                <c:pt idx="2239">
                  <c:v>1.5138292585794619</c:v>
                </c:pt>
                <c:pt idx="2240">
                  <c:v>1.4945644452756552</c:v>
                </c:pt>
                <c:pt idx="2241">
                  <c:v>1.4860406495007774</c:v>
                </c:pt>
                <c:pt idx="2242">
                  <c:v>1.4911376587783924</c:v>
                </c:pt>
                <c:pt idx="2243">
                  <c:v>1.4859035580342408</c:v>
                </c:pt>
                <c:pt idx="2244">
                  <c:v>1.4975406581897632</c:v>
                </c:pt>
                <c:pt idx="2245">
                  <c:v>1.5048063635468842</c:v>
                </c:pt>
                <c:pt idx="2246">
                  <c:v>1.4975666797670013</c:v>
                </c:pt>
                <c:pt idx="2247">
                  <c:v>1.4893930633213868</c:v>
                </c:pt>
                <c:pt idx="2248">
                  <c:v>1.4803411109817359</c:v>
                </c:pt>
                <c:pt idx="2249">
                  <c:v>1.484356578359902</c:v>
                </c:pt>
                <c:pt idx="2250">
                  <c:v>1.488034340519069</c:v>
                </c:pt>
                <c:pt idx="2251">
                  <c:v>1.4908566397114706</c:v>
                </c:pt>
                <c:pt idx="2252">
                  <c:v>1.4893996376269112</c:v>
                </c:pt>
                <c:pt idx="2253">
                  <c:v>1.4667032328362726</c:v>
                </c:pt>
                <c:pt idx="2254">
                  <c:v>1.4549789626575305</c:v>
                </c:pt>
                <c:pt idx="2255">
                  <c:v>1.4655107695683693</c:v>
                </c:pt>
                <c:pt idx="2256">
                  <c:v>1.466413256443845</c:v>
                </c:pt>
                <c:pt idx="2257">
                  <c:v>1.4813818703282917</c:v>
                </c:pt>
                <c:pt idx="2258">
                  <c:v>1.4736061735506187</c:v>
                </c:pt>
                <c:pt idx="2259">
                  <c:v>1.4742055786454118</c:v>
                </c:pt>
                <c:pt idx="2260">
                  <c:v>1.4749486782058787</c:v>
                </c:pt>
                <c:pt idx="2261">
                  <c:v>1.4903672737525173</c:v>
                </c:pt>
                <c:pt idx="2262">
                  <c:v>1.4924016773051514</c:v>
                </c:pt>
                <c:pt idx="2263">
                  <c:v>1.4994412763068075</c:v>
                </c:pt>
                <c:pt idx="2264">
                  <c:v>1.5031595391010546</c:v>
                </c:pt>
                <c:pt idx="2265">
                  <c:v>1.4970654201298486</c:v>
                </c:pt>
                <c:pt idx="2266">
                  <c:v>1.4995391723301776</c:v>
                </c:pt>
                <c:pt idx="2267">
                  <c:v>1.5089789460332448</c:v>
                </c:pt>
                <c:pt idx="2268">
                  <c:v>1.5210945813813388</c:v>
                </c:pt>
                <c:pt idx="2269">
                  <c:v>1.5479190172256445</c:v>
                </c:pt>
                <c:pt idx="2270">
                  <c:v>1.5568126992949718</c:v>
                </c:pt>
                <c:pt idx="2271">
                  <c:v>1.5710076936698705</c:v>
                </c:pt>
                <c:pt idx="2272">
                  <c:v>1.5767145237298119</c:v>
                </c:pt>
                <c:pt idx="2273">
                  <c:v>1.5799318840513581</c:v>
                </c:pt>
                <c:pt idx="2274">
                  <c:v>1.5728512039602689</c:v>
                </c:pt>
                <c:pt idx="2275">
                  <c:v>1.5770786069365503</c:v>
                </c:pt>
                <c:pt idx="2276">
                  <c:v>1.577616049392651</c:v>
                </c:pt>
                <c:pt idx="2277">
                  <c:v>1.5842481009375444</c:v>
                </c:pt>
                <c:pt idx="2278">
                  <c:v>1.5855060330586981</c:v>
                </c:pt>
                <c:pt idx="2279">
                  <c:v>1.5784107085459664</c:v>
                </c:pt>
                <c:pt idx="2280">
                  <c:v>1.5879140618582011</c:v>
                </c:pt>
                <c:pt idx="2281">
                  <c:v>1.5955986402583957</c:v>
                </c:pt>
                <c:pt idx="2282">
                  <c:v>1.6004398480395428</c:v>
                </c:pt>
                <c:pt idx="2283">
                  <c:v>1.6028930999006077</c:v>
                </c:pt>
                <c:pt idx="2284">
                  <c:v>1.6168686402293215</c:v>
                </c:pt>
                <c:pt idx="2285">
                  <c:v>1.6169091583068078</c:v>
                </c:pt>
                <c:pt idx="2286">
                  <c:v>1.6204247079755891</c:v>
                </c:pt>
                <c:pt idx="2287">
                  <c:v>1.6414595000843828</c:v>
                </c:pt>
                <c:pt idx="2288">
                  <c:v>1.6376474934765557</c:v>
                </c:pt>
                <c:pt idx="2289">
                  <c:v>1.6329964591927604</c:v>
                </c:pt>
                <c:pt idx="2290">
                  <c:v>1.6183343354876525</c:v>
                </c:pt>
                <c:pt idx="2291">
                  <c:v>1.6247041359756509</c:v>
                </c:pt>
                <c:pt idx="2292">
                  <c:v>1.6417569985816982</c:v>
                </c:pt>
                <c:pt idx="2293">
                  <c:v>1.6470244260923645</c:v>
                </c:pt>
                <c:pt idx="2294">
                  <c:v>1.6511513212426825</c:v>
                </c:pt>
                <c:pt idx="2295">
                  <c:v>1.6412958880092989</c:v>
                </c:pt>
                <c:pt idx="2296">
                  <c:v>1.6523588176069681</c:v>
                </c:pt>
                <c:pt idx="2297">
                  <c:v>1.6551399955276731</c:v>
                </c:pt>
                <c:pt idx="2298">
                  <c:v>1.6812986884293406</c:v>
                </c:pt>
                <c:pt idx="2299">
                  <c:v>1.6872868214401791</c:v>
                </c:pt>
                <c:pt idx="2300">
                  <c:v>1.7040604559177892</c:v>
                </c:pt>
                <c:pt idx="2301">
                  <c:v>1.7051904648985834</c:v>
                </c:pt>
                <c:pt idx="2302">
                  <c:v>1.7178921053388301</c:v>
                </c:pt>
                <c:pt idx="2303">
                  <c:v>1.7189025563472096</c:v>
                </c:pt>
                <c:pt idx="2304">
                  <c:v>1.7215495582170282</c:v>
                </c:pt>
                <c:pt idx="2305">
                  <c:v>1.7232292512391312</c:v>
                </c:pt>
                <c:pt idx="2306">
                  <c:v>1.735008564404144</c:v>
                </c:pt>
                <c:pt idx="2307">
                  <c:v>1.7470613589431112</c:v>
                </c:pt>
                <c:pt idx="2308">
                  <c:v>1.7552955235043783</c:v>
                </c:pt>
                <c:pt idx="2309">
                  <c:v>1.7795497399601381</c:v>
                </c:pt>
                <c:pt idx="2310">
                  <c:v>1.7917708992919248</c:v>
                </c:pt>
                <c:pt idx="2311">
                  <c:v>1.8205256744807237</c:v>
                </c:pt>
                <c:pt idx="2312">
                  <c:v>1.814326071133912</c:v>
                </c:pt>
                <c:pt idx="2313">
                  <c:v>1.8287467320294093</c:v>
                </c:pt>
                <c:pt idx="2314">
                  <c:v>1.8384131619054955</c:v>
                </c:pt>
                <c:pt idx="2315">
                  <c:v>1.8696986073902844</c:v>
                </c:pt>
                <c:pt idx="2316">
                  <c:v>1.8847776029527117</c:v>
                </c:pt>
                <c:pt idx="2317">
                  <c:v>1.8858472071128669</c:v>
                </c:pt>
                <c:pt idx="2318">
                  <c:v>1.8808735748938241</c:v>
                </c:pt>
                <c:pt idx="2319">
                  <c:v>1.8691362603426336</c:v>
                </c:pt>
                <c:pt idx="2320">
                  <c:v>1.8637691336415427</c:v>
                </c:pt>
                <c:pt idx="2321">
                  <c:v>1.8229354332539944</c:v>
                </c:pt>
                <c:pt idx="2322">
                  <c:v>1.8297246633889235</c:v>
                </c:pt>
                <c:pt idx="2323">
                  <c:v>1.8078966398532919</c:v>
                </c:pt>
                <c:pt idx="2324">
                  <c:v>1.8060548422357332</c:v>
                </c:pt>
                <c:pt idx="2325">
                  <c:v>1.8333742689107897</c:v>
                </c:pt>
                <c:pt idx="2326">
                  <c:v>1.8377138172636094</c:v>
                </c:pt>
                <c:pt idx="2327">
                  <c:v>1.8687506341877207</c:v>
                </c:pt>
                <c:pt idx="2328">
                  <c:v>1.8732692840944727</c:v>
                </c:pt>
                <c:pt idx="2329">
                  <c:v>1.8727829987167954</c:v>
                </c:pt>
                <c:pt idx="2330">
                  <c:v>1.8664546564966287</c:v>
                </c:pt>
                <c:pt idx="2331">
                  <c:v>1.863846754895532</c:v>
                </c:pt>
                <c:pt idx="2332">
                  <c:v>1.8850196962657813</c:v>
                </c:pt>
                <c:pt idx="2333">
                  <c:v>1.8814977923454124</c:v>
                </c:pt>
                <c:pt idx="2334">
                  <c:v>1.8831417866106686</c:v>
                </c:pt>
                <c:pt idx="2335">
                  <c:v>1.8753063912393044</c:v>
                </c:pt>
                <c:pt idx="2336">
                  <c:v>1.8553241226479726</c:v>
                </c:pt>
                <c:pt idx="2337">
                  <c:v>1.8767014069775145</c:v>
                </c:pt>
                <c:pt idx="2338">
                  <c:v>1.8682517311280893</c:v>
                </c:pt>
                <c:pt idx="2339">
                  <c:v>1.8729831572182163</c:v>
                </c:pt>
                <c:pt idx="2340">
                  <c:v>1.8519983988988924</c:v>
                </c:pt>
                <c:pt idx="2341">
                  <c:v>1.8675492223588215</c:v>
                </c:pt>
                <c:pt idx="2342">
                  <c:v>1.8680136516275088</c:v>
                </c:pt>
                <c:pt idx="2343">
                  <c:v>1.8568778782415303</c:v>
                </c:pt>
                <c:pt idx="2344">
                  <c:v>1.8574845975506389</c:v>
                </c:pt>
                <c:pt idx="2345">
                  <c:v>1.8255586695877091</c:v>
                </c:pt>
                <c:pt idx="2346">
                  <c:v>1.8208794570473763</c:v>
                </c:pt>
                <c:pt idx="2347">
                  <c:v>1.8169241723814393</c:v>
                </c:pt>
                <c:pt idx="2348">
                  <c:v>1.8071478436047079</c:v>
                </c:pt>
                <c:pt idx="2349">
                  <c:v>1.8005158837136508</c:v>
                </c:pt>
                <c:pt idx="2350">
                  <c:v>1.7590107742667089</c:v>
                </c:pt>
                <c:pt idx="2351">
                  <c:v>1.7930073034776162</c:v>
                </c:pt>
                <c:pt idx="2352">
                  <c:v>1.7694122623582824</c:v>
                </c:pt>
                <c:pt idx="2353">
                  <c:v>1.7463154708768291</c:v>
                </c:pt>
                <c:pt idx="2354">
                  <c:v>1.7459084275348726</c:v>
                </c:pt>
                <c:pt idx="2355">
                  <c:v>1.7190121950095092</c:v>
                </c:pt>
                <c:pt idx="2356">
                  <c:v>1.7518411702461756</c:v>
                </c:pt>
                <c:pt idx="2357">
                  <c:v>1.7721328438307589</c:v>
                </c:pt>
                <c:pt idx="2358">
                  <c:v>1.7721328438307589</c:v>
                </c:pt>
                <c:pt idx="2359">
                  <c:v>1.7948808817109745</c:v>
                </c:pt>
                <c:pt idx="2360">
                  <c:v>1.7993496527640942</c:v>
                </c:pt>
                <c:pt idx="2361">
                  <c:v>1.8006480235220845</c:v>
                </c:pt>
                <c:pt idx="2362">
                  <c:v>1.7986676194615563</c:v>
                </c:pt>
                <c:pt idx="2363">
                  <c:v>1.7898398629248178</c:v>
                </c:pt>
                <c:pt idx="2364">
                  <c:v>1.7930058298877145</c:v>
                </c:pt>
                <c:pt idx="2365">
                  <c:v>1.7692191170355709</c:v>
                </c:pt>
                <c:pt idx="2366">
                  <c:v>1.7406525413299558</c:v>
                </c:pt>
                <c:pt idx="2367">
                  <c:v>1.7470510675648687</c:v>
                </c:pt>
                <c:pt idx="2368">
                  <c:v>1.7538772133354408</c:v>
                </c:pt>
                <c:pt idx="2369">
                  <c:v>1.7458635708498804</c:v>
                </c:pt>
                <c:pt idx="2370">
                  <c:v>1.7550773732579297</c:v>
                </c:pt>
                <c:pt idx="2371">
                  <c:v>1.7426139176829374</c:v>
                </c:pt>
                <c:pt idx="2372">
                  <c:v>1.7523480038513637</c:v>
                </c:pt>
                <c:pt idx="2373">
                  <c:v>1.7471670067757334</c:v>
                </c:pt>
                <c:pt idx="2374">
                  <c:v>1.75421985174754</c:v>
                </c:pt>
                <c:pt idx="2375">
                  <c:v>1.7436244049202112</c:v>
                </c:pt>
                <c:pt idx="2376">
                  <c:v>1.7312241140990843</c:v>
                </c:pt>
                <c:pt idx="2377">
                  <c:v>1.744963301739626</c:v>
                </c:pt>
                <c:pt idx="2378">
                  <c:v>1.7508002975801928</c:v>
                </c:pt>
                <c:pt idx="2379">
                  <c:v>1.7438842152570511</c:v>
                </c:pt>
                <c:pt idx="2380">
                  <c:v>1.7564546446130502</c:v>
                </c:pt>
                <c:pt idx="2381">
                  <c:v>1.7834347973846996</c:v>
                </c:pt>
                <c:pt idx="2382">
                  <c:v>1.7901264736370721</c:v>
                </c:pt>
                <c:pt idx="2383">
                  <c:v>1.7982618033911433</c:v>
                </c:pt>
                <c:pt idx="2384">
                  <c:v>1.8129490187368125</c:v>
                </c:pt>
                <c:pt idx="2385">
                  <c:v>1.8323855726321514</c:v>
                </c:pt>
                <c:pt idx="2386">
                  <c:v>1.8323855726321514</c:v>
                </c:pt>
                <c:pt idx="2387">
                  <c:v>1.856275338414469</c:v>
                </c:pt>
                <c:pt idx="2388">
                  <c:v>1.8628739141457558</c:v>
                </c:pt>
                <c:pt idx="2389">
                  <c:v>1.8735091716062773</c:v>
                </c:pt>
                <c:pt idx="2390">
                  <c:v>1.8819037021171139</c:v>
                </c:pt>
                <c:pt idx="2391">
                  <c:v>1.8825854306564216</c:v>
                </c:pt>
                <c:pt idx="2392">
                  <c:v>1.8680540249475357</c:v>
                </c:pt>
                <c:pt idx="2393">
                  <c:v>1.8583111770992906</c:v>
                </c:pt>
                <c:pt idx="2394">
                  <c:v>1.8781524237570151</c:v>
                </c:pt>
                <c:pt idx="2395">
                  <c:v>1.8694189277983357</c:v>
                </c:pt>
                <c:pt idx="2396">
                  <c:v>1.8829549828062564</c:v>
                </c:pt>
                <c:pt idx="2397">
                  <c:v>1.880499453084931</c:v>
                </c:pt>
                <c:pt idx="2398">
                  <c:v>1.8955661306689477</c:v>
                </c:pt>
                <c:pt idx="2399">
                  <c:v>1.8859605667148218</c:v>
                </c:pt>
                <c:pt idx="2400">
                  <c:v>1.8916948012107391</c:v>
                </c:pt>
                <c:pt idx="2401">
                  <c:v>1.8882086524450952</c:v>
                </c:pt>
                <c:pt idx="2402">
                  <c:v>1.8637837429689406</c:v>
                </c:pt>
                <c:pt idx="2403">
                  <c:v>1.9120235884389269</c:v>
                </c:pt>
                <c:pt idx="2404">
                  <c:v>1.9120235884389269</c:v>
                </c:pt>
                <c:pt idx="2405">
                  <c:v>1.9395243644400515</c:v>
                </c:pt>
                <c:pt idx="2406">
                  <c:v>1.9340039770731507</c:v>
                </c:pt>
                <c:pt idx="2407">
                  <c:v>1.9253579358138486</c:v>
                </c:pt>
                <c:pt idx="2408">
                  <c:v>1.9369466525354198</c:v>
                </c:pt>
                <c:pt idx="2409">
                  <c:v>1.9490458446643382</c:v>
                </c:pt>
                <c:pt idx="2410">
                  <c:v>1.9265973239487006</c:v>
                </c:pt>
                <c:pt idx="2411">
                  <c:v>1.8901002340974322</c:v>
                </c:pt>
                <c:pt idx="2412">
                  <c:v>1.9029568635895706</c:v>
                </c:pt>
                <c:pt idx="2413">
                  <c:v>1.8952777997871726</c:v>
                </c:pt>
                <c:pt idx="2414">
                  <c:v>1.8731983013073117</c:v>
                </c:pt>
                <c:pt idx="2415">
                  <c:v>1.856617077123208</c:v>
                </c:pt>
                <c:pt idx="2416">
                  <c:v>1.8968785226580267</c:v>
                </c:pt>
                <c:pt idx="2417">
                  <c:v>1.8954814953514243</c:v>
                </c:pt>
                <c:pt idx="2418">
                  <c:v>1.9023949004069691</c:v>
                </c:pt>
                <c:pt idx="2419">
                  <c:v>1.9193228828835684</c:v>
                </c:pt>
                <c:pt idx="2420">
                  <c:v>1.9223870069666997</c:v>
                </c:pt>
                <c:pt idx="2421">
                  <c:v>1.9283678221102623</c:v>
                </c:pt>
                <c:pt idx="2422">
                  <c:v>1.9278477263153617</c:v>
                </c:pt>
                <c:pt idx="2423">
                  <c:v>1.9419175209028139</c:v>
                </c:pt>
                <c:pt idx="2424">
                  <c:v>1.9479210962790916</c:v>
                </c:pt>
                <c:pt idx="2425">
                  <c:v>1.9429757819686755</c:v>
                </c:pt>
                <c:pt idx="2426">
                  <c:v>1.9200690765070474</c:v>
                </c:pt>
                <c:pt idx="2427">
                  <c:v>1.9166462128271498</c:v>
                </c:pt>
                <c:pt idx="2428">
                  <c:v>1.9175935859279678</c:v>
                </c:pt>
                <c:pt idx="2429">
                  <c:v>1.9144591441755516</c:v>
                </c:pt>
                <c:pt idx="2430">
                  <c:v>1.9047298473062069</c:v>
                </c:pt>
                <c:pt idx="2431">
                  <c:v>1.906580893042418</c:v>
                </c:pt>
                <c:pt idx="2432">
                  <c:v>1.9087962168596098</c:v>
                </c:pt>
                <c:pt idx="2433">
                  <c:v>1.9317785188124019</c:v>
                </c:pt>
                <c:pt idx="2434">
                  <c:v>1.9474649804804476</c:v>
                </c:pt>
                <c:pt idx="2435">
                  <c:v>1.9455105786941274</c:v>
                </c:pt>
                <c:pt idx="2436">
                  <c:v>1.9341876908157503</c:v>
                </c:pt>
                <c:pt idx="2437">
                  <c:v>1.9181012968683835</c:v>
                </c:pt>
                <c:pt idx="2438">
                  <c:v>1.9142578662296108</c:v>
                </c:pt>
                <c:pt idx="2439">
                  <c:v>1.9016467025465289</c:v>
                </c:pt>
                <c:pt idx="2440">
                  <c:v>1.8927311443245327</c:v>
                </c:pt>
                <c:pt idx="2441">
                  <c:v>1.8915948356476431</c:v>
                </c:pt>
                <c:pt idx="2442">
                  <c:v>1.8973400470546111</c:v>
                </c:pt>
                <c:pt idx="2443">
                  <c:v>1.8805063279688459</c:v>
                </c:pt>
                <c:pt idx="2444">
                  <c:v>1.8810041079449433</c:v>
                </c:pt>
                <c:pt idx="2445">
                  <c:v>1.8627956985206282</c:v>
                </c:pt>
                <c:pt idx="2446">
                  <c:v>1.8502045388840822</c:v>
                </c:pt>
                <c:pt idx="2447">
                  <c:v>1.8756498199349863</c:v>
                </c:pt>
                <c:pt idx="2448">
                  <c:v>1.8513281726645692</c:v>
                </c:pt>
                <c:pt idx="2449">
                  <c:v>1.8488139898562752</c:v>
                </c:pt>
                <c:pt idx="2450">
                  <c:v>1.8411681681538112</c:v>
                </c:pt>
                <c:pt idx="2451">
                  <c:v>1.8611945481272221</c:v>
                </c:pt>
                <c:pt idx="2452">
                  <c:v>1.857534485326332</c:v>
                </c:pt>
                <c:pt idx="2453">
                  <c:v>1.833294035336998</c:v>
                </c:pt>
                <c:pt idx="2454">
                  <c:v>1.8442516420170942</c:v>
                </c:pt>
                <c:pt idx="2455">
                  <c:v>1.8442516420170942</c:v>
                </c:pt>
                <c:pt idx="2456">
                  <c:v>1.8632418851008148</c:v>
                </c:pt>
                <c:pt idx="2457">
                  <c:v>1.8495804358371415</c:v>
                </c:pt>
                <c:pt idx="2458">
                  <c:v>1.8265288368490085</c:v>
                </c:pt>
                <c:pt idx="2459">
                  <c:v>1.8509687874533782</c:v>
                </c:pt>
                <c:pt idx="2460">
                  <c:v>1.8713518730797492</c:v>
                </c:pt>
                <c:pt idx="2461">
                  <c:v>1.8722108181940316</c:v>
                </c:pt>
                <c:pt idx="2462">
                  <c:v>1.8821916083478367</c:v>
                </c:pt>
                <c:pt idx="2463">
                  <c:v>1.8873420405913719</c:v>
                </c:pt>
                <c:pt idx="2464">
                  <c:v>1.8789968054205768</c:v>
                </c:pt>
                <c:pt idx="2465">
                  <c:v>1.8748604243268803</c:v>
                </c:pt>
                <c:pt idx="2466">
                  <c:v>1.8897101602166844</c:v>
                </c:pt>
                <c:pt idx="2467">
                  <c:v>1.8884669028814134</c:v>
                </c:pt>
                <c:pt idx="2468">
                  <c:v>1.8880130792124836</c:v>
                </c:pt>
                <c:pt idx="2469">
                  <c:v>1.8661047888338473</c:v>
                </c:pt>
                <c:pt idx="2470">
                  <c:v>1.8341915499750714</c:v>
                </c:pt>
                <c:pt idx="2471">
                  <c:v>1.8263175217779899</c:v>
                </c:pt>
                <c:pt idx="2472">
                  <c:v>1.8217197449375453</c:v>
                </c:pt>
                <c:pt idx="2473">
                  <c:v>1.8303639692088136</c:v>
                </c:pt>
                <c:pt idx="2474">
                  <c:v>1.8348707113783336</c:v>
                </c:pt>
                <c:pt idx="2475">
                  <c:v>1.8467687207349983</c:v>
                </c:pt>
                <c:pt idx="2476">
                  <c:v>1.834981901229443</c:v>
                </c:pt>
                <c:pt idx="2477">
                  <c:v>1.8110735300309377</c:v>
                </c:pt>
                <c:pt idx="2478">
                  <c:v>1.800139657100847</c:v>
                </c:pt>
                <c:pt idx="2479">
                  <c:v>1.8140768301826313</c:v>
                </c:pt>
                <c:pt idx="2480">
                  <c:v>1.7687961065114497</c:v>
                </c:pt>
                <c:pt idx="2481">
                  <c:v>1.7576959590628711</c:v>
                </c:pt>
                <c:pt idx="2482">
                  <c:v>1.7570072245846169</c:v>
                </c:pt>
                <c:pt idx="2483">
                  <c:v>1.7871619779956502</c:v>
                </c:pt>
                <c:pt idx="2484">
                  <c:v>1.7573588836229994</c:v>
                </c:pt>
                <c:pt idx="2485">
                  <c:v>1.7504640247815224</c:v>
                </c:pt>
                <c:pt idx="2486">
                  <c:v>1.7240974523318011</c:v>
                </c:pt>
                <c:pt idx="2487">
                  <c:v>1.6459755116448627</c:v>
                </c:pt>
                <c:pt idx="2488">
                  <c:v>1.6569419640477747</c:v>
                </c:pt>
                <c:pt idx="2489">
                  <c:v>1.6865617541086628</c:v>
                </c:pt>
                <c:pt idx="2490">
                  <c:v>1.7065305162994098</c:v>
                </c:pt>
                <c:pt idx="2491">
                  <c:v>1.7418400421243077</c:v>
                </c:pt>
                <c:pt idx="2492">
                  <c:v>1.699766343289641</c:v>
                </c:pt>
                <c:pt idx="2493">
                  <c:v>1.6683809376716165</c:v>
                </c:pt>
                <c:pt idx="2494">
                  <c:v>1.6107595932526979</c:v>
                </c:pt>
                <c:pt idx="2495">
                  <c:v>1.6204069014120221</c:v>
                </c:pt>
                <c:pt idx="2496">
                  <c:v>1.6116432666203335</c:v>
                </c:pt>
                <c:pt idx="2497">
                  <c:v>1.6170609897244561</c:v>
                </c:pt>
                <c:pt idx="2498">
                  <c:v>1.6170796315350744</c:v>
                </c:pt>
                <c:pt idx="2499">
                  <c:v>1.6069866200574876</c:v>
                </c:pt>
                <c:pt idx="2500">
                  <c:v>1.5906457287798244</c:v>
                </c:pt>
                <c:pt idx="2501">
                  <c:v>1.5765481445144709</c:v>
                </c:pt>
                <c:pt idx="2502">
                  <c:v>1.6038493708326782</c:v>
                </c:pt>
                <c:pt idx="2503">
                  <c:v>1.613512631367708</c:v>
                </c:pt>
                <c:pt idx="2504">
                  <c:v>1.5861625007622162</c:v>
                </c:pt>
                <c:pt idx="2505">
                  <c:v>1.5932201752749542</c:v>
                </c:pt>
                <c:pt idx="2506">
                  <c:v>1.5951648305920201</c:v>
                </c:pt>
                <c:pt idx="2507">
                  <c:v>1.5992516568391286</c:v>
                </c:pt>
                <c:pt idx="2508">
                  <c:v>1.5857237798441528</c:v>
                </c:pt>
                <c:pt idx="2509">
                  <c:v>1.5933971058709906</c:v>
                </c:pt>
                <c:pt idx="2510">
                  <c:v>1.6048436075818602</c:v>
                </c:pt>
                <c:pt idx="2511">
                  <c:v>1.6027972041522152</c:v>
                </c:pt>
                <c:pt idx="2512">
                  <c:v>1.6185425767717805</c:v>
                </c:pt>
                <c:pt idx="2513">
                  <c:v>1.6436671957840139</c:v>
                </c:pt>
                <c:pt idx="2514">
                  <c:v>1.6385924119615016</c:v>
                </c:pt>
                <c:pt idx="2515">
                  <c:v>1.6531672350740241</c:v>
                </c:pt>
                <c:pt idx="2516">
                  <c:v>1.6585681748983274</c:v>
                </c:pt>
                <c:pt idx="2517">
                  <c:v>1.6504665438007637</c:v>
                </c:pt>
                <c:pt idx="2518">
                  <c:v>1.6752397732591031</c:v>
                </c:pt>
                <c:pt idx="2519">
                  <c:v>1.6918204866915758</c:v>
                </c:pt>
                <c:pt idx="2520">
                  <c:v>1.7037350279761216</c:v>
                </c:pt>
                <c:pt idx="2521">
                  <c:v>1.7209282220491864</c:v>
                </c:pt>
                <c:pt idx="2522">
                  <c:v>1.715172547625496</c:v>
                </c:pt>
                <c:pt idx="2523">
                  <c:v>1.717343599550597</c:v>
                </c:pt>
                <c:pt idx="2524">
                  <c:v>1.7452735223571716</c:v>
                </c:pt>
                <c:pt idx="2525">
                  <c:v>1.7353906713894498</c:v>
                </c:pt>
                <c:pt idx="2526">
                  <c:v>1.7517693049360907</c:v>
                </c:pt>
                <c:pt idx="2527">
                  <c:v>1.7611115197036527</c:v>
                </c:pt>
                <c:pt idx="2528">
                  <c:v>1.7390067647897887</c:v>
                </c:pt>
                <c:pt idx="2529">
                  <c:v>1.736140607362425</c:v>
                </c:pt>
                <c:pt idx="2530">
                  <c:v>1.7351618704128444</c:v>
                </c:pt>
                <c:pt idx="2531">
                  <c:v>1.7131061990238057</c:v>
                </c:pt>
                <c:pt idx="2532">
                  <c:v>1.7240967488134413</c:v>
                </c:pt>
                <c:pt idx="2533">
                  <c:v>1.7286398214183869</c:v>
                </c:pt>
                <c:pt idx="2534">
                  <c:v>1.7519091766154637</c:v>
                </c:pt>
                <c:pt idx="2535">
                  <c:v>1.7485252837171754</c:v>
                </c:pt>
                <c:pt idx="2536">
                  <c:v>1.7349470443186452</c:v>
                </c:pt>
                <c:pt idx="2537">
                  <c:v>1.7228925836750983</c:v>
                </c:pt>
                <c:pt idx="2538">
                  <c:v>1.7072828176274712</c:v>
                </c:pt>
                <c:pt idx="2539">
                  <c:v>1.6667241280300773</c:v>
                </c:pt>
                <c:pt idx="2540">
                  <c:v>1.6820986897786778</c:v>
                </c:pt>
                <c:pt idx="2541">
                  <c:v>1.7079618213946333</c:v>
                </c:pt>
                <c:pt idx="2542">
                  <c:v>1.6835086188313353</c:v>
                </c:pt>
                <c:pt idx="2543">
                  <c:v>1.6841292121527993</c:v>
                </c:pt>
                <c:pt idx="2544">
                  <c:v>1.6742319815934863</c:v>
                </c:pt>
                <c:pt idx="2545">
                  <c:v>1.677868146446345</c:v>
                </c:pt>
                <c:pt idx="2546">
                  <c:v>1.6448572331259381</c:v>
                </c:pt>
                <c:pt idx="2547">
                  <c:v>1.6693508239686816</c:v>
                </c:pt>
                <c:pt idx="2548">
                  <c:v>1.6410367657116138</c:v>
                </c:pt>
                <c:pt idx="2549">
                  <c:v>1.6455637792528459</c:v>
                </c:pt>
                <c:pt idx="2550">
                  <c:v>1.6717820856156882</c:v>
                </c:pt>
                <c:pt idx="2551">
                  <c:v>1.6634448720545372</c:v>
                </c:pt>
                <c:pt idx="2552">
                  <c:v>1.675724016910114</c:v>
                </c:pt>
                <c:pt idx="2553">
                  <c:v>1.6475752078355432</c:v>
                </c:pt>
                <c:pt idx="2554">
                  <c:v>1.658335165777314</c:v>
                </c:pt>
                <c:pt idx="2555">
                  <c:v>1.6470883276485144</c:v>
                </c:pt>
                <c:pt idx="2556">
                  <c:v>1.6192825592234179</c:v>
                </c:pt>
                <c:pt idx="2557">
                  <c:v>1.6188602145485069</c:v>
                </c:pt>
                <c:pt idx="2558">
                  <c:v>1.6298442947666245</c:v>
                </c:pt>
                <c:pt idx="2559">
                  <c:v>1.6291424523938132</c:v>
                </c:pt>
                <c:pt idx="2560">
                  <c:v>1.5982925807405928</c:v>
                </c:pt>
                <c:pt idx="2561">
                  <c:v>1.5923988015391342</c:v>
                </c:pt>
                <c:pt idx="2562">
                  <c:v>1.5735052293685738</c:v>
                </c:pt>
                <c:pt idx="2563">
                  <c:v>1.5760844381299854</c:v>
                </c:pt>
                <c:pt idx="2564">
                  <c:v>1.5947321753537083</c:v>
                </c:pt>
                <c:pt idx="2565">
                  <c:v>1.6138336974969312</c:v>
                </c:pt>
                <c:pt idx="2566">
                  <c:v>1.6078221300162676</c:v>
                </c:pt>
                <c:pt idx="2567">
                  <c:v>1.5993112358868995</c:v>
                </c:pt>
                <c:pt idx="2568">
                  <c:v>1.6177044784355166</c:v>
                </c:pt>
                <c:pt idx="2569">
                  <c:v>1.5953761804297075</c:v>
                </c:pt>
                <c:pt idx="2570">
                  <c:v>1.5962419218362747</c:v>
                </c:pt>
                <c:pt idx="2571">
                  <c:v>1.5957641290270246</c:v>
                </c:pt>
                <c:pt idx="2572">
                  <c:v>1.6182227952074875</c:v>
                </c:pt>
                <c:pt idx="2573">
                  <c:v>1.6098847860307157</c:v>
                </c:pt>
                <c:pt idx="2574">
                  <c:v>1.5882688703481804</c:v>
                </c:pt>
                <c:pt idx="2575">
                  <c:v>1.6363751176581802</c:v>
                </c:pt>
                <c:pt idx="2576">
                  <c:v>1.671101851466924</c:v>
                </c:pt>
                <c:pt idx="2577">
                  <c:v>1.6780646260696905</c:v>
                </c:pt>
                <c:pt idx="2578">
                  <c:v>1.6783053175429665</c:v>
                </c:pt>
                <c:pt idx="2579">
                  <c:v>1.7412326705064771</c:v>
                </c:pt>
                <c:pt idx="2580">
                  <c:v>1.759424392701042</c:v>
                </c:pt>
                <c:pt idx="2581">
                  <c:v>1.7189629012092116</c:v>
                </c:pt>
                <c:pt idx="2582">
                  <c:v>1.7125376464555371</c:v>
                </c:pt>
                <c:pt idx="2583">
                  <c:v>1.7097311403108459</c:v>
                </c:pt>
                <c:pt idx="2584">
                  <c:v>1.7656315461109817</c:v>
                </c:pt>
                <c:pt idx="2585">
                  <c:v>1.7857582635731002</c:v>
                </c:pt>
                <c:pt idx="2586">
                  <c:v>1.7815755343322845</c:v>
                </c:pt>
                <c:pt idx="2587">
                  <c:v>1.7987382280671418</c:v>
                </c:pt>
                <c:pt idx="2588">
                  <c:v>1.8387293867557337</c:v>
                </c:pt>
                <c:pt idx="2589">
                  <c:v>1.8676004885324575</c:v>
                </c:pt>
                <c:pt idx="2590">
                  <c:v>1.8629726655045562</c:v>
                </c:pt>
                <c:pt idx="2591">
                  <c:v>1.8712781508115297</c:v>
                </c:pt>
                <c:pt idx="2592">
                  <c:v>1.8817158209582461</c:v>
                </c:pt>
                <c:pt idx="2593">
                  <c:v>1.8504729453665283</c:v>
                </c:pt>
                <c:pt idx="2594">
                  <c:v>1.886505446573796</c:v>
                </c:pt>
                <c:pt idx="2595">
                  <c:v>1.889644612186999</c:v>
                </c:pt>
                <c:pt idx="2596">
                  <c:v>1.9277454424509954</c:v>
                </c:pt>
                <c:pt idx="2597">
                  <c:v>1.9544656459020273</c:v>
                </c:pt>
                <c:pt idx="2598">
                  <c:v>1.9466006292846612</c:v>
                </c:pt>
                <c:pt idx="2599">
                  <c:v>1.9297426818489747</c:v>
                </c:pt>
                <c:pt idx="2600">
                  <c:v>1.8953333578273419</c:v>
                </c:pt>
                <c:pt idx="2601">
                  <c:v>1.9005795980931426</c:v>
                </c:pt>
                <c:pt idx="2602">
                  <c:v>1.8984273181260853</c:v>
                </c:pt>
                <c:pt idx="2603">
                  <c:v>1.8845296647360916</c:v>
                </c:pt>
                <c:pt idx="2604">
                  <c:v>1.8973663600502917</c:v>
                </c:pt>
                <c:pt idx="2605">
                  <c:v>1.9433920649227658</c:v>
                </c:pt>
                <c:pt idx="2606">
                  <c:v>1.9255172735496826</c:v>
                </c:pt>
                <c:pt idx="2607">
                  <c:v>1.9255172735496826</c:v>
                </c:pt>
                <c:pt idx="2608">
                  <c:v>1.9299666253464229</c:v>
                </c:pt>
                <c:pt idx="2609">
                  <c:v>1.9384955325860513</c:v>
                </c:pt>
                <c:pt idx="2610">
                  <c:v>1.9206825535935967</c:v>
                </c:pt>
                <c:pt idx="2611">
                  <c:v>1.9076453761570586</c:v>
                </c:pt>
                <c:pt idx="2612">
                  <c:v>1.9367999588263916</c:v>
                </c:pt>
                <c:pt idx="2613">
                  <c:v>1.9538774538211823</c:v>
                </c:pt>
                <c:pt idx="2614">
                  <c:v>1.9627974665123471</c:v>
                </c:pt>
                <c:pt idx="2615">
                  <c:v>1.9606876375015845</c:v>
                </c:pt>
                <c:pt idx="2616">
                  <c:v>1.9752891223142668</c:v>
                </c:pt>
                <c:pt idx="2617">
                  <c:v>1.9564693265581283</c:v>
                </c:pt>
                <c:pt idx="2618">
                  <c:v>1.9701382315736886</c:v>
                </c:pt>
                <c:pt idx="2619">
                  <c:v>1.9736000068555999</c:v>
                </c:pt>
                <c:pt idx="2620">
                  <c:v>1.9642237764854109</c:v>
                </c:pt>
                <c:pt idx="2621">
                  <c:v>1.9364251606705476</c:v>
                </c:pt>
                <c:pt idx="2622">
                  <c:v>1.9498833660475161</c:v>
                </c:pt>
                <c:pt idx="2623">
                  <c:v>1.9704242602172075</c:v>
                </c:pt>
                <c:pt idx="2624">
                  <c:v>1.9792755549676937</c:v>
                </c:pt>
                <c:pt idx="2625">
                  <c:v>1.9837269817910173</c:v>
                </c:pt>
                <c:pt idx="2626">
                  <c:v>1.9669138541073237</c:v>
                </c:pt>
                <c:pt idx="2627">
                  <c:v>1.978001642097907</c:v>
                </c:pt>
                <c:pt idx="2628">
                  <c:v>1.9652615029686304</c:v>
                </c:pt>
                <c:pt idx="2629">
                  <c:v>1.9618879206707773</c:v>
                </c:pt>
                <c:pt idx="2630">
                  <c:v>1.9628841079301034</c:v>
                </c:pt>
                <c:pt idx="2631">
                  <c:v>1.9628841079301034</c:v>
                </c:pt>
                <c:pt idx="2632">
                  <c:v>1.9540113577928255</c:v>
                </c:pt>
                <c:pt idx="2633">
                  <c:v>1.9710709218352835</c:v>
                </c:pt>
                <c:pt idx="2634">
                  <c:v>2.0108648195173058</c:v>
                </c:pt>
                <c:pt idx="2635">
                  <c:v>2.0108648195173058</c:v>
                </c:pt>
                <c:pt idx="2636">
                  <c:v>2.0754312671616399</c:v>
                </c:pt>
                <c:pt idx="2637">
                  <c:v>2.0988683717211281</c:v>
                </c:pt>
                <c:pt idx="2638">
                  <c:v>2.0958648921175893</c:v>
                </c:pt>
                <c:pt idx="2639">
                  <c:v>2.0818228619973289</c:v>
                </c:pt>
                <c:pt idx="2640">
                  <c:v>2.0795993169771618</c:v>
                </c:pt>
                <c:pt idx="2641">
                  <c:v>2.10373602381007</c:v>
                </c:pt>
                <c:pt idx="2642">
                  <c:v>2.1169068377867966</c:v>
                </c:pt>
                <c:pt idx="2643">
                  <c:v>2.1229681534532361</c:v>
                </c:pt>
                <c:pt idx="2644">
                  <c:v>2.1434128334989522</c:v>
                </c:pt>
                <c:pt idx="2645">
                  <c:v>2.134682466021665</c:v>
                </c:pt>
                <c:pt idx="2646">
                  <c:v>2.1361150684727641</c:v>
                </c:pt>
                <c:pt idx="2647">
                  <c:v>2.1605790606014379</c:v>
                </c:pt>
                <c:pt idx="2648">
                  <c:v>2.1626141882373391</c:v>
                </c:pt>
                <c:pt idx="2649">
                  <c:v>2.1687782976745815</c:v>
                </c:pt>
                <c:pt idx="2650">
                  <c:v>2.1543644921810534</c:v>
                </c:pt>
                <c:pt idx="2651">
                  <c:v>2.1795937427846939</c:v>
                </c:pt>
                <c:pt idx="2652">
                  <c:v>2.2078408156784377</c:v>
                </c:pt>
                <c:pt idx="2653">
                  <c:v>2.2078408156784377</c:v>
                </c:pt>
                <c:pt idx="2654">
                  <c:v>2.1969794140697916</c:v>
                </c:pt>
                <c:pt idx="2655">
                  <c:v>2.2075759958472281</c:v>
                </c:pt>
                <c:pt idx="2656">
                  <c:v>2.2306429841690445</c:v>
                </c:pt>
                <c:pt idx="2657">
                  <c:v>2.2317739484409924</c:v>
                </c:pt>
                <c:pt idx="2658">
                  <c:v>2.2350670104728683</c:v>
                </c:pt>
                <c:pt idx="2659">
                  <c:v>2.2489333407605807</c:v>
                </c:pt>
                <c:pt idx="2660">
                  <c:v>2.2428636729874549</c:v>
                </c:pt>
                <c:pt idx="2661">
                  <c:v>2.1879474620821711</c:v>
                </c:pt>
                <c:pt idx="2662">
                  <c:v>2.1677103562285196</c:v>
                </c:pt>
                <c:pt idx="2663">
                  <c:v>2.1850302950335188</c:v>
                </c:pt>
                <c:pt idx="2664">
                  <c:v>2.1697103761552374</c:v>
                </c:pt>
                <c:pt idx="2665">
                  <c:v>2.1855916601508261</c:v>
                </c:pt>
                <c:pt idx="2666">
                  <c:v>2.1836148298272344</c:v>
                </c:pt>
                <c:pt idx="2667">
                  <c:v>2.2099987970896775</c:v>
                </c:pt>
                <c:pt idx="2668">
                  <c:v>2.2083243424266135</c:v>
                </c:pt>
                <c:pt idx="2669">
                  <c:v>2.2053014632911929</c:v>
                </c:pt>
                <c:pt idx="2670">
                  <c:v>2.219526396638055</c:v>
                </c:pt>
                <c:pt idx="2671">
                  <c:v>2.1951912117015429</c:v>
                </c:pt>
                <c:pt idx="2672">
                  <c:v>2.1865856900459062</c:v>
                </c:pt>
                <c:pt idx="2673">
                  <c:v>2.2095568992737955</c:v>
                </c:pt>
                <c:pt idx="2674">
                  <c:v>2.2124183024437274</c:v>
                </c:pt>
                <c:pt idx="2675">
                  <c:v>2.2088511598781007</c:v>
                </c:pt>
                <c:pt idx="2676">
                  <c:v>2.2137910097220916</c:v>
                </c:pt>
                <c:pt idx="2677">
                  <c:v>2.1975568587031526</c:v>
                </c:pt>
                <c:pt idx="2678">
                  <c:v>2.1942954677043365</c:v>
                </c:pt>
                <c:pt idx="2679">
                  <c:v>2.1787648623861884</c:v>
                </c:pt>
                <c:pt idx="2680">
                  <c:v>2.1731590798167599</c:v>
                </c:pt>
                <c:pt idx="2681">
                  <c:v>2.200676650288742</c:v>
                </c:pt>
                <c:pt idx="2682">
                  <c:v>2.200676650288742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AE8-48AA-9263-931A04994BB1}"/>
            </c:ext>
          </c:extLst>
        </c:ser>
        <c:ser>
          <c:idx val="4"/>
          <c:order val="4"/>
          <c:tx>
            <c:strRef>
              <c:f>Sheet1!$R$2</c:f>
              <c:strCache>
                <c:ptCount val="1"/>
                <c:pt idx="0">
                  <c:v>Multifatorial -2% (simulado)</c:v>
                </c:pt>
              </c:strCache>
            </c:strRef>
          </c:tx>
          <c:spPr>
            <a:ln w="28575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val>
            <c:numRef>
              <c:f>Sheet1!$R$1592:$R$4274</c:f>
              <c:numCache>
                <c:formatCode>0%</c:formatCode>
                <c:ptCount val="2683"/>
                <c:pt idx="0">
                  <c:v>0.99531641526109871</c:v>
                </c:pt>
                <c:pt idx="1">
                  <c:v>0.98621318961995219</c:v>
                </c:pt>
                <c:pt idx="2">
                  <c:v>0.98745227283754289</c:v>
                </c:pt>
                <c:pt idx="3">
                  <c:v>0.9965087507190209</c:v>
                </c:pt>
                <c:pt idx="4">
                  <c:v>0.98116519647495581</c:v>
                </c:pt>
                <c:pt idx="5">
                  <c:v>0.98424041093550174</c:v>
                </c:pt>
                <c:pt idx="6">
                  <c:v>0.97281280309461393</c:v>
                </c:pt>
                <c:pt idx="7">
                  <c:v>0.96967097752501774</c:v>
                </c:pt>
                <c:pt idx="8">
                  <c:v>0.97644035256422712</c:v>
                </c:pt>
                <c:pt idx="9">
                  <c:v>0.96824736344537077</c:v>
                </c:pt>
                <c:pt idx="10">
                  <c:v>0.97144184828819902</c:v>
                </c:pt>
                <c:pt idx="11">
                  <c:v>0.97359726455278151</c:v>
                </c:pt>
                <c:pt idx="12">
                  <c:v>0.95747216824371406</c:v>
                </c:pt>
                <c:pt idx="13">
                  <c:v>0.96424318963543054</c:v>
                </c:pt>
                <c:pt idx="14">
                  <c:v>0.94424222987685447</c:v>
                </c:pt>
                <c:pt idx="15">
                  <c:v>0.94027604400979503</c:v>
                </c:pt>
                <c:pt idx="16">
                  <c:v>0.93464287053200679</c:v>
                </c:pt>
                <c:pt idx="17">
                  <c:v>0.94741449856489313</c:v>
                </c:pt>
                <c:pt idx="18">
                  <c:v>0.92956106645274317</c:v>
                </c:pt>
                <c:pt idx="19">
                  <c:v>0.93249036339223523</c:v>
                </c:pt>
                <c:pt idx="20">
                  <c:v>0.94033189394953176</c:v>
                </c:pt>
                <c:pt idx="21">
                  <c:v>0.9212656145775231</c:v>
                </c:pt>
                <c:pt idx="22">
                  <c:v>0.90070496121684718</c:v>
                </c:pt>
                <c:pt idx="23">
                  <c:v>0.88369037069342227</c:v>
                </c:pt>
                <c:pt idx="24">
                  <c:v>0.87925172163022713</c:v>
                </c:pt>
                <c:pt idx="25">
                  <c:v>0.87868224723391197</c:v>
                </c:pt>
                <c:pt idx="26">
                  <c:v>0.88267909463792738</c:v>
                </c:pt>
                <c:pt idx="27">
                  <c:v>0.90131763922231245</c:v>
                </c:pt>
                <c:pt idx="28">
                  <c:v>0.90258220897637131</c:v>
                </c:pt>
                <c:pt idx="29">
                  <c:v>0.90680053672164551</c:v>
                </c:pt>
                <c:pt idx="30">
                  <c:v>0.91626891731250859</c:v>
                </c:pt>
                <c:pt idx="31">
                  <c:v>0.93537339693721355</c:v>
                </c:pt>
                <c:pt idx="32">
                  <c:v>0.92295303196243061</c:v>
                </c:pt>
                <c:pt idx="33">
                  <c:v>0.91854980439868916</c:v>
                </c:pt>
                <c:pt idx="34">
                  <c:v>0.92678756309295407</c:v>
                </c:pt>
                <c:pt idx="35">
                  <c:v>0.91980724749815335</c:v>
                </c:pt>
                <c:pt idx="36">
                  <c:v>0.92172186698560632</c:v>
                </c:pt>
                <c:pt idx="37">
                  <c:v>0.90632701084646017</c:v>
                </c:pt>
                <c:pt idx="38">
                  <c:v>0.90104440062755176</c:v>
                </c:pt>
                <c:pt idx="39">
                  <c:v>0.89617368104042183</c:v>
                </c:pt>
                <c:pt idx="40">
                  <c:v>0.90787113107482476</c:v>
                </c:pt>
                <c:pt idx="41">
                  <c:v>0.91604580155201554</c:v>
                </c:pt>
                <c:pt idx="42">
                  <c:v>0.91851590436390951</c:v>
                </c:pt>
                <c:pt idx="43">
                  <c:v>0.91137499014814372</c:v>
                </c:pt>
                <c:pt idx="44">
                  <c:v>0.8975375889211209</c:v>
                </c:pt>
                <c:pt idx="45">
                  <c:v>0.90802531268848752</c:v>
                </c:pt>
                <c:pt idx="46">
                  <c:v>0.91891050370884275</c:v>
                </c:pt>
                <c:pt idx="47">
                  <c:v>0.91034461219619256</c:v>
                </c:pt>
                <c:pt idx="48">
                  <c:v>0.90929221847383013</c:v>
                </c:pt>
                <c:pt idx="49">
                  <c:v>0.88653971724835534</c:v>
                </c:pt>
                <c:pt idx="50">
                  <c:v>0.87740721631105145</c:v>
                </c:pt>
                <c:pt idx="51">
                  <c:v>0.87305578827705221</c:v>
                </c:pt>
                <c:pt idx="52">
                  <c:v>0.88311478490089568</c:v>
                </c:pt>
                <c:pt idx="53">
                  <c:v>0.87315324051949772</c:v>
                </c:pt>
                <c:pt idx="54">
                  <c:v>0.85981703205193416</c:v>
                </c:pt>
                <c:pt idx="55">
                  <c:v>0.85983917674915677</c:v>
                </c:pt>
                <c:pt idx="56">
                  <c:v>0.87413738299102328</c:v>
                </c:pt>
                <c:pt idx="57">
                  <c:v>0.87285393715696025</c:v>
                </c:pt>
                <c:pt idx="58">
                  <c:v>0.87705464819356005</c:v>
                </c:pt>
                <c:pt idx="59">
                  <c:v>0.86567849265226904</c:v>
                </c:pt>
                <c:pt idx="60">
                  <c:v>0.86534061767312442</c:v>
                </c:pt>
                <c:pt idx="61">
                  <c:v>0.86857415917308767</c:v>
                </c:pt>
                <c:pt idx="62">
                  <c:v>0.87752896955161219</c:v>
                </c:pt>
                <c:pt idx="63">
                  <c:v>0.87055096565283052</c:v>
                </c:pt>
                <c:pt idx="64">
                  <c:v>0.86623949376495046</c:v>
                </c:pt>
                <c:pt idx="65">
                  <c:v>0.85886512165274509</c:v>
                </c:pt>
                <c:pt idx="66">
                  <c:v>0.84267253674016451</c:v>
                </c:pt>
                <c:pt idx="67">
                  <c:v>0.81933634589371274</c:v>
                </c:pt>
                <c:pt idx="68">
                  <c:v>0.81796378141594572</c:v>
                </c:pt>
                <c:pt idx="69">
                  <c:v>0.81014161740295887</c:v>
                </c:pt>
                <c:pt idx="70">
                  <c:v>0.78475786898970068</c:v>
                </c:pt>
                <c:pt idx="71">
                  <c:v>0.79231911623037421</c:v>
                </c:pt>
                <c:pt idx="72">
                  <c:v>0.80083760310750973</c:v>
                </c:pt>
                <c:pt idx="73">
                  <c:v>0.81023026522596098</c:v>
                </c:pt>
                <c:pt idx="74">
                  <c:v>0.77711209847888707</c:v>
                </c:pt>
                <c:pt idx="75">
                  <c:v>0.77175391416647465</c:v>
                </c:pt>
                <c:pt idx="76">
                  <c:v>0.73017105144522909</c:v>
                </c:pt>
                <c:pt idx="77">
                  <c:v>0.7426770263064183</c:v>
                </c:pt>
                <c:pt idx="78">
                  <c:v>0.80001851324141671</c:v>
                </c:pt>
                <c:pt idx="79">
                  <c:v>0.79453279562423418</c:v>
                </c:pt>
                <c:pt idx="80">
                  <c:v>0.77781445788543802</c:v>
                </c:pt>
                <c:pt idx="81">
                  <c:v>0.77785470118768429</c:v>
                </c:pt>
                <c:pt idx="82">
                  <c:v>0.7981387797777767</c:v>
                </c:pt>
                <c:pt idx="83">
                  <c:v>0.78945077808758424</c:v>
                </c:pt>
                <c:pt idx="84">
                  <c:v>0.73875462263344294</c:v>
                </c:pt>
                <c:pt idx="85">
                  <c:v>0.77469261409406065</c:v>
                </c:pt>
                <c:pt idx="86">
                  <c:v>0.77829498294815902</c:v>
                </c:pt>
                <c:pt idx="87">
                  <c:v>0.75070109103411842</c:v>
                </c:pt>
                <c:pt idx="88">
                  <c:v>0.73664596423608919</c:v>
                </c:pt>
                <c:pt idx="89">
                  <c:v>0.70367782770747278</c:v>
                </c:pt>
                <c:pt idx="90">
                  <c:v>0.6803802964171809</c:v>
                </c:pt>
                <c:pt idx="91">
                  <c:v>0.64875855621790957</c:v>
                </c:pt>
                <c:pt idx="92">
                  <c:v>0.63625297095317868</c:v>
                </c:pt>
                <c:pt idx="93">
                  <c:v>0.6098513863723134</c:v>
                </c:pt>
                <c:pt idx="94">
                  <c:v>0.67354111440118036</c:v>
                </c:pt>
                <c:pt idx="95">
                  <c:v>0.68794616389431695</c:v>
                </c:pt>
                <c:pt idx="96">
                  <c:v>0.64081591714546526</c:v>
                </c:pt>
                <c:pt idx="97">
                  <c:v>0.64797487426900779</c:v>
                </c:pt>
                <c:pt idx="98">
                  <c:v>0.65088909373828741</c:v>
                </c:pt>
                <c:pt idx="99">
                  <c:v>0.67662851650170386</c:v>
                </c:pt>
                <c:pt idx="100">
                  <c:v>0.67203487565449405</c:v>
                </c:pt>
                <c:pt idx="101">
                  <c:v>0.62589434600434402</c:v>
                </c:pt>
                <c:pt idx="102">
                  <c:v>0.61006705926206461</c:v>
                </c:pt>
                <c:pt idx="103">
                  <c:v>0.58182340072638405</c:v>
                </c:pt>
                <c:pt idx="104">
                  <c:v>0.57106870775501295</c:v>
                </c:pt>
                <c:pt idx="105">
                  <c:v>0.61332985601164047</c:v>
                </c:pt>
                <c:pt idx="106">
                  <c:v>0.62725996451457355</c:v>
                </c:pt>
                <c:pt idx="107">
                  <c:v>0.63808203211455461</c:v>
                </c:pt>
                <c:pt idx="108">
                  <c:v>0.64391253201316345</c:v>
                </c:pt>
                <c:pt idx="109">
                  <c:v>0.65055683621583593</c:v>
                </c:pt>
                <c:pt idx="110">
                  <c:v>0.67239343478686131</c:v>
                </c:pt>
                <c:pt idx="111">
                  <c:v>0.64860657819839085</c:v>
                </c:pt>
                <c:pt idx="112">
                  <c:v>0.64164187582090748</c:v>
                </c:pt>
                <c:pt idx="113">
                  <c:v>0.65461590900666233</c:v>
                </c:pt>
                <c:pt idx="114">
                  <c:v>0.6497333964861377</c:v>
                </c:pt>
                <c:pt idx="115">
                  <c:v>0.65890501820465419</c:v>
                </c:pt>
                <c:pt idx="116">
                  <c:v>0.6304611076951856</c:v>
                </c:pt>
                <c:pt idx="117">
                  <c:v>0.65552662191787536</c:v>
                </c:pt>
                <c:pt idx="118">
                  <c:v>0.65467959520907848</c:v>
                </c:pt>
                <c:pt idx="119">
                  <c:v>0.66229045271613496</c:v>
                </c:pt>
                <c:pt idx="120">
                  <c:v>0.65029630683318607</c:v>
                </c:pt>
                <c:pt idx="121">
                  <c:v>0.64782923433891881</c:v>
                </c:pt>
                <c:pt idx="122">
                  <c:v>0.63384971797832479</c:v>
                </c:pt>
                <c:pt idx="123">
                  <c:v>0.65143576822582172</c:v>
                </c:pt>
                <c:pt idx="124">
                  <c:v>0.64974523251376359</c:v>
                </c:pt>
                <c:pt idx="125">
                  <c:v>0.66088964930269456</c:v>
                </c:pt>
                <c:pt idx="126">
                  <c:v>0.66513001372775493</c:v>
                </c:pt>
                <c:pt idx="127">
                  <c:v>0.66621424637516369</c:v>
                </c:pt>
                <c:pt idx="128">
                  <c:v>0.64737833406994427</c:v>
                </c:pt>
                <c:pt idx="129">
                  <c:v>0.6562693514161646</c:v>
                </c:pt>
                <c:pt idx="130">
                  <c:v>0.66280200364888309</c:v>
                </c:pt>
                <c:pt idx="131">
                  <c:v>0.66381977191383923</c:v>
                </c:pt>
                <c:pt idx="132">
                  <c:v>0.66604317392759427</c:v>
                </c:pt>
                <c:pt idx="133">
                  <c:v>0.68312088992961528</c:v>
                </c:pt>
                <c:pt idx="134">
                  <c:v>0.67624977137556708</c:v>
                </c:pt>
                <c:pt idx="135">
                  <c:v>0.67530290434833429</c:v>
                </c:pt>
                <c:pt idx="136">
                  <c:v>0.67110553391139782</c:v>
                </c:pt>
                <c:pt idx="137">
                  <c:v>0.67833974480462267</c:v>
                </c:pt>
                <c:pt idx="138">
                  <c:v>0.66644688629476279</c:v>
                </c:pt>
                <c:pt idx="139">
                  <c:v>0.68291249269253573</c:v>
                </c:pt>
                <c:pt idx="140">
                  <c:v>0.67633025189308216</c:v>
                </c:pt>
                <c:pt idx="141">
                  <c:v>0.68771080840150012</c:v>
                </c:pt>
                <c:pt idx="142">
                  <c:v>0.68741002018904207</c:v>
                </c:pt>
                <c:pt idx="143">
                  <c:v>0.67628306504859559</c:v>
                </c:pt>
                <c:pt idx="144">
                  <c:v>0.66685300533295666</c:v>
                </c:pt>
                <c:pt idx="145">
                  <c:v>0.66668748377155662</c:v>
                </c:pt>
                <c:pt idx="146">
                  <c:v>0.66663294877367418</c:v>
                </c:pt>
                <c:pt idx="147">
                  <c:v>0.67343373658857264</c:v>
                </c:pt>
                <c:pt idx="148">
                  <c:v>0.69430189485684546</c:v>
                </c:pt>
                <c:pt idx="149">
                  <c:v>0.69302023536210211</c:v>
                </c:pt>
                <c:pt idx="150">
                  <c:v>0.69187993208923781</c:v>
                </c:pt>
                <c:pt idx="151">
                  <c:v>0.68265814860010221</c:v>
                </c:pt>
                <c:pt idx="152">
                  <c:v>0.6913535599820636</c:v>
                </c:pt>
                <c:pt idx="153">
                  <c:v>0.69209704274005113</c:v>
                </c:pt>
                <c:pt idx="154">
                  <c:v>0.67766075426863892</c:v>
                </c:pt>
                <c:pt idx="155">
                  <c:v>0.68596905557937626</c:v>
                </c:pt>
                <c:pt idx="156">
                  <c:v>0.67187468432089636</c:v>
                </c:pt>
                <c:pt idx="157">
                  <c:v>0.67680585707567675</c:v>
                </c:pt>
                <c:pt idx="158">
                  <c:v>0.67781374863711785</c:v>
                </c:pt>
                <c:pt idx="159">
                  <c:v>0.6758526950958833</c:v>
                </c:pt>
                <c:pt idx="160">
                  <c:v>0.66145732845651695</c:v>
                </c:pt>
                <c:pt idx="161">
                  <c:v>0.66967713390101757</c:v>
                </c:pt>
                <c:pt idx="162">
                  <c:v>0.66881863285500565</c:v>
                </c:pt>
                <c:pt idx="163">
                  <c:v>0.67353781134648605</c:v>
                </c:pt>
                <c:pt idx="164">
                  <c:v>0.67527509167542443</c:v>
                </c:pt>
                <c:pt idx="165">
                  <c:v>0.67398348000424835</c:v>
                </c:pt>
                <c:pt idx="166">
                  <c:v>0.68123419453282241</c:v>
                </c:pt>
                <c:pt idx="167">
                  <c:v>0.67563769513338123</c:v>
                </c:pt>
                <c:pt idx="168">
                  <c:v>0.67390906881056534</c:v>
                </c:pt>
                <c:pt idx="169">
                  <c:v>0.67117898473105619</c:v>
                </c:pt>
                <c:pt idx="170">
                  <c:v>0.6807176290173772</c:v>
                </c:pt>
                <c:pt idx="171">
                  <c:v>0.67751985143567783</c:v>
                </c:pt>
                <c:pt idx="172">
                  <c:v>0.68481963044415561</c:v>
                </c:pt>
                <c:pt idx="173">
                  <c:v>0.69704183557839772</c:v>
                </c:pt>
                <c:pt idx="174">
                  <c:v>0.69427797851738526</c:v>
                </c:pt>
                <c:pt idx="175">
                  <c:v>0.688897849735574</c:v>
                </c:pt>
                <c:pt idx="176">
                  <c:v>0.69198586098021242</c:v>
                </c:pt>
                <c:pt idx="177">
                  <c:v>0.69087637958219628</c:v>
                </c:pt>
                <c:pt idx="178">
                  <c:v>0.70128663375524136</c:v>
                </c:pt>
                <c:pt idx="179">
                  <c:v>0.70109875650176945</c:v>
                </c:pt>
                <c:pt idx="180">
                  <c:v>0.69165653529977833</c:v>
                </c:pt>
                <c:pt idx="181">
                  <c:v>0.68993163139693681</c:v>
                </c:pt>
                <c:pt idx="182">
                  <c:v>0.69235593266232043</c:v>
                </c:pt>
                <c:pt idx="183">
                  <c:v>0.68683325587772237</c:v>
                </c:pt>
                <c:pt idx="184">
                  <c:v>0.69018800081446363</c:v>
                </c:pt>
                <c:pt idx="185">
                  <c:v>0.69135540644777504</c:v>
                </c:pt>
                <c:pt idx="186">
                  <c:v>0.69577210722703564</c:v>
                </c:pt>
                <c:pt idx="187">
                  <c:v>0.6736785894035705</c:v>
                </c:pt>
                <c:pt idx="188">
                  <c:v>0.6720677396295579</c:v>
                </c:pt>
                <c:pt idx="189">
                  <c:v>0.68214310220377461</c:v>
                </c:pt>
                <c:pt idx="190">
                  <c:v>0.6727900062993033</c:v>
                </c:pt>
                <c:pt idx="191">
                  <c:v>0.67282363442937609</c:v>
                </c:pt>
                <c:pt idx="192">
                  <c:v>0.66710377430590662</c:v>
                </c:pt>
                <c:pt idx="193">
                  <c:v>0.68416322046924372</c:v>
                </c:pt>
                <c:pt idx="194">
                  <c:v>0.68079821859688183</c:v>
                </c:pt>
                <c:pt idx="195">
                  <c:v>0.68762901381302621</c:v>
                </c:pt>
                <c:pt idx="196">
                  <c:v>0.68723429055062746</c:v>
                </c:pt>
                <c:pt idx="197">
                  <c:v>0.68240028878306247</c:v>
                </c:pt>
                <c:pt idx="198">
                  <c:v>0.68968801023879089</c:v>
                </c:pt>
                <c:pt idx="199">
                  <c:v>0.69883199248927497</c:v>
                </c:pt>
                <c:pt idx="200">
                  <c:v>0.70130810652135123</c:v>
                </c:pt>
                <c:pt idx="201">
                  <c:v>0.69922606848559588</c:v>
                </c:pt>
                <c:pt idx="202">
                  <c:v>0.71869267391643854</c:v>
                </c:pt>
                <c:pt idx="203">
                  <c:v>0.71370468960089462</c:v>
                </c:pt>
                <c:pt idx="204">
                  <c:v>0.71560440547420134</c:v>
                </c:pt>
                <c:pt idx="205">
                  <c:v>0.72408092538670488</c:v>
                </c:pt>
                <c:pt idx="206">
                  <c:v>0.71841607607806623</c:v>
                </c:pt>
                <c:pt idx="207">
                  <c:v>0.70834419935020265</c:v>
                </c:pt>
                <c:pt idx="208">
                  <c:v>0.7083742965313411</c:v>
                </c:pt>
                <c:pt idx="209">
                  <c:v>0.72320986718763025</c:v>
                </c:pt>
                <c:pt idx="210">
                  <c:v>0.73760651623723095</c:v>
                </c:pt>
                <c:pt idx="211">
                  <c:v>0.74420275580548589</c:v>
                </c:pt>
                <c:pt idx="212">
                  <c:v>0.74524849652998804</c:v>
                </c:pt>
                <c:pt idx="213">
                  <c:v>0.74547533765125351</c:v>
                </c:pt>
                <c:pt idx="214">
                  <c:v>0.75226619046072452</c:v>
                </c:pt>
                <c:pt idx="215">
                  <c:v>0.76338318654711335</c:v>
                </c:pt>
                <c:pt idx="216">
                  <c:v>0.7704621353988651</c:v>
                </c:pt>
                <c:pt idx="217">
                  <c:v>0.76666755743291437</c:v>
                </c:pt>
                <c:pt idx="218">
                  <c:v>0.77070434888902273</c:v>
                </c:pt>
                <c:pt idx="219">
                  <c:v>0.77704202642948339</c:v>
                </c:pt>
                <c:pt idx="220">
                  <c:v>0.78160058679691546</c:v>
                </c:pt>
                <c:pt idx="221">
                  <c:v>0.7729657397862818</c:v>
                </c:pt>
                <c:pt idx="222">
                  <c:v>0.78050209201427334</c:v>
                </c:pt>
                <c:pt idx="223">
                  <c:v>0.78739307734274588</c:v>
                </c:pt>
                <c:pt idx="224">
                  <c:v>0.80471518599320502</c:v>
                </c:pt>
                <c:pt idx="225">
                  <c:v>0.80818637121884829</c:v>
                </c:pt>
                <c:pt idx="226">
                  <c:v>0.81735488046707538</c:v>
                </c:pt>
                <c:pt idx="227">
                  <c:v>0.83471836679914468</c:v>
                </c:pt>
                <c:pt idx="228">
                  <c:v>0.83068250687873058</c:v>
                </c:pt>
                <c:pt idx="229">
                  <c:v>0.84767465293546274</c:v>
                </c:pt>
                <c:pt idx="230">
                  <c:v>0.84386122180282375</c:v>
                </c:pt>
                <c:pt idx="231">
                  <c:v>0.85046765711104477</c:v>
                </c:pt>
                <c:pt idx="232">
                  <c:v>0.83914193576177476</c:v>
                </c:pt>
                <c:pt idx="233">
                  <c:v>0.86086420872183644</c:v>
                </c:pt>
                <c:pt idx="234">
                  <c:v>0.86186828266244864</c:v>
                </c:pt>
                <c:pt idx="235">
                  <c:v>0.85958823074900048</c:v>
                </c:pt>
                <c:pt idx="236">
                  <c:v>0.84727433417113673</c:v>
                </c:pt>
                <c:pt idx="237">
                  <c:v>0.85511326547908151</c:v>
                </c:pt>
                <c:pt idx="238">
                  <c:v>0.86462431773857573</c:v>
                </c:pt>
                <c:pt idx="239">
                  <c:v>0.88730978754835221</c:v>
                </c:pt>
                <c:pt idx="240">
                  <c:v>0.88436607382327892</c:v>
                </c:pt>
                <c:pt idx="241">
                  <c:v>0.88472013417393536</c:v>
                </c:pt>
                <c:pt idx="242">
                  <c:v>0.87315561743332937</c:v>
                </c:pt>
                <c:pt idx="243">
                  <c:v>0.88255782199202681</c:v>
                </c:pt>
                <c:pt idx="244">
                  <c:v>0.88606949132884039</c:v>
                </c:pt>
                <c:pt idx="245">
                  <c:v>0.89250760983572874</c:v>
                </c:pt>
                <c:pt idx="246">
                  <c:v>0.89081401307681773</c:v>
                </c:pt>
                <c:pt idx="247">
                  <c:v>0.89818277203734653</c:v>
                </c:pt>
                <c:pt idx="248">
                  <c:v>0.90137609996850343</c:v>
                </c:pt>
                <c:pt idx="249">
                  <c:v>0.91588160496830939</c:v>
                </c:pt>
                <c:pt idx="250">
                  <c:v>0.91841008646163769</c:v>
                </c:pt>
                <c:pt idx="251">
                  <c:v>0.91278389852399067</c:v>
                </c:pt>
                <c:pt idx="252">
                  <c:v>0.93276728936398567</c:v>
                </c:pt>
                <c:pt idx="253">
                  <c:v>0.93659191102522177</c:v>
                </c:pt>
                <c:pt idx="254">
                  <c:v>0.93907262870841246</c:v>
                </c:pt>
                <c:pt idx="255">
                  <c:v>0.93424890135172312</c:v>
                </c:pt>
                <c:pt idx="256">
                  <c:v>0.9374034879732569</c:v>
                </c:pt>
                <c:pt idx="257">
                  <c:v>0.94460402122453146</c:v>
                </c:pt>
                <c:pt idx="258">
                  <c:v>0.92980022213943347</c:v>
                </c:pt>
                <c:pt idx="259">
                  <c:v>0.92769346814522924</c:v>
                </c:pt>
                <c:pt idx="260">
                  <c:v>0.92356213236126894</c:v>
                </c:pt>
                <c:pt idx="261">
                  <c:v>0.92356566230497639</c:v>
                </c:pt>
                <c:pt idx="262">
                  <c:v>0.93497180717386807</c:v>
                </c:pt>
                <c:pt idx="263">
                  <c:v>0.91612648261199181</c:v>
                </c:pt>
                <c:pt idx="264">
                  <c:v>0.92626675776398948</c:v>
                </c:pt>
                <c:pt idx="265">
                  <c:v>0.9265724909367713</c:v>
                </c:pt>
                <c:pt idx="266">
                  <c:v>0.93464764676622014</c:v>
                </c:pt>
                <c:pt idx="267">
                  <c:v>0.93487206039478832</c:v>
                </c:pt>
                <c:pt idx="268">
                  <c:v>0.94168806461925803</c:v>
                </c:pt>
                <c:pt idx="269">
                  <c:v>0.93685146966785537</c:v>
                </c:pt>
                <c:pt idx="270">
                  <c:v>0.93762192402266864</c:v>
                </c:pt>
                <c:pt idx="271">
                  <c:v>0.93978045466973037</c:v>
                </c:pt>
                <c:pt idx="272">
                  <c:v>0.94322364677604309</c:v>
                </c:pt>
                <c:pt idx="273">
                  <c:v>0.94251638022419015</c:v>
                </c:pt>
                <c:pt idx="274">
                  <c:v>0.94157937571202011</c:v>
                </c:pt>
                <c:pt idx="275">
                  <c:v>0.9446936547871575</c:v>
                </c:pt>
                <c:pt idx="276">
                  <c:v>0.9476984142955831</c:v>
                </c:pt>
                <c:pt idx="277">
                  <c:v>0.94833402017190604</c:v>
                </c:pt>
                <c:pt idx="278">
                  <c:v>0.94138535030730597</c:v>
                </c:pt>
                <c:pt idx="279">
                  <c:v>0.95312617677729972</c:v>
                </c:pt>
                <c:pt idx="280">
                  <c:v>0.96359814596395266</c:v>
                </c:pt>
                <c:pt idx="281">
                  <c:v>0.97303789376470762</c:v>
                </c:pt>
                <c:pt idx="282">
                  <c:v>0.9874526621821571</c:v>
                </c:pt>
                <c:pt idx="283">
                  <c:v>0.99157840330588887</c:v>
                </c:pt>
                <c:pt idx="284">
                  <c:v>0.98668087218312417</c:v>
                </c:pt>
                <c:pt idx="285">
                  <c:v>0.99760377108335507</c:v>
                </c:pt>
                <c:pt idx="286">
                  <c:v>1.0096264610676897</c:v>
                </c:pt>
                <c:pt idx="287">
                  <c:v>1.020331088167554</c:v>
                </c:pt>
                <c:pt idx="288">
                  <c:v>1.0186605653441307</c:v>
                </c:pt>
                <c:pt idx="289">
                  <c:v>1.0233973366721876</c:v>
                </c:pt>
                <c:pt idx="290">
                  <c:v>1.038291104835529</c:v>
                </c:pt>
                <c:pt idx="291">
                  <c:v>1.04928785076597</c:v>
                </c:pt>
                <c:pt idx="292">
                  <c:v>1.0653019918346811</c:v>
                </c:pt>
                <c:pt idx="293">
                  <c:v>1.0778435142121217</c:v>
                </c:pt>
                <c:pt idx="294">
                  <c:v>1.0877679461555507</c:v>
                </c:pt>
                <c:pt idx="295">
                  <c:v>1.088401732722396</c:v>
                </c:pt>
                <c:pt idx="296">
                  <c:v>1.0951871067738026</c:v>
                </c:pt>
                <c:pt idx="297">
                  <c:v>1.0998041202946605</c:v>
                </c:pt>
                <c:pt idx="298">
                  <c:v>1.0894686723698124</c:v>
                </c:pt>
                <c:pt idx="299">
                  <c:v>1.0999026606435207</c:v>
                </c:pt>
                <c:pt idx="300">
                  <c:v>1.0907483659514188</c:v>
                </c:pt>
                <c:pt idx="301">
                  <c:v>1.094045567874659</c:v>
                </c:pt>
                <c:pt idx="302">
                  <c:v>1.0785928277343311</c:v>
                </c:pt>
                <c:pt idx="303">
                  <c:v>1.090904596569795</c:v>
                </c:pt>
                <c:pt idx="304">
                  <c:v>1.093278591131819</c:v>
                </c:pt>
                <c:pt idx="305">
                  <c:v>1.0991564105450562</c:v>
                </c:pt>
                <c:pt idx="306">
                  <c:v>1.1106837046327984</c:v>
                </c:pt>
                <c:pt idx="307">
                  <c:v>1.1128458503504308</c:v>
                </c:pt>
                <c:pt idx="308">
                  <c:v>1.1147141965746448</c:v>
                </c:pt>
                <c:pt idx="309">
                  <c:v>1.1218843284412092</c:v>
                </c:pt>
                <c:pt idx="310">
                  <c:v>1.1238692625278706</c:v>
                </c:pt>
                <c:pt idx="311">
                  <c:v>1.1297298216202039</c:v>
                </c:pt>
                <c:pt idx="312">
                  <c:v>1.1244373413843771</c:v>
                </c:pt>
                <c:pt idx="313">
                  <c:v>1.115767174568693</c:v>
                </c:pt>
                <c:pt idx="314">
                  <c:v>1.1138354020609968</c:v>
                </c:pt>
                <c:pt idx="315">
                  <c:v>1.1161406012256903</c:v>
                </c:pt>
                <c:pt idx="316">
                  <c:v>1.1247554073368677</c:v>
                </c:pt>
                <c:pt idx="317">
                  <c:v>1.1415677418139067</c:v>
                </c:pt>
                <c:pt idx="318">
                  <c:v>1.1391748833887583</c:v>
                </c:pt>
                <c:pt idx="319">
                  <c:v>1.1435441368126746</c:v>
                </c:pt>
                <c:pt idx="320">
                  <c:v>1.1453806357630674</c:v>
                </c:pt>
                <c:pt idx="321">
                  <c:v>1.153232544217325</c:v>
                </c:pt>
                <c:pt idx="322">
                  <c:v>1.1556332181301088</c:v>
                </c:pt>
                <c:pt idx="323">
                  <c:v>1.1696216972450355</c:v>
                </c:pt>
                <c:pt idx="324">
                  <c:v>1.1742140492147304</c:v>
                </c:pt>
                <c:pt idx="325">
                  <c:v>1.1764307380582719</c:v>
                </c:pt>
                <c:pt idx="326">
                  <c:v>1.1808009206612746</c:v>
                </c:pt>
                <c:pt idx="327">
                  <c:v>1.1854005125009071</c:v>
                </c:pt>
                <c:pt idx="328">
                  <c:v>1.1717117115437135</c:v>
                </c:pt>
                <c:pt idx="329">
                  <c:v>1.1739025043643387</c:v>
                </c:pt>
                <c:pt idx="330">
                  <c:v>1.176037987018125</c:v>
                </c:pt>
                <c:pt idx="331">
                  <c:v>1.1850943697210661</c:v>
                </c:pt>
                <c:pt idx="332">
                  <c:v>1.1843603112012862</c:v>
                </c:pt>
                <c:pt idx="333">
                  <c:v>1.1910744830857412</c:v>
                </c:pt>
                <c:pt idx="334">
                  <c:v>1.1810769092555637</c:v>
                </c:pt>
                <c:pt idx="335">
                  <c:v>1.1883604209216587</c:v>
                </c:pt>
                <c:pt idx="336">
                  <c:v>1.2041915105581165</c:v>
                </c:pt>
                <c:pt idx="337">
                  <c:v>1.2198062487986878</c:v>
                </c:pt>
                <c:pt idx="338">
                  <c:v>1.2233514631607099</c:v>
                </c:pt>
                <c:pt idx="339">
                  <c:v>1.2294150782662363</c:v>
                </c:pt>
                <c:pt idx="340">
                  <c:v>1.2348202693096404</c:v>
                </c:pt>
                <c:pt idx="341">
                  <c:v>1.2462091234103125</c:v>
                </c:pt>
                <c:pt idx="342">
                  <c:v>1.2572924430638466</c:v>
                </c:pt>
                <c:pt idx="343">
                  <c:v>1.2610402855022944</c:v>
                </c:pt>
                <c:pt idx="344">
                  <c:v>1.2589541073358335</c:v>
                </c:pt>
                <c:pt idx="345">
                  <c:v>1.2757223042096046</c:v>
                </c:pt>
                <c:pt idx="346">
                  <c:v>1.2443516597076878</c:v>
                </c:pt>
                <c:pt idx="347">
                  <c:v>1.252176579812772</c:v>
                </c:pt>
                <c:pt idx="348">
                  <c:v>1.2539861967832924</c:v>
                </c:pt>
                <c:pt idx="349">
                  <c:v>1.2477348866220819</c:v>
                </c:pt>
                <c:pt idx="350">
                  <c:v>1.2406285323135422</c:v>
                </c:pt>
                <c:pt idx="351">
                  <c:v>1.2263083787514442</c:v>
                </c:pt>
                <c:pt idx="352">
                  <c:v>1.1951619462139911</c:v>
                </c:pt>
                <c:pt idx="353">
                  <c:v>1.2330057427477177</c:v>
                </c:pt>
                <c:pt idx="354">
                  <c:v>1.2230601197056308</c:v>
                </c:pt>
                <c:pt idx="355">
                  <c:v>1.232641761018946</c:v>
                </c:pt>
                <c:pt idx="356">
                  <c:v>1.2559908711533851</c:v>
                </c:pt>
                <c:pt idx="357">
                  <c:v>1.2656889177504775</c:v>
                </c:pt>
                <c:pt idx="358">
                  <c:v>1.2634382252289427</c:v>
                </c:pt>
                <c:pt idx="359">
                  <c:v>1.2944206916377763</c:v>
                </c:pt>
                <c:pt idx="360">
                  <c:v>1.2960605172937281</c:v>
                </c:pt>
                <c:pt idx="361">
                  <c:v>1.2924275805411225</c:v>
                </c:pt>
                <c:pt idx="362">
                  <c:v>1.2721740458250335</c:v>
                </c:pt>
                <c:pt idx="363">
                  <c:v>1.2866828295002388</c:v>
                </c:pt>
                <c:pt idx="364">
                  <c:v>1.2936017675165157</c:v>
                </c:pt>
                <c:pt idx="365">
                  <c:v>1.2968517442350087</c:v>
                </c:pt>
                <c:pt idx="366">
                  <c:v>1.288666765765222</c:v>
                </c:pt>
                <c:pt idx="367">
                  <c:v>1.2857581795635189</c:v>
                </c:pt>
                <c:pt idx="368">
                  <c:v>1.2897662785935822</c:v>
                </c:pt>
                <c:pt idx="369">
                  <c:v>1.2916350851319369</c:v>
                </c:pt>
                <c:pt idx="370">
                  <c:v>1.298586377791257</c:v>
                </c:pt>
                <c:pt idx="371">
                  <c:v>1.2849205997142101</c:v>
                </c:pt>
                <c:pt idx="372">
                  <c:v>1.2952832469237088</c:v>
                </c:pt>
                <c:pt idx="373">
                  <c:v>1.3076811423299115</c:v>
                </c:pt>
                <c:pt idx="374">
                  <c:v>1.3248910062723833</c:v>
                </c:pt>
                <c:pt idx="375">
                  <c:v>1.3306999334145899</c:v>
                </c:pt>
                <c:pt idx="376">
                  <c:v>1.3313542610761555</c:v>
                </c:pt>
                <c:pt idx="377">
                  <c:v>1.326537048773426</c:v>
                </c:pt>
                <c:pt idx="378">
                  <c:v>1.3401871608343106</c:v>
                </c:pt>
                <c:pt idx="379">
                  <c:v>1.3390434892247236</c:v>
                </c:pt>
                <c:pt idx="380">
                  <c:v>1.3448119928904447</c:v>
                </c:pt>
                <c:pt idx="381">
                  <c:v>1.3622617308639111</c:v>
                </c:pt>
                <c:pt idx="382">
                  <c:v>1.3660669808957715</c:v>
                </c:pt>
                <c:pt idx="383">
                  <c:v>1.3617613012508551</c:v>
                </c:pt>
                <c:pt idx="384">
                  <c:v>1.3602357838902686</c:v>
                </c:pt>
                <c:pt idx="385">
                  <c:v>1.351517317745847</c:v>
                </c:pt>
                <c:pt idx="386">
                  <c:v>1.3435138610318988</c:v>
                </c:pt>
                <c:pt idx="387">
                  <c:v>1.3437743315665993</c:v>
                </c:pt>
                <c:pt idx="388">
                  <c:v>1.3460408250948706</c:v>
                </c:pt>
                <c:pt idx="389">
                  <c:v>1.3594900151545968</c:v>
                </c:pt>
                <c:pt idx="390">
                  <c:v>1.3606178490950021</c:v>
                </c:pt>
                <c:pt idx="391">
                  <c:v>1.3625555191541014</c:v>
                </c:pt>
                <c:pt idx="392">
                  <c:v>1.3674946096588341</c:v>
                </c:pt>
                <c:pt idx="393">
                  <c:v>1.3861354727131008</c:v>
                </c:pt>
                <c:pt idx="394">
                  <c:v>1.3966474007893832</c:v>
                </c:pt>
                <c:pt idx="395">
                  <c:v>1.4060874554110647</c:v>
                </c:pt>
                <c:pt idx="396">
                  <c:v>1.4159091883320258</c:v>
                </c:pt>
                <c:pt idx="397">
                  <c:v>1.4174309342259022</c:v>
                </c:pt>
                <c:pt idx="398">
                  <c:v>1.4338712882695663</c:v>
                </c:pt>
                <c:pt idx="399">
                  <c:v>1.4371826522815321</c:v>
                </c:pt>
                <c:pt idx="400">
                  <c:v>1.4422526067620152</c:v>
                </c:pt>
                <c:pt idx="401">
                  <c:v>1.4496169097879019</c:v>
                </c:pt>
                <c:pt idx="402">
                  <c:v>1.4502451365159816</c:v>
                </c:pt>
                <c:pt idx="403">
                  <c:v>1.4454293226804269</c:v>
                </c:pt>
                <c:pt idx="404">
                  <c:v>1.4513661195551093</c:v>
                </c:pt>
                <c:pt idx="405">
                  <c:v>1.4629321538520741</c:v>
                </c:pt>
                <c:pt idx="406">
                  <c:v>1.4481806547358489</c:v>
                </c:pt>
                <c:pt idx="407">
                  <c:v>1.4214041822680579</c:v>
                </c:pt>
                <c:pt idx="408">
                  <c:v>1.4283714524832209</c:v>
                </c:pt>
                <c:pt idx="409">
                  <c:v>1.4116606833376839</c:v>
                </c:pt>
                <c:pt idx="410">
                  <c:v>1.4033577656151577</c:v>
                </c:pt>
                <c:pt idx="411">
                  <c:v>1.4042458359743708</c:v>
                </c:pt>
                <c:pt idx="412">
                  <c:v>1.4122089055611391</c:v>
                </c:pt>
                <c:pt idx="413">
                  <c:v>1.4251819554766978</c:v>
                </c:pt>
                <c:pt idx="414">
                  <c:v>1.4334415981442514</c:v>
                </c:pt>
                <c:pt idx="415">
                  <c:v>1.4341064905153114</c:v>
                </c:pt>
                <c:pt idx="416">
                  <c:v>1.3960726733970499</c:v>
                </c:pt>
                <c:pt idx="417">
                  <c:v>1.3595297326153748</c:v>
                </c:pt>
                <c:pt idx="418">
                  <c:v>1.3746619102388276</c:v>
                </c:pt>
                <c:pt idx="419">
                  <c:v>1.3994748267999901</c:v>
                </c:pt>
                <c:pt idx="420">
                  <c:v>1.4031078352076343</c:v>
                </c:pt>
                <c:pt idx="421">
                  <c:v>1.4222465431890712</c:v>
                </c:pt>
                <c:pt idx="422">
                  <c:v>1.4183652411672025</c:v>
                </c:pt>
                <c:pt idx="423">
                  <c:v>1.4326583806427853</c:v>
                </c:pt>
                <c:pt idx="424">
                  <c:v>1.4352724375775294</c:v>
                </c:pt>
                <c:pt idx="425">
                  <c:v>1.4296558927652701</c:v>
                </c:pt>
                <c:pt idx="426">
                  <c:v>1.4269185126947665</c:v>
                </c:pt>
                <c:pt idx="427">
                  <c:v>1.412665371931572</c:v>
                </c:pt>
                <c:pt idx="428">
                  <c:v>1.4117450388813331</c:v>
                </c:pt>
                <c:pt idx="429">
                  <c:v>1.4090991042228413</c:v>
                </c:pt>
                <c:pt idx="430">
                  <c:v>1.4162627601705151</c:v>
                </c:pt>
                <c:pt idx="431">
                  <c:v>1.4283810401875556</c:v>
                </c:pt>
                <c:pt idx="432">
                  <c:v>1.4353510680304633</c:v>
                </c:pt>
                <c:pt idx="433">
                  <c:v>1.4309221110783907</c:v>
                </c:pt>
                <c:pt idx="434">
                  <c:v>1.4337326469142049</c:v>
                </c:pt>
                <c:pt idx="435">
                  <c:v>1.4365506814173095</c:v>
                </c:pt>
                <c:pt idx="436">
                  <c:v>1.4318025600343289</c:v>
                </c:pt>
                <c:pt idx="437">
                  <c:v>1.4337904223729805</c:v>
                </c:pt>
                <c:pt idx="438">
                  <c:v>1.4410499937723606</c:v>
                </c:pt>
                <c:pt idx="439">
                  <c:v>1.4423891098048671</c:v>
                </c:pt>
                <c:pt idx="440">
                  <c:v>1.4333117647797267</c:v>
                </c:pt>
                <c:pt idx="441">
                  <c:v>1.4290520524529751</c:v>
                </c:pt>
                <c:pt idx="442">
                  <c:v>1.4406869777949731</c:v>
                </c:pt>
                <c:pt idx="443">
                  <c:v>1.4411053610431834</c:v>
                </c:pt>
                <c:pt idx="444">
                  <c:v>1.4439602060004106</c:v>
                </c:pt>
                <c:pt idx="445">
                  <c:v>1.4381119643955533</c:v>
                </c:pt>
                <c:pt idx="446">
                  <c:v>1.4334489548883826</c:v>
                </c:pt>
                <c:pt idx="447">
                  <c:v>1.4299351996409244</c:v>
                </c:pt>
                <c:pt idx="448">
                  <c:v>1.4252713626202416</c:v>
                </c:pt>
                <c:pt idx="449">
                  <c:v>1.4202053748856525</c:v>
                </c:pt>
                <c:pt idx="450">
                  <c:v>1.4153703962624613</c:v>
                </c:pt>
                <c:pt idx="451">
                  <c:v>1.4192614417007821</c:v>
                </c:pt>
                <c:pt idx="452">
                  <c:v>1.414389437898407</c:v>
                </c:pt>
                <c:pt idx="453">
                  <c:v>1.4138192661850899</c:v>
                </c:pt>
                <c:pt idx="454">
                  <c:v>1.4167761079290404</c:v>
                </c:pt>
                <c:pt idx="455">
                  <c:v>1.4191903693256729</c:v>
                </c:pt>
                <c:pt idx="456">
                  <c:v>1.4112622804987434</c:v>
                </c:pt>
                <c:pt idx="457">
                  <c:v>1.4069643166201433</c:v>
                </c:pt>
                <c:pt idx="458">
                  <c:v>1.4136516603462024</c:v>
                </c:pt>
                <c:pt idx="459">
                  <c:v>1.4127575359114002</c:v>
                </c:pt>
                <c:pt idx="460">
                  <c:v>1.4046577007273662</c:v>
                </c:pt>
                <c:pt idx="461">
                  <c:v>1.4068414266938407</c:v>
                </c:pt>
                <c:pt idx="462">
                  <c:v>1.4137175978102186</c:v>
                </c:pt>
                <c:pt idx="463">
                  <c:v>1.4177306083634063</c:v>
                </c:pt>
                <c:pt idx="464">
                  <c:v>1.4064597874256541</c:v>
                </c:pt>
                <c:pt idx="465">
                  <c:v>1.4019109454979612</c:v>
                </c:pt>
                <c:pt idx="466">
                  <c:v>1.4036477512264915</c:v>
                </c:pt>
                <c:pt idx="467">
                  <c:v>1.4053788377022451</c:v>
                </c:pt>
                <c:pt idx="468">
                  <c:v>1.4105809488580858</c:v>
                </c:pt>
                <c:pt idx="469">
                  <c:v>1.4082902652546829</c:v>
                </c:pt>
                <c:pt idx="470">
                  <c:v>1.388471305998457</c:v>
                </c:pt>
                <c:pt idx="471">
                  <c:v>1.3848238430375721</c:v>
                </c:pt>
                <c:pt idx="472">
                  <c:v>1.3967198692713565</c:v>
                </c:pt>
                <c:pt idx="473">
                  <c:v>1.4029251851563109</c:v>
                </c:pt>
                <c:pt idx="474">
                  <c:v>1.407855423474472</c:v>
                </c:pt>
                <c:pt idx="475">
                  <c:v>1.3840520045017251</c:v>
                </c:pt>
                <c:pt idx="476">
                  <c:v>1.3756000949906699</c:v>
                </c:pt>
                <c:pt idx="477">
                  <c:v>1.3427112345351622</c:v>
                </c:pt>
                <c:pt idx="478">
                  <c:v>1.3245215524142886</c:v>
                </c:pt>
                <c:pt idx="479">
                  <c:v>1.3632191491267143</c:v>
                </c:pt>
                <c:pt idx="480">
                  <c:v>1.3537436643556133</c:v>
                </c:pt>
                <c:pt idx="481">
                  <c:v>1.3639447629258314</c:v>
                </c:pt>
                <c:pt idx="482">
                  <c:v>1.3623305503618015</c:v>
                </c:pt>
                <c:pt idx="483">
                  <c:v>1.3372980804144443</c:v>
                </c:pt>
                <c:pt idx="484">
                  <c:v>1.3316395763818325</c:v>
                </c:pt>
                <c:pt idx="485">
                  <c:v>1.311008513062083</c:v>
                </c:pt>
                <c:pt idx="486">
                  <c:v>1.2771645367270061</c:v>
                </c:pt>
                <c:pt idx="487">
                  <c:v>1.2402980383282276</c:v>
                </c:pt>
                <c:pt idx="488">
                  <c:v>1.2809466623469417</c:v>
                </c:pt>
                <c:pt idx="489">
                  <c:v>1.2781436139971365</c:v>
                </c:pt>
                <c:pt idx="490">
                  <c:v>1.258850634325632</c:v>
                </c:pt>
                <c:pt idx="491">
                  <c:v>1.2716375464261112</c:v>
                </c:pt>
                <c:pt idx="492">
                  <c:v>1.3059699539062073</c:v>
                </c:pt>
                <c:pt idx="493">
                  <c:v>1.3098420347776818</c:v>
                </c:pt>
                <c:pt idx="494">
                  <c:v>1.3263300309439015</c:v>
                </c:pt>
                <c:pt idx="495">
                  <c:v>1.3072461349254856</c:v>
                </c:pt>
                <c:pt idx="496">
                  <c:v>1.328223004123493</c:v>
                </c:pt>
                <c:pt idx="497">
                  <c:v>1.3223861587164538</c:v>
                </c:pt>
                <c:pt idx="498">
                  <c:v>1.3220281979353767</c:v>
                </c:pt>
                <c:pt idx="499">
                  <c:v>1.3268941389154334</c:v>
                </c:pt>
                <c:pt idx="500">
                  <c:v>1.3270181088266075</c:v>
                </c:pt>
                <c:pt idx="501">
                  <c:v>1.3381325207309027</c:v>
                </c:pt>
                <c:pt idx="502">
                  <c:v>1.347305726657763</c:v>
                </c:pt>
                <c:pt idx="503">
                  <c:v>1.3511041316348842</c:v>
                </c:pt>
                <c:pt idx="504">
                  <c:v>1.371914481690421</c:v>
                </c:pt>
                <c:pt idx="505">
                  <c:v>1.3789399287307238</c:v>
                </c:pt>
                <c:pt idx="506">
                  <c:v>1.3828909813033907</c:v>
                </c:pt>
                <c:pt idx="507">
                  <c:v>1.3851145445619375</c:v>
                </c:pt>
                <c:pt idx="508">
                  <c:v>1.3937908944509767</c:v>
                </c:pt>
                <c:pt idx="509">
                  <c:v>1.4013675516007462</c:v>
                </c:pt>
                <c:pt idx="510">
                  <c:v>1.4056645913683015</c:v>
                </c:pt>
                <c:pt idx="511">
                  <c:v>1.39453409843455</c:v>
                </c:pt>
                <c:pt idx="512">
                  <c:v>1.4099870762198805</c:v>
                </c:pt>
                <c:pt idx="513">
                  <c:v>1.4189357195595504</c:v>
                </c:pt>
                <c:pt idx="514">
                  <c:v>1.3980604660707827</c:v>
                </c:pt>
                <c:pt idx="515">
                  <c:v>1.3986124176432755</c:v>
                </c:pt>
                <c:pt idx="516">
                  <c:v>1.3895429134764266</c:v>
                </c:pt>
                <c:pt idx="517">
                  <c:v>1.3994486706716123</c:v>
                </c:pt>
                <c:pt idx="518">
                  <c:v>1.3978185679121697</c:v>
                </c:pt>
                <c:pt idx="519">
                  <c:v>1.4044844175805156</c:v>
                </c:pt>
                <c:pt idx="520">
                  <c:v>1.4122533727578508</c:v>
                </c:pt>
                <c:pt idx="521">
                  <c:v>1.4120659628548846</c:v>
                </c:pt>
                <c:pt idx="522">
                  <c:v>1.4053902581261071</c:v>
                </c:pt>
                <c:pt idx="523">
                  <c:v>1.4145662902885425</c:v>
                </c:pt>
                <c:pt idx="524">
                  <c:v>1.4128231413920791</c:v>
                </c:pt>
                <c:pt idx="525">
                  <c:v>1.4233930448197833</c:v>
                </c:pt>
                <c:pt idx="526">
                  <c:v>1.4137599964264695</c:v>
                </c:pt>
                <c:pt idx="527">
                  <c:v>1.4305417160694898</c:v>
                </c:pt>
                <c:pt idx="528">
                  <c:v>1.4390369088883268</c:v>
                </c:pt>
                <c:pt idx="529">
                  <c:v>1.4347839396215309</c:v>
                </c:pt>
                <c:pt idx="530">
                  <c:v>1.4510069232892571</c:v>
                </c:pt>
                <c:pt idx="531">
                  <c:v>1.4595727630204216</c:v>
                </c:pt>
                <c:pt idx="532">
                  <c:v>1.4641230079217944</c:v>
                </c:pt>
                <c:pt idx="533">
                  <c:v>1.464199542152443</c:v>
                </c:pt>
                <c:pt idx="534">
                  <c:v>1.4668832255850999</c:v>
                </c:pt>
                <c:pt idx="535">
                  <c:v>1.4768507909058948</c:v>
                </c:pt>
                <c:pt idx="536">
                  <c:v>1.4962488707190531</c:v>
                </c:pt>
                <c:pt idx="537">
                  <c:v>1.5070332150920203</c:v>
                </c:pt>
                <c:pt idx="538">
                  <c:v>1.4957759659845404</c:v>
                </c:pt>
                <c:pt idx="539">
                  <c:v>1.5024067308976392</c:v>
                </c:pt>
                <c:pt idx="540">
                  <c:v>1.5056039541396662</c:v>
                </c:pt>
                <c:pt idx="541">
                  <c:v>1.5043437368332213</c:v>
                </c:pt>
                <c:pt idx="542">
                  <c:v>1.4986295108687844</c:v>
                </c:pt>
                <c:pt idx="543">
                  <c:v>1.4942952907791973</c:v>
                </c:pt>
                <c:pt idx="544">
                  <c:v>1.4841827587437866</c:v>
                </c:pt>
                <c:pt idx="545">
                  <c:v>1.4869066271477498</c:v>
                </c:pt>
                <c:pt idx="546">
                  <c:v>1.4938462713958685</c:v>
                </c:pt>
                <c:pt idx="547">
                  <c:v>1.5059466510997956</c:v>
                </c:pt>
                <c:pt idx="548">
                  <c:v>1.5161892811632653</c:v>
                </c:pt>
                <c:pt idx="549">
                  <c:v>1.5269968955664146</c:v>
                </c:pt>
                <c:pt idx="550">
                  <c:v>1.5266861639296414</c:v>
                </c:pt>
                <c:pt idx="551">
                  <c:v>1.5253370464821518</c:v>
                </c:pt>
                <c:pt idx="552">
                  <c:v>1.5218656278887017</c:v>
                </c:pt>
                <c:pt idx="553">
                  <c:v>1.5142528672864486</c:v>
                </c:pt>
                <c:pt idx="554">
                  <c:v>1.5067121895148081</c:v>
                </c:pt>
                <c:pt idx="555">
                  <c:v>1.5079808836081317</c:v>
                </c:pt>
                <c:pt idx="556">
                  <c:v>1.538044704124448</c:v>
                </c:pt>
                <c:pt idx="557">
                  <c:v>1.5264317611482194</c:v>
                </c:pt>
                <c:pt idx="558">
                  <c:v>1.5310458311658153</c:v>
                </c:pt>
                <c:pt idx="559">
                  <c:v>1.5451634366291613</c:v>
                </c:pt>
                <c:pt idx="560">
                  <c:v>1.5419255654566519</c:v>
                </c:pt>
                <c:pt idx="561">
                  <c:v>1.5361408576598685</c:v>
                </c:pt>
                <c:pt idx="562">
                  <c:v>1.5381609425067486</c:v>
                </c:pt>
                <c:pt idx="563">
                  <c:v>1.5289807464806031</c:v>
                </c:pt>
                <c:pt idx="564">
                  <c:v>1.5348262163753639</c:v>
                </c:pt>
                <c:pt idx="565">
                  <c:v>1.5405923554673304</c:v>
                </c:pt>
                <c:pt idx="566">
                  <c:v>1.5528364608545546</c:v>
                </c:pt>
                <c:pt idx="567">
                  <c:v>1.557762267053538</c:v>
                </c:pt>
                <c:pt idx="568">
                  <c:v>1.5683867861045158</c:v>
                </c:pt>
                <c:pt idx="569">
                  <c:v>1.5674251939726778</c:v>
                </c:pt>
                <c:pt idx="570">
                  <c:v>1.5726841356213428</c:v>
                </c:pt>
                <c:pt idx="571">
                  <c:v>1.5815121248905588</c:v>
                </c:pt>
                <c:pt idx="572">
                  <c:v>1.5799812017245605</c:v>
                </c:pt>
                <c:pt idx="573">
                  <c:v>1.5793777719505397</c:v>
                </c:pt>
                <c:pt idx="574">
                  <c:v>1.578534877500708</c:v>
                </c:pt>
                <c:pt idx="575">
                  <c:v>1.5768077024223774</c:v>
                </c:pt>
                <c:pt idx="576">
                  <c:v>1.580851518245062</c:v>
                </c:pt>
                <c:pt idx="577">
                  <c:v>1.586490304647133</c:v>
                </c:pt>
                <c:pt idx="578">
                  <c:v>1.5894750389660179</c:v>
                </c:pt>
                <c:pt idx="579">
                  <c:v>1.599810557454326</c:v>
                </c:pt>
                <c:pt idx="580">
                  <c:v>1.6188940464562456</c:v>
                </c:pt>
                <c:pt idx="581">
                  <c:v>1.624323261387248</c:v>
                </c:pt>
                <c:pt idx="582">
                  <c:v>1.6426200210830608</c:v>
                </c:pt>
                <c:pt idx="583">
                  <c:v>1.6541359213052336</c:v>
                </c:pt>
                <c:pt idx="584">
                  <c:v>1.6543199839689697</c:v>
                </c:pt>
                <c:pt idx="585">
                  <c:v>1.6684777723189672</c:v>
                </c:pt>
                <c:pt idx="586">
                  <c:v>1.6884328883824402</c:v>
                </c:pt>
                <c:pt idx="587">
                  <c:v>1.7143623336492706</c:v>
                </c:pt>
                <c:pt idx="588">
                  <c:v>1.7109801967728935</c:v>
                </c:pt>
                <c:pt idx="589">
                  <c:v>1.7140711343422295</c:v>
                </c:pt>
                <c:pt idx="590">
                  <c:v>1.7092473188114807</c:v>
                </c:pt>
                <c:pt idx="591">
                  <c:v>1.6770668716760788</c:v>
                </c:pt>
                <c:pt idx="592">
                  <c:v>1.6926442355466276</c:v>
                </c:pt>
                <c:pt idx="593">
                  <c:v>1.6949120095425556</c:v>
                </c:pt>
                <c:pt idx="594">
                  <c:v>1.698364876023553</c:v>
                </c:pt>
                <c:pt idx="595">
                  <c:v>1.7021172537176934</c:v>
                </c:pt>
                <c:pt idx="596">
                  <c:v>1.7158422000531715</c:v>
                </c:pt>
                <c:pt idx="597">
                  <c:v>1.7094320797413702</c:v>
                </c:pt>
                <c:pt idx="598">
                  <c:v>1.7081834303481602</c:v>
                </c:pt>
                <c:pt idx="599">
                  <c:v>1.7226134835303215</c:v>
                </c:pt>
                <c:pt idx="600">
                  <c:v>1.7405556300350025</c:v>
                </c:pt>
                <c:pt idx="601">
                  <c:v>1.749371917416815</c:v>
                </c:pt>
                <c:pt idx="602">
                  <c:v>1.7667203506761171</c:v>
                </c:pt>
                <c:pt idx="603">
                  <c:v>1.7602735343665308</c:v>
                </c:pt>
                <c:pt idx="604">
                  <c:v>1.7675015663391407</c:v>
                </c:pt>
                <c:pt idx="605">
                  <c:v>1.7564230209753335</c:v>
                </c:pt>
                <c:pt idx="606">
                  <c:v>1.7413187126699008</c:v>
                </c:pt>
                <c:pt idx="607">
                  <c:v>1.7304400524339389</c:v>
                </c:pt>
                <c:pt idx="608">
                  <c:v>1.7247582831667347</c:v>
                </c:pt>
                <c:pt idx="609">
                  <c:v>1.7004259593804567</c:v>
                </c:pt>
                <c:pt idx="610">
                  <c:v>1.7124686329353607</c:v>
                </c:pt>
                <c:pt idx="611">
                  <c:v>1.7338783201320433</c:v>
                </c:pt>
                <c:pt idx="612">
                  <c:v>1.7479623791695458</c:v>
                </c:pt>
                <c:pt idx="613">
                  <c:v>1.7310026370721852</c:v>
                </c:pt>
                <c:pt idx="614">
                  <c:v>1.7060670721495113</c:v>
                </c:pt>
                <c:pt idx="615">
                  <c:v>1.7312369445476981</c:v>
                </c:pt>
                <c:pt idx="616">
                  <c:v>1.7331101050132354</c:v>
                </c:pt>
                <c:pt idx="617">
                  <c:v>1.7206359148218633</c:v>
                </c:pt>
                <c:pt idx="618">
                  <c:v>1.709219925270975</c:v>
                </c:pt>
                <c:pt idx="619">
                  <c:v>1.72380363075274</c:v>
                </c:pt>
                <c:pt idx="620">
                  <c:v>1.7454970288921428</c:v>
                </c:pt>
                <c:pt idx="621">
                  <c:v>1.7444173426984042</c:v>
                </c:pt>
                <c:pt idx="622">
                  <c:v>1.7375226964721835</c:v>
                </c:pt>
                <c:pt idx="623">
                  <c:v>1.7333913994542276</c:v>
                </c:pt>
                <c:pt idx="624">
                  <c:v>1.7294391341535842</c:v>
                </c:pt>
                <c:pt idx="625">
                  <c:v>1.7227207354951624</c:v>
                </c:pt>
                <c:pt idx="626">
                  <c:v>1.7116284609236212</c:v>
                </c:pt>
                <c:pt idx="627">
                  <c:v>1.718459857484018</c:v>
                </c:pt>
                <c:pt idx="628">
                  <c:v>1.731669672747842</c:v>
                </c:pt>
                <c:pt idx="629">
                  <c:v>1.7362650290782478</c:v>
                </c:pt>
                <c:pt idx="630">
                  <c:v>1.7281375335304598</c:v>
                </c:pt>
                <c:pt idx="631">
                  <c:v>1.7215965027999709</c:v>
                </c:pt>
                <c:pt idx="632">
                  <c:v>1.7293889987006981</c:v>
                </c:pt>
                <c:pt idx="633">
                  <c:v>1.7296956651445221</c:v>
                </c:pt>
                <c:pt idx="634">
                  <c:v>1.7460454321707091</c:v>
                </c:pt>
                <c:pt idx="635">
                  <c:v>1.7467111662399479</c:v>
                </c:pt>
                <c:pt idx="636">
                  <c:v>1.7553439690703079</c:v>
                </c:pt>
                <c:pt idx="637">
                  <c:v>1.7446322972905992</c:v>
                </c:pt>
                <c:pt idx="638">
                  <c:v>1.7512950073736415</c:v>
                </c:pt>
                <c:pt idx="639">
                  <c:v>1.7617577914311013</c:v>
                </c:pt>
                <c:pt idx="640">
                  <c:v>1.7797959409476609</c:v>
                </c:pt>
                <c:pt idx="641">
                  <c:v>1.7875019622770514</c:v>
                </c:pt>
                <c:pt idx="642">
                  <c:v>1.786876496467819</c:v>
                </c:pt>
                <c:pt idx="643">
                  <c:v>1.7940921733515218</c:v>
                </c:pt>
                <c:pt idx="644">
                  <c:v>1.7831842831617066</c:v>
                </c:pt>
                <c:pt idx="645">
                  <c:v>1.7757884278191225</c:v>
                </c:pt>
                <c:pt idx="646">
                  <c:v>1.7783181160337447</c:v>
                </c:pt>
                <c:pt idx="647">
                  <c:v>1.7799276727749131</c:v>
                </c:pt>
                <c:pt idx="648">
                  <c:v>1.7923863994199243</c:v>
                </c:pt>
                <c:pt idx="649">
                  <c:v>1.791602479172592</c:v>
                </c:pt>
                <c:pt idx="650">
                  <c:v>1.7974034301175781</c:v>
                </c:pt>
                <c:pt idx="651">
                  <c:v>1.7956548004877795</c:v>
                </c:pt>
                <c:pt idx="652">
                  <c:v>1.793602064568927</c:v>
                </c:pt>
                <c:pt idx="653">
                  <c:v>1.7829638479239638</c:v>
                </c:pt>
                <c:pt idx="654">
                  <c:v>1.7756603471104635</c:v>
                </c:pt>
                <c:pt idx="655">
                  <c:v>1.7674454981677701</c:v>
                </c:pt>
                <c:pt idx="656">
                  <c:v>1.7816404105134629</c:v>
                </c:pt>
                <c:pt idx="657">
                  <c:v>1.7737039716104464</c:v>
                </c:pt>
                <c:pt idx="658">
                  <c:v>1.744019912356952</c:v>
                </c:pt>
                <c:pt idx="659">
                  <c:v>1.7081618798916218</c:v>
                </c:pt>
                <c:pt idx="660">
                  <c:v>1.7017389247231414</c:v>
                </c:pt>
                <c:pt idx="661">
                  <c:v>1.7192672413867216</c:v>
                </c:pt>
                <c:pt idx="662">
                  <c:v>1.7025514439412777</c:v>
                </c:pt>
                <c:pt idx="663">
                  <c:v>1.684440388578353</c:v>
                </c:pt>
                <c:pt idx="664">
                  <c:v>1.6576462078314791</c:v>
                </c:pt>
                <c:pt idx="665">
                  <c:v>1.6584799324166772</c:v>
                </c:pt>
                <c:pt idx="666">
                  <c:v>1.6726511988756361</c:v>
                </c:pt>
                <c:pt idx="667">
                  <c:v>1.6424203819340062</c:v>
                </c:pt>
                <c:pt idx="668">
                  <c:v>1.6427602379328567</c:v>
                </c:pt>
                <c:pt idx="669">
                  <c:v>1.657689852532259</c:v>
                </c:pt>
                <c:pt idx="670">
                  <c:v>1.6772901156577582</c:v>
                </c:pt>
                <c:pt idx="671">
                  <c:v>1.6796537751607172</c:v>
                </c:pt>
                <c:pt idx="672">
                  <c:v>1.6986895100332071</c:v>
                </c:pt>
                <c:pt idx="673">
                  <c:v>1.6965569091611516</c:v>
                </c:pt>
                <c:pt idx="674">
                  <c:v>1.7058595659294251</c:v>
                </c:pt>
                <c:pt idx="675">
                  <c:v>1.6978370479326055</c:v>
                </c:pt>
                <c:pt idx="676">
                  <c:v>1.6788842807890334</c:v>
                </c:pt>
                <c:pt idx="677">
                  <c:v>1.6730803240296201</c:v>
                </c:pt>
                <c:pt idx="678">
                  <c:v>1.6720017650864953</c:v>
                </c:pt>
                <c:pt idx="679">
                  <c:v>1.6758842194201964</c:v>
                </c:pt>
                <c:pt idx="680">
                  <c:v>1.6930376760247461</c:v>
                </c:pt>
                <c:pt idx="681">
                  <c:v>1.6817687114181208</c:v>
                </c:pt>
                <c:pt idx="682">
                  <c:v>1.6921631199658718</c:v>
                </c:pt>
                <c:pt idx="683">
                  <c:v>1.7118329248709789</c:v>
                </c:pt>
                <c:pt idx="684">
                  <c:v>1.7082006313795386</c:v>
                </c:pt>
                <c:pt idx="685">
                  <c:v>1.715742750758072</c:v>
                </c:pt>
                <c:pt idx="686">
                  <c:v>1.6960791826772246</c:v>
                </c:pt>
                <c:pt idx="687">
                  <c:v>1.7142814486211355</c:v>
                </c:pt>
                <c:pt idx="688">
                  <c:v>1.7226204226067743</c:v>
                </c:pt>
                <c:pt idx="689">
                  <c:v>1.7130811536183983</c:v>
                </c:pt>
                <c:pt idx="690">
                  <c:v>1.692992410816196</c:v>
                </c:pt>
                <c:pt idx="691">
                  <c:v>1.6991769264205099</c:v>
                </c:pt>
                <c:pt idx="692">
                  <c:v>1.7083966008113463</c:v>
                </c:pt>
                <c:pt idx="693">
                  <c:v>1.7218587067540005</c:v>
                </c:pt>
                <c:pt idx="694">
                  <c:v>1.7359732780473935</c:v>
                </c:pt>
                <c:pt idx="695">
                  <c:v>1.7422561573916042</c:v>
                </c:pt>
                <c:pt idx="696">
                  <c:v>1.7467864296841915</c:v>
                </c:pt>
                <c:pt idx="697">
                  <c:v>1.7626972480871743</c:v>
                </c:pt>
                <c:pt idx="698">
                  <c:v>1.7518961191468905</c:v>
                </c:pt>
                <c:pt idx="699">
                  <c:v>1.7587796125730322</c:v>
                </c:pt>
                <c:pt idx="700">
                  <c:v>1.776311889521055</c:v>
                </c:pt>
                <c:pt idx="701">
                  <c:v>1.7960574824530562</c:v>
                </c:pt>
                <c:pt idx="702">
                  <c:v>1.8279034131841265</c:v>
                </c:pt>
                <c:pt idx="703">
                  <c:v>1.8374733698629317</c:v>
                </c:pt>
                <c:pt idx="704">
                  <c:v>1.8466394444728365</c:v>
                </c:pt>
                <c:pt idx="705">
                  <c:v>1.8330456490270339</c:v>
                </c:pt>
                <c:pt idx="706">
                  <c:v>1.8330361667460027</c:v>
                </c:pt>
                <c:pt idx="707">
                  <c:v>1.8220914838553521</c:v>
                </c:pt>
                <c:pt idx="708">
                  <c:v>1.8281023490656452</c:v>
                </c:pt>
                <c:pt idx="709">
                  <c:v>1.8093501857659842</c:v>
                </c:pt>
                <c:pt idx="710">
                  <c:v>1.8097140426124139</c:v>
                </c:pt>
                <c:pt idx="711">
                  <c:v>1.8127023759398402</c:v>
                </c:pt>
                <c:pt idx="712">
                  <c:v>1.8168592403986945</c:v>
                </c:pt>
                <c:pt idx="713">
                  <c:v>1.8141584798657548</c:v>
                </c:pt>
                <c:pt idx="714">
                  <c:v>1.8291205681434841</c:v>
                </c:pt>
                <c:pt idx="715">
                  <c:v>1.8354115867706988</c:v>
                </c:pt>
                <c:pt idx="716">
                  <c:v>1.839859930242937</c:v>
                </c:pt>
                <c:pt idx="717">
                  <c:v>1.8447257796422638</c:v>
                </c:pt>
                <c:pt idx="718">
                  <c:v>1.8341316670988903</c:v>
                </c:pt>
                <c:pt idx="719">
                  <c:v>1.8321424168747789</c:v>
                </c:pt>
                <c:pt idx="720">
                  <c:v>1.8425292888560874</c:v>
                </c:pt>
                <c:pt idx="721">
                  <c:v>1.8370832082185538</c:v>
                </c:pt>
                <c:pt idx="722">
                  <c:v>1.814686279195119</c:v>
                </c:pt>
                <c:pt idx="723">
                  <c:v>1.8098992416605129</c:v>
                </c:pt>
                <c:pt idx="724">
                  <c:v>1.8094671973442757</c:v>
                </c:pt>
                <c:pt idx="725">
                  <c:v>1.8469853419889422</c:v>
                </c:pt>
                <c:pt idx="726">
                  <c:v>1.8508419361655151</c:v>
                </c:pt>
                <c:pt idx="727">
                  <c:v>1.852578171207071</c:v>
                </c:pt>
                <c:pt idx="728">
                  <c:v>1.8398179653182067</c:v>
                </c:pt>
                <c:pt idx="729">
                  <c:v>1.8521728330742493</c:v>
                </c:pt>
                <c:pt idx="730">
                  <c:v>1.8390765357929737</c:v>
                </c:pt>
                <c:pt idx="731">
                  <c:v>1.8283499967682668</c:v>
                </c:pt>
                <c:pt idx="732">
                  <c:v>1.8323378337097991</c:v>
                </c:pt>
                <c:pt idx="733">
                  <c:v>1.8349600638875501</c:v>
                </c:pt>
                <c:pt idx="734">
                  <c:v>1.8383658557994931</c:v>
                </c:pt>
                <c:pt idx="735">
                  <c:v>1.8404235572372316</c:v>
                </c:pt>
                <c:pt idx="736">
                  <c:v>1.8274935022580607</c:v>
                </c:pt>
                <c:pt idx="737">
                  <c:v>1.8503274714888363</c:v>
                </c:pt>
                <c:pt idx="738">
                  <c:v>1.8525044026050097</c:v>
                </c:pt>
                <c:pt idx="739">
                  <c:v>1.8575712222293685</c:v>
                </c:pt>
                <c:pt idx="740">
                  <c:v>1.8592728852594804</c:v>
                </c:pt>
                <c:pt idx="741">
                  <c:v>1.8486124363298306</c:v>
                </c:pt>
                <c:pt idx="742">
                  <c:v>1.8639431010131839</c:v>
                </c:pt>
                <c:pt idx="743">
                  <c:v>1.8460203551070502</c:v>
                </c:pt>
                <c:pt idx="744">
                  <c:v>1.8566500531302246</c:v>
                </c:pt>
                <c:pt idx="745">
                  <c:v>1.8634840694518962</c:v>
                </c:pt>
                <c:pt idx="746">
                  <c:v>1.8524198964662506</c:v>
                </c:pt>
                <c:pt idx="747">
                  <c:v>1.8544097931736558</c:v>
                </c:pt>
                <c:pt idx="748">
                  <c:v>1.8420547950523742</c:v>
                </c:pt>
                <c:pt idx="749">
                  <c:v>1.8463594617033243</c:v>
                </c:pt>
                <c:pt idx="750">
                  <c:v>1.8358978951069178</c:v>
                </c:pt>
                <c:pt idx="751">
                  <c:v>1.8261804639814769</c:v>
                </c:pt>
                <c:pt idx="752">
                  <c:v>1.8284281785618</c:v>
                </c:pt>
                <c:pt idx="753">
                  <c:v>1.8163301681449604</c:v>
                </c:pt>
                <c:pt idx="754">
                  <c:v>1.8085028994642831</c:v>
                </c:pt>
                <c:pt idx="755">
                  <c:v>1.8103515080020725</c:v>
                </c:pt>
                <c:pt idx="756">
                  <c:v>1.8089418489459963</c:v>
                </c:pt>
                <c:pt idx="757">
                  <c:v>1.8210705841651018</c:v>
                </c:pt>
                <c:pt idx="758">
                  <c:v>1.8114608326213018</c:v>
                </c:pt>
                <c:pt idx="759">
                  <c:v>1.8222257001520892</c:v>
                </c:pt>
                <c:pt idx="760">
                  <c:v>1.8237070740787142</c:v>
                </c:pt>
                <c:pt idx="761">
                  <c:v>1.841514495196434</c:v>
                </c:pt>
                <c:pt idx="762">
                  <c:v>1.8429664740702156</c:v>
                </c:pt>
                <c:pt idx="763">
                  <c:v>1.8430624710271877</c:v>
                </c:pt>
                <c:pt idx="764">
                  <c:v>1.8439680712481601</c:v>
                </c:pt>
                <c:pt idx="765">
                  <c:v>1.8474062195129026</c:v>
                </c:pt>
                <c:pt idx="766">
                  <c:v>1.8394045764739604</c:v>
                </c:pt>
                <c:pt idx="767">
                  <c:v>1.8308563449801682</c:v>
                </c:pt>
                <c:pt idx="768">
                  <c:v>1.8214617104965758</c:v>
                </c:pt>
                <c:pt idx="769">
                  <c:v>1.8114205200718179</c:v>
                </c:pt>
                <c:pt idx="770">
                  <c:v>1.7831772469170166</c:v>
                </c:pt>
                <c:pt idx="771">
                  <c:v>1.779356320674008</c:v>
                </c:pt>
                <c:pt idx="772">
                  <c:v>1.8041437120958173</c:v>
                </c:pt>
                <c:pt idx="773">
                  <c:v>1.7873833840284821</c:v>
                </c:pt>
                <c:pt idx="774">
                  <c:v>1.7795434488224133</c:v>
                </c:pt>
                <c:pt idx="775">
                  <c:v>1.7636012592747856</c:v>
                </c:pt>
                <c:pt idx="776">
                  <c:v>1.7570985087708506</c:v>
                </c:pt>
                <c:pt idx="777">
                  <c:v>1.7547254731045869</c:v>
                </c:pt>
                <c:pt idx="778">
                  <c:v>1.7703168645711247</c:v>
                </c:pt>
                <c:pt idx="779">
                  <c:v>1.7765754719648699</c:v>
                </c:pt>
                <c:pt idx="780">
                  <c:v>1.7660383478656101</c:v>
                </c:pt>
                <c:pt idx="781">
                  <c:v>1.7613054253544074</c:v>
                </c:pt>
                <c:pt idx="782">
                  <c:v>1.729378290451538</c:v>
                </c:pt>
                <c:pt idx="783">
                  <c:v>1.7415204624023788</c:v>
                </c:pt>
                <c:pt idx="784">
                  <c:v>1.7535610941137036</c:v>
                </c:pt>
                <c:pt idx="785">
                  <c:v>1.7503392190756975</c:v>
                </c:pt>
                <c:pt idx="786">
                  <c:v>1.7214328283471401</c:v>
                </c:pt>
                <c:pt idx="787">
                  <c:v>1.6847369531097987</c:v>
                </c:pt>
                <c:pt idx="788">
                  <c:v>1.6139575456914241</c:v>
                </c:pt>
                <c:pt idx="789">
                  <c:v>1.6192846119593838</c:v>
                </c:pt>
                <c:pt idx="790">
                  <c:v>1.5059788388672533</c:v>
                </c:pt>
                <c:pt idx="791">
                  <c:v>1.5505342828646338</c:v>
                </c:pt>
                <c:pt idx="792">
                  <c:v>1.5545224686406829</c:v>
                </c:pt>
                <c:pt idx="793">
                  <c:v>1.6076107618514583</c:v>
                </c:pt>
                <c:pt idx="794">
                  <c:v>1.6095109493074131</c:v>
                </c:pt>
                <c:pt idx="795">
                  <c:v>1.6401574072960738</c:v>
                </c:pt>
                <c:pt idx="796">
                  <c:v>1.6434788869239059</c:v>
                </c:pt>
                <c:pt idx="797">
                  <c:v>1.6489393725033987</c:v>
                </c:pt>
                <c:pt idx="798">
                  <c:v>1.6205998027508381</c:v>
                </c:pt>
                <c:pt idx="799">
                  <c:v>1.6074594842295766</c:v>
                </c:pt>
                <c:pt idx="800">
                  <c:v>1.6086352776156643</c:v>
                </c:pt>
                <c:pt idx="801">
                  <c:v>1.6274012062390666</c:v>
                </c:pt>
                <c:pt idx="802">
                  <c:v>1.6269371517183888</c:v>
                </c:pt>
                <c:pt idx="803">
                  <c:v>1.6175455611596652</c:v>
                </c:pt>
                <c:pt idx="804">
                  <c:v>1.6263734876007152</c:v>
                </c:pt>
                <c:pt idx="805">
                  <c:v>1.665866287263245</c:v>
                </c:pt>
                <c:pt idx="806">
                  <c:v>1.6777799524296975</c:v>
                </c:pt>
                <c:pt idx="807">
                  <c:v>1.712684598244093</c:v>
                </c:pt>
                <c:pt idx="808">
                  <c:v>1.7439068422275879</c:v>
                </c:pt>
                <c:pt idx="809">
                  <c:v>1.7267361357498172</c:v>
                </c:pt>
                <c:pt idx="810">
                  <c:v>1.6930725364800885</c:v>
                </c:pt>
                <c:pt idx="811">
                  <c:v>1.7217861177809639</c:v>
                </c:pt>
                <c:pt idx="812">
                  <c:v>1.7385384083995701</c:v>
                </c:pt>
                <c:pt idx="813">
                  <c:v>1.7115504899243528</c:v>
                </c:pt>
                <c:pt idx="814">
                  <c:v>1.7073098475389712</c:v>
                </c:pt>
                <c:pt idx="815">
                  <c:v>1.6970601154111447</c:v>
                </c:pt>
                <c:pt idx="816">
                  <c:v>1.7053840469469952</c:v>
                </c:pt>
                <c:pt idx="817">
                  <c:v>1.7131541152842638</c:v>
                </c:pt>
                <c:pt idx="818">
                  <c:v>1.7364787488435158</c:v>
                </c:pt>
                <c:pt idx="819">
                  <c:v>1.7340213245585132</c:v>
                </c:pt>
                <c:pt idx="820">
                  <c:v>1.7279785900295099</c:v>
                </c:pt>
                <c:pt idx="821">
                  <c:v>1.7163664464854163</c:v>
                </c:pt>
                <c:pt idx="822">
                  <c:v>1.6492190415630628</c:v>
                </c:pt>
                <c:pt idx="823">
                  <c:v>1.6528295869555176</c:v>
                </c:pt>
                <c:pt idx="824">
                  <c:v>1.6588742395907567</c:v>
                </c:pt>
                <c:pt idx="825">
                  <c:v>1.6682212906961498</c:v>
                </c:pt>
                <c:pt idx="826">
                  <c:v>1.6561211630334751</c:v>
                </c:pt>
                <c:pt idx="827">
                  <c:v>1.6621807563323809</c:v>
                </c:pt>
                <c:pt idx="828">
                  <c:v>1.6547500926261012</c:v>
                </c:pt>
                <c:pt idx="829">
                  <c:v>1.6225434256657192</c:v>
                </c:pt>
                <c:pt idx="830">
                  <c:v>1.6027042987343816</c:v>
                </c:pt>
                <c:pt idx="831">
                  <c:v>1.6122252821132594</c:v>
                </c:pt>
                <c:pt idx="832">
                  <c:v>1.6362859109516152</c:v>
                </c:pt>
                <c:pt idx="833">
                  <c:v>1.6254485222082466</c:v>
                </c:pt>
                <c:pt idx="834">
                  <c:v>1.6591673669717761</c:v>
                </c:pt>
                <c:pt idx="835">
                  <c:v>1.66469293272047</c:v>
                </c:pt>
                <c:pt idx="836">
                  <c:v>1.6859813827006978</c:v>
                </c:pt>
                <c:pt idx="837">
                  <c:v>1.6955992883789284</c:v>
                </c:pt>
                <c:pt idx="838">
                  <c:v>1.6764752194820458</c:v>
                </c:pt>
                <c:pt idx="839">
                  <c:v>1.7011789880682771</c:v>
                </c:pt>
                <c:pt idx="840">
                  <c:v>1.7053387837178056</c:v>
                </c:pt>
                <c:pt idx="841">
                  <c:v>1.6922510114196594</c:v>
                </c:pt>
                <c:pt idx="842">
                  <c:v>1.7148707019413718</c:v>
                </c:pt>
                <c:pt idx="843">
                  <c:v>1.7285095827301369</c:v>
                </c:pt>
                <c:pt idx="844">
                  <c:v>1.7170030163166012</c:v>
                </c:pt>
                <c:pt idx="845">
                  <c:v>1.7401811741194713</c:v>
                </c:pt>
                <c:pt idx="846">
                  <c:v>1.7685065995121301</c:v>
                </c:pt>
                <c:pt idx="847">
                  <c:v>1.7776054641075969</c:v>
                </c:pt>
                <c:pt idx="848">
                  <c:v>1.7712146338844765</c:v>
                </c:pt>
                <c:pt idx="849">
                  <c:v>1.7566378111360255</c:v>
                </c:pt>
                <c:pt idx="850">
                  <c:v>1.7729747715254007</c:v>
                </c:pt>
                <c:pt idx="851">
                  <c:v>1.7703727920938752</c:v>
                </c:pt>
                <c:pt idx="852">
                  <c:v>1.7772181684456145</c:v>
                </c:pt>
                <c:pt idx="853">
                  <c:v>1.7730335587189987</c:v>
                </c:pt>
                <c:pt idx="854">
                  <c:v>1.755281279345098</c:v>
                </c:pt>
                <c:pt idx="855">
                  <c:v>1.7547227464092339</c:v>
                </c:pt>
                <c:pt idx="856">
                  <c:v>1.7736573981999972</c:v>
                </c:pt>
                <c:pt idx="857">
                  <c:v>1.7679688977778358</c:v>
                </c:pt>
                <c:pt idx="858">
                  <c:v>1.7748005960892599</c:v>
                </c:pt>
                <c:pt idx="859">
                  <c:v>1.7452568290633323</c:v>
                </c:pt>
                <c:pt idx="860">
                  <c:v>1.7441820328655617</c:v>
                </c:pt>
                <c:pt idx="861">
                  <c:v>1.7393308762646795</c:v>
                </c:pt>
                <c:pt idx="862">
                  <c:v>1.7374049874318302</c:v>
                </c:pt>
                <c:pt idx="863">
                  <c:v>1.7246447647793484</c:v>
                </c:pt>
                <c:pt idx="864">
                  <c:v>1.7339200106338646</c:v>
                </c:pt>
                <c:pt idx="865">
                  <c:v>1.7342821212849739</c:v>
                </c:pt>
                <c:pt idx="866">
                  <c:v>1.7506878789717295</c:v>
                </c:pt>
                <c:pt idx="867">
                  <c:v>1.7460668252534883</c:v>
                </c:pt>
                <c:pt idx="868">
                  <c:v>1.7751929837442115</c:v>
                </c:pt>
                <c:pt idx="869">
                  <c:v>1.7819958426470446</c:v>
                </c:pt>
                <c:pt idx="870">
                  <c:v>1.7737354392566544</c:v>
                </c:pt>
                <c:pt idx="871">
                  <c:v>1.791131265089515</c:v>
                </c:pt>
                <c:pt idx="872">
                  <c:v>1.8087231217171611</c:v>
                </c:pt>
                <c:pt idx="873">
                  <c:v>1.7982988940031703</c:v>
                </c:pt>
                <c:pt idx="874">
                  <c:v>1.7927298956244853</c:v>
                </c:pt>
                <c:pt idx="875">
                  <c:v>1.8060416705584712</c:v>
                </c:pt>
                <c:pt idx="876">
                  <c:v>1.8029603714850067</c:v>
                </c:pt>
                <c:pt idx="877">
                  <c:v>1.8125448107302709</c:v>
                </c:pt>
                <c:pt idx="878">
                  <c:v>1.8062219203387471</c:v>
                </c:pt>
                <c:pt idx="879">
                  <c:v>1.8113161731469671</c:v>
                </c:pt>
                <c:pt idx="880">
                  <c:v>1.8184709864580584</c:v>
                </c:pt>
                <c:pt idx="881">
                  <c:v>1.8066536851482384</c:v>
                </c:pt>
                <c:pt idx="882">
                  <c:v>1.8273359823953097</c:v>
                </c:pt>
                <c:pt idx="883">
                  <c:v>1.8217824318130853</c:v>
                </c:pt>
                <c:pt idx="884">
                  <c:v>1.8174412454650613</c:v>
                </c:pt>
                <c:pt idx="885">
                  <c:v>1.8357820324171963</c:v>
                </c:pt>
                <c:pt idx="886">
                  <c:v>1.8469243518998817</c:v>
                </c:pt>
                <c:pt idx="887">
                  <c:v>1.854147380401189</c:v>
                </c:pt>
                <c:pt idx="888">
                  <c:v>1.8435656509291165</c:v>
                </c:pt>
                <c:pt idx="889">
                  <c:v>1.8465484765545117</c:v>
                </c:pt>
                <c:pt idx="890">
                  <c:v>1.8538552296396253</c:v>
                </c:pt>
                <c:pt idx="891">
                  <c:v>1.8607104825755771</c:v>
                </c:pt>
                <c:pt idx="892">
                  <c:v>1.8627239578625074</c:v>
                </c:pt>
                <c:pt idx="893">
                  <c:v>1.8572882563844451</c:v>
                </c:pt>
                <c:pt idx="894">
                  <c:v>1.8603712811429114</c:v>
                </c:pt>
                <c:pt idx="895">
                  <c:v>1.8702135100263255</c:v>
                </c:pt>
                <c:pt idx="896">
                  <c:v>1.8723838175273826</c:v>
                </c:pt>
                <c:pt idx="897">
                  <c:v>1.8712297529564095</c:v>
                </c:pt>
                <c:pt idx="898">
                  <c:v>1.8660222111661942</c:v>
                </c:pt>
                <c:pt idx="899">
                  <c:v>1.8688000848099178</c:v>
                </c:pt>
                <c:pt idx="900">
                  <c:v>1.8829766049562837</c:v>
                </c:pt>
                <c:pt idx="901">
                  <c:v>1.8818944343120125</c:v>
                </c:pt>
                <c:pt idx="902">
                  <c:v>1.8897131660647817</c:v>
                </c:pt>
                <c:pt idx="903">
                  <c:v>1.9076474533056671</c:v>
                </c:pt>
                <c:pt idx="904">
                  <c:v>1.9147902092402953</c:v>
                </c:pt>
                <c:pt idx="905">
                  <c:v>1.9132441921964023</c:v>
                </c:pt>
                <c:pt idx="906">
                  <c:v>1.9148429207616862</c:v>
                </c:pt>
                <c:pt idx="907">
                  <c:v>1.9240249265273397</c:v>
                </c:pt>
                <c:pt idx="908">
                  <c:v>1.9230817877493744</c:v>
                </c:pt>
                <c:pt idx="909">
                  <c:v>1.9262438422665042</c:v>
                </c:pt>
                <c:pt idx="910">
                  <c:v>1.938499680089949</c:v>
                </c:pt>
                <c:pt idx="911">
                  <c:v>1.9669726492194488</c:v>
                </c:pt>
                <c:pt idx="912">
                  <c:v>1.9707492725036082</c:v>
                </c:pt>
                <c:pt idx="913">
                  <c:v>1.9804517709374212</c:v>
                </c:pt>
                <c:pt idx="914">
                  <c:v>1.9826919197214583</c:v>
                </c:pt>
                <c:pt idx="915">
                  <c:v>1.994411882823889</c:v>
                </c:pt>
                <c:pt idx="916">
                  <c:v>1.9979912277020333</c:v>
                </c:pt>
                <c:pt idx="917">
                  <c:v>1.9914544072461433</c:v>
                </c:pt>
                <c:pt idx="918">
                  <c:v>1.9906982849546579</c:v>
                </c:pt>
                <c:pt idx="919">
                  <c:v>2.0067440196536941</c:v>
                </c:pt>
                <c:pt idx="920">
                  <c:v>2.0061518945533119</c:v>
                </c:pt>
                <c:pt idx="921">
                  <c:v>2.0270871757667961</c:v>
                </c:pt>
                <c:pt idx="922">
                  <c:v>2.0423348614510881</c:v>
                </c:pt>
                <c:pt idx="923">
                  <c:v>2.0588879468514221</c:v>
                </c:pt>
                <c:pt idx="924">
                  <c:v>2.0623072284983688</c:v>
                </c:pt>
                <c:pt idx="925">
                  <c:v>2.0663590645490006</c:v>
                </c:pt>
                <c:pt idx="926">
                  <c:v>2.0665284434991045</c:v>
                </c:pt>
                <c:pt idx="927">
                  <c:v>2.0707980491963229</c:v>
                </c:pt>
                <c:pt idx="928">
                  <c:v>2.0912970867461822</c:v>
                </c:pt>
                <c:pt idx="929">
                  <c:v>2.1062699487984173</c:v>
                </c:pt>
                <c:pt idx="930">
                  <c:v>2.1259669990299948</c:v>
                </c:pt>
                <c:pt idx="931">
                  <c:v>2.1379410006499016</c:v>
                </c:pt>
                <c:pt idx="932">
                  <c:v>2.1392837086073282</c:v>
                </c:pt>
                <c:pt idx="933">
                  <c:v>2.1156526224676679</c:v>
                </c:pt>
                <c:pt idx="934">
                  <c:v>2.1343527574676151</c:v>
                </c:pt>
                <c:pt idx="935">
                  <c:v>2.1618826037684675</c:v>
                </c:pt>
                <c:pt idx="936">
                  <c:v>2.1746526589199382</c:v>
                </c:pt>
                <c:pt idx="937">
                  <c:v>2.1717432510133228</c:v>
                </c:pt>
                <c:pt idx="938">
                  <c:v>2.1957477721864596</c:v>
                </c:pt>
                <c:pt idx="939">
                  <c:v>2.21110375417901</c:v>
                </c:pt>
                <c:pt idx="940">
                  <c:v>2.2066255860584363</c:v>
                </c:pt>
                <c:pt idx="941">
                  <c:v>2.1872519159923764</c:v>
                </c:pt>
                <c:pt idx="942">
                  <c:v>2.1951004945131176</c:v>
                </c:pt>
                <c:pt idx="943">
                  <c:v>2.1998271543760022</c:v>
                </c:pt>
                <c:pt idx="944">
                  <c:v>2.2063034096667851</c:v>
                </c:pt>
                <c:pt idx="945">
                  <c:v>2.1813132423800372</c:v>
                </c:pt>
                <c:pt idx="946">
                  <c:v>2.1814198065099863</c:v>
                </c:pt>
                <c:pt idx="947">
                  <c:v>2.2200698764616367</c:v>
                </c:pt>
                <c:pt idx="948">
                  <c:v>2.2209058846828751</c:v>
                </c:pt>
                <c:pt idx="949">
                  <c:v>2.201570599720545</c:v>
                </c:pt>
                <c:pt idx="950">
                  <c:v>2.1992179218222674</c:v>
                </c:pt>
                <c:pt idx="951">
                  <c:v>2.2102887539794129</c:v>
                </c:pt>
                <c:pt idx="952">
                  <c:v>2.2473452288418012</c:v>
                </c:pt>
                <c:pt idx="953">
                  <c:v>2.2397671765528635</c:v>
                </c:pt>
                <c:pt idx="954">
                  <c:v>2.2353687518696419</c:v>
                </c:pt>
                <c:pt idx="955">
                  <c:v>2.2427449695710431</c:v>
                </c:pt>
                <c:pt idx="956">
                  <c:v>2.2187109662127416</c:v>
                </c:pt>
                <c:pt idx="957">
                  <c:v>2.2054925334536324</c:v>
                </c:pt>
                <c:pt idx="958">
                  <c:v>2.1975254195220799</c:v>
                </c:pt>
                <c:pt idx="959">
                  <c:v>2.2218149846201958</c:v>
                </c:pt>
                <c:pt idx="960">
                  <c:v>2.2038901772959596</c:v>
                </c:pt>
                <c:pt idx="961">
                  <c:v>2.2110716419527252</c:v>
                </c:pt>
                <c:pt idx="962">
                  <c:v>2.2257656741421314</c:v>
                </c:pt>
                <c:pt idx="963">
                  <c:v>2.2408608467848841</c:v>
                </c:pt>
                <c:pt idx="964">
                  <c:v>2.2478672247854647</c:v>
                </c:pt>
                <c:pt idx="965">
                  <c:v>2.2511112374057078</c:v>
                </c:pt>
                <c:pt idx="966">
                  <c:v>2.2322724846396</c:v>
                </c:pt>
                <c:pt idx="967">
                  <c:v>2.2472100152352827</c:v>
                </c:pt>
                <c:pt idx="968">
                  <c:v>2.2494265464770842</c:v>
                </c:pt>
                <c:pt idx="969">
                  <c:v>2.2605408440362855</c:v>
                </c:pt>
                <c:pt idx="970">
                  <c:v>2.2709096660265433</c:v>
                </c:pt>
                <c:pt idx="971">
                  <c:v>2.2793500117758403</c:v>
                </c:pt>
                <c:pt idx="972">
                  <c:v>2.283007494733583</c:v>
                </c:pt>
                <c:pt idx="973">
                  <c:v>2.2790843513890144</c:v>
                </c:pt>
                <c:pt idx="974">
                  <c:v>2.2764492262948814</c:v>
                </c:pt>
                <c:pt idx="975">
                  <c:v>2.2888522929329249</c:v>
                </c:pt>
                <c:pt idx="976">
                  <c:v>2.2779962891079535</c:v>
                </c:pt>
                <c:pt idx="977">
                  <c:v>2.2598175011393375</c:v>
                </c:pt>
                <c:pt idx="978">
                  <c:v>2.26599855412625</c:v>
                </c:pt>
                <c:pt idx="979">
                  <c:v>2.2739270246380894</c:v>
                </c:pt>
                <c:pt idx="980">
                  <c:v>2.2235383761298508</c:v>
                </c:pt>
                <c:pt idx="981">
                  <c:v>2.1987435843845238</c:v>
                </c:pt>
                <c:pt idx="982">
                  <c:v>2.2005435579455401</c:v>
                </c:pt>
                <c:pt idx="983">
                  <c:v>2.1561021630156163</c:v>
                </c:pt>
                <c:pt idx="984">
                  <c:v>2.1499948088562286</c:v>
                </c:pt>
                <c:pt idx="985">
                  <c:v>2.1722300865770805</c:v>
                </c:pt>
                <c:pt idx="986">
                  <c:v>2.1593194423562476</c:v>
                </c:pt>
                <c:pt idx="987">
                  <c:v>2.1312344552314997</c:v>
                </c:pt>
                <c:pt idx="988">
                  <c:v>2.1149583891261479</c:v>
                </c:pt>
                <c:pt idx="989">
                  <c:v>2.1379178276986526</c:v>
                </c:pt>
                <c:pt idx="990">
                  <c:v>2.1657128643932508</c:v>
                </c:pt>
                <c:pt idx="991">
                  <c:v>2.1466647933101002</c:v>
                </c:pt>
                <c:pt idx="992">
                  <c:v>2.1295577229552847</c:v>
                </c:pt>
                <c:pt idx="993">
                  <c:v>2.1552001235409195</c:v>
                </c:pt>
                <c:pt idx="994">
                  <c:v>2.1399963312819437</c:v>
                </c:pt>
                <c:pt idx="995">
                  <c:v>2.1347744507343691</c:v>
                </c:pt>
                <c:pt idx="996">
                  <c:v>2.1161984575735637</c:v>
                </c:pt>
                <c:pt idx="997">
                  <c:v>2.152996258728733</c:v>
                </c:pt>
                <c:pt idx="998">
                  <c:v>2.1545919145952208</c:v>
                </c:pt>
                <c:pt idx="999">
                  <c:v>2.1579112889150629</c:v>
                </c:pt>
                <c:pt idx="1000">
                  <c:v>2.1910107921645139</c:v>
                </c:pt>
                <c:pt idx="1001">
                  <c:v>2.1878298223146309</c:v>
                </c:pt>
                <c:pt idx="1002">
                  <c:v>2.1764451275385253</c:v>
                </c:pt>
                <c:pt idx="1003">
                  <c:v>2.1910800104524037</c:v>
                </c:pt>
                <c:pt idx="1004">
                  <c:v>2.2102422217871669</c:v>
                </c:pt>
                <c:pt idx="1005">
                  <c:v>2.2300947755025731</c:v>
                </c:pt>
                <c:pt idx="1006">
                  <c:v>2.2232774151993349</c:v>
                </c:pt>
                <c:pt idx="1007">
                  <c:v>2.2020792534815121</c:v>
                </c:pt>
                <c:pt idx="1008">
                  <c:v>2.2023477331713908</c:v>
                </c:pt>
                <c:pt idx="1009">
                  <c:v>2.1935984113036189</c:v>
                </c:pt>
                <c:pt idx="1010">
                  <c:v>2.1973083725215434</c:v>
                </c:pt>
                <c:pt idx="1011">
                  <c:v>2.2096505334870313</c:v>
                </c:pt>
                <c:pt idx="1012">
                  <c:v>2.2198149100664057</c:v>
                </c:pt>
                <c:pt idx="1013">
                  <c:v>2.2494519393217223</c:v>
                </c:pt>
                <c:pt idx="1014">
                  <c:v>2.2467771318028582</c:v>
                </c:pt>
                <c:pt idx="1015">
                  <c:v>2.2552308215319119</c:v>
                </c:pt>
                <c:pt idx="1016">
                  <c:v>2.2606886331726765</c:v>
                </c:pt>
                <c:pt idx="1017">
                  <c:v>2.2653811987055152</c:v>
                </c:pt>
                <c:pt idx="1018">
                  <c:v>2.2482321923654993</c:v>
                </c:pt>
                <c:pt idx="1019">
                  <c:v>2.2284184738288628</c:v>
                </c:pt>
                <c:pt idx="1020">
                  <c:v>2.2247937200029653</c:v>
                </c:pt>
                <c:pt idx="1021">
                  <c:v>2.213735075836718</c:v>
                </c:pt>
                <c:pt idx="1022">
                  <c:v>2.2175625895549103</c:v>
                </c:pt>
                <c:pt idx="1023">
                  <c:v>2.2131160087580839</c:v>
                </c:pt>
                <c:pt idx="1024">
                  <c:v>2.2275427685556992</c:v>
                </c:pt>
                <c:pt idx="1025">
                  <c:v>2.2325473558704072</c:v>
                </c:pt>
                <c:pt idx="1026">
                  <c:v>2.246579726315642</c:v>
                </c:pt>
                <c:pt idx="1027">
                  <c:v>2.223094309969472</c:v>
                </c:pt>
                <c:pt idx="1028">
                  <c:v>2.2038826272461614</c:v>
                </c:pt>
                <c:pt idx="1029">
                  <c:v>2.2098414971694798</c:v>
                </c:pt>
                <c:pt idx="1030">
                  <c:v>2.2196921639100711</c:v>
                </c:pt>
                <c:pt idx="1031">
                  <c:v>2.2563168491778325</c:v>
                </c:pt>
                <c:pt idx="1032">
                  <c:v>2.3013611142631221</c:v>
                </c:pt>
                <c:pt idx="1033">
                  <c:v>2.315735944882952</c:v>
                </c:pt>
                <c:pt idx="1034">
                  <c:v>2.2979086911329283</c:v>
                </c:pt>
                <c:pt idx="1035">
                  <c:v>2.3060062248739772</c:v>
                </c:pt>
                <c:pt idx="1036">
                  <c:v>2.3010844444058947</c:v>
                </c:pt>
                <c:pt idx="1037">
                  <c:v>2.3226835228996081</c:v>
                </c:pt>
                <c:pt idx="1038">
                  <c:v>2.3433557713882296</c:v>
                </c:pt>
                <c:pt idx="1039">
                  <c:v>2.3394784188218831</c:v>
                </c:pt>
                <c:pt idx="1040">
                  <c:v>2.3592132395888803</c:v>
                </c:pt>
                <c:pt idx="1041">
                  <c:v>2.3490513146348531</c:v>
                </c:pt>
                <c:pt idx="1042">
                  <c:v>2.361500813269688</c:v>
                </c:pt>
                <c:pt idx="1043">
                  <c:v>2.360077011695648</c:v>
                </c:pt>
                <c:pt idx="1044">
                  <c:v>2.3575742781968949</c:v>
                </c:pt>
                <c:pt idx="1045">
                  <c:v>2.3578686527616775</c:v>
                </c:pt>
                <c:pt idx="1046">
                  <c:v>2.3858898171321861</c:v>
                </c:pt>
                <c:pt idx="1047">
                  <c:v>2.3770504974468114</c:v>
                </c:pt>
                <c:pt idx="1048">
                  <c:v>2.3757226744070143</c:v>
                </c:pt>
                <c:pt idx="1049">
                  <c:v>2.3749415228462816</c:v>
                </c:pt>
                <c:pt idx="1050">
                  <c:v>2.3795141219375924</c:v>
                </c:pt>
                <c:pt idx="1051">
                  <c:v>2.3628609667576455</c:v>
                </c:pt>
                <c:pt idx="1052">
                  <c:v>2.3730475289502295</c:v>
                </c:pt>
                <c:pt idx="1053">
                  <c:v>2.3721420613485917</c:v>
                </c:pt>
                <c:pt idx="1054">
                  <c:v>2.3801374132768989</c:v>
                </c:pt>
                <c:pt idx="1055">
                  <c:v>2.3721172109998165</c:v>
                </c:pt>
                <c:pt idx="1056">
                  <c:v>2.3660674166191469</c:v>
                </c:pt>
                <c:pt idx="1057">
                  <c:v>2.3464698888870359</c:v>
                </c:pt>
                <c:pt idx="1058">
                  <c:v>2.3647525310367277</c:v>
                </c:pt>
                <c:pt idx="1059">
                  <c:v>2.361379063644649</c:v>
                </c:pt>
                <c:pt idx="1060">
                  <c:v>2.3748080074095412</c:v>
                </c:pt>
                <c:pt idx="1061">
                  <c:v>2.3940648039504109</c:v>
                </c:pt>
                <c:pt idx="1062">
                  <c:v>2.3846881590517879</c:v>
                </c:pt>
                <c:pt idx="1063">
                  <c:v>2.3648407535399416</c:v>
                </c:pt>
                <c:pt idx="1064">
                  <c:v>2.3138456825726372</c:v>
                </c:pt>
                <c:pt idx="1065">
                  <c:v>2.3433045517612525</c:v>
                </c:pt>
                <c:pt idx="1066">
                  <c:v>2.3228146725431067</c:v>
                </c:pt>
                <c:pt idx="1067">
                  <c:v>2.3373733227565761</c:v>
                </c:pt>
                <c:pt idx="1068">
                  <c:v>2.3485402863216076</c:v>
                </c:pt>
                <c:pt idx="1069">
                  <c:v>2.3503046024703922</c:v>
                </c:pt>
                <c:pt idx="1070">
                  <c:v>2.3479971363177823</c:v>
                </c:pt>
                <c:pt idx="1071">
                  <c:v>2.3573236823934489</c:v>
                </c:pt>
                <c:pt idx="1072">
                  <c:v>2.3633711012665839</c:v>
                </c:pt>
                <c:pt idx="1073">
                  <c:v>2.3513764367548382</c:v>
                </c:pt>
                <c:pt idx="1074">
                  <c:v>2.3561076065644246</c:v>
                </c:pt>
                <c:pt idx="1075">
                  <c:v>2.3553092609103365</c:v>
                </c:pt>
                <c:pt idx="1076">
                  <c:v>2.3636937757850141</c:v>
                </c:pt>
                <c:pt idx="1077">
                  <c:v>2.3750348874956906</c:v>
                </c:pt>
                <c:pt idx="1078">
                  <c:v>2.3759546285690538</c:v>
                </c:pt>
                <c:pt idx="1079">
                  <c:v>2.3688116052225223</c:v>
                </c:pt>
                <c:pt idx="1080">
                  <c:v>2.378296988365074</c:v>
                </c:pt>
                <c:pt idx="1081">
                  <c:v>2.4002598410102727</c:v>
                </c:pt>
                <c:pt idx="1082">
                  <c:v>2.4146128312533945</c:v>
                </c:pt>
                <c:pt idx="1083">
                  <c:v>2.3965819074188937</c:v>
                </c:pt>
                <c:pt idx="1084">
                  <c:v>2.3923358494825879</c:v>
                </c:pt>
                <c:pt idx="1085">
                  <c:v>2.4134026205053098</c:v>
                </c:pt>
                <c:pt idx="1086">
                  <c:v>2.4220214648590526</c:v>
                </c:pt>
                <c:pt idx="1087">
                  <c:v>2.4388262759747699</c:v>
                </c:pt>
                <c:pt idx="1088">
                  <c:v>2.4528306823136381</c:v>
                </c:pt>
                <c:pt idx="1089">
                  <c:v>2.4393918605817047</c:v>
                </c:pt>
                <c:pt idx="1090">
                  <c:v>2.4307930441558847</c:v>
                </c:pt>
                <c:pt idx="1091">
                  <c:v>2.4253363921061393</c:v>
                </c:pt>
                <c:pt idx="1092">
                  <c:v>2.3997696791416163</c:v>
                </c:pt>
                <c:pt idx="1093">
                  <c:v>2.3988000246813335</c:v>
                </c:pt>
                <c:pt idx="1094">
                  <c:v>2.4048594516866215</c:v>
                </c:pt>
                <c:pt idx="1095">
                  <c:v>2.412776824474427</c:v>
                </c:pt>
                <c:pt idx="1096">
                  <c:v>2.4130192059932827</c:v>
                </c:pt>
                <c:pt idx="1097">
                  <c:v>2.4226793819385555</c:v>
                </c:pt>
                <c:pt idx="1098">
                  <c:v>2.4145508662907997</c:v>
                </c:pt>
                <c:pt idx="1099">
                  <c:v>2.4387030766711804</c:v>
                </c:pt>
                <c:pt idx="1100">
                  <c:v>2.4439537302213532</c:v>
                </c:pt>
                <c:pt idx="1101">
                  <c:v>2.4511273367550186</c:v>
                </c:pt>
                <c:pt idx="1102">
                  <c:v>2.4506746897367986</c:v>
                </c:pt>
                <c:pt idx="1103">
                  <c:v>2.4262503136033335</c:v>
                </c:pt>
                <c:pt idx="1104">
                  <c:v>2.4103118024746832</c:v>
                </c:pt>
                <c:pt idx="1105">
                  <c:v>2.3983795511351307</c:v>
                </c:pt>
                <c:pt idx="1106">
                  <c:v>2.4012328946882544</c:v>
                </c:pt>
                <c:pt idx="1107">
                  <c:v>2.3909449062716099</c:v>
                </c:pt>
                <c:pt idx="1108">
                  <c:v>2.3953325686084317</c:v>
                </c:pt>
                <c:pt idx="1109">
                  <c:v>2.4103965014841484</c:v>
                </c:pt>
                <c:pt idx="1110">
                  <c:v>2.4003129455606791</c:v>
                </c:pt>
                <c:pt idx="1111">
                  <c:v>2.4034918184808705</c:v>
                </c:pt>
                <c:pt idx="1112">
                  <c:v>2.4229160372201557</c:v>
                </c:pt>
                <c:pt idx="1113">
                  <c:v>2.4128817999056413</c:v>
                </c:pt>
                <c:pt idx="1114">
                  <c:v>2.4083405318440079</c:v>
                </c:pt>
                <c:pt idx="1115">
                  <c:v>2.4236283417472584</c:v>
                </c:pt>
                <c:pt idx="1116">
                  <c:v>2.4374883413619144</c:v>
                </c:pt>
                <c:pt idx="1117">
                  <c:v>2.4586042518244486</c:v>
                </c:pt>
                <c:pt idx="1118">
                  <c:v>2.4506485268794607</c:v>
                </c:pt>
                <c:pt idx="1119">
                  <c:v>2.4413610227213263</c:v>
                </c:pt>
                <c:pt idx="1120">
                  <c:v>2.4387860983361009</c:v>
                </c:pt>
                <c:pt idx="1121">
                  <c:v>2.4615201164730083</c:v>
                </c:pt>
                <c:pt idx="1122">
                  <c:v>2.4671940770143692</c:v>
                </c:pt>
                <c:pt idx="1123">
                  <c:v>2.4546010259074671</c:v>
                </c:pt>
                <c:pt idx="1124">
                  <c:v>2.4654788270742705</c:v>
                </c:pt>
                <c:pt idx="1125">
                  <c:v>2.4640062108412426</c:v>
                </c:pt>
                <c:pt idx="1126">
                  <c:v>2.4728073671766251</c:v>
                </c:pt>
                <c:pt idx="1127">
                  <c:v>2.4818312637658857</c:v>
                </c:pt>
                <c:pt idx="1128">
                  <c:v>2.4895608488926486</c:v>
                </c:pt>
                <c:pt idx="1129">
                  <c:v>2.5025603563004131</c:v>
                </c:pt>
                <c:pt idx="1130">
                  <c:v>2.5014395361772244</c:v>
                </c:pt>
                <c:pt idx="1131">
                  <c:v>2.5058408277713973</c:v>
                </c:pt>
                <c:pt idx="1132">
                  <c:v>2.5095003252976205</c:v>
                </c:pt>
                <c:pt idx="1133">
                  <c:v>2.5139818807075276</c:v>
                </c:pt>
                <c:pt idx="1134">
                  <c:v>2.5235423482640669</c:v>
                </c:pt>
                <c:pt idx="1135">
                  <c:v>2.5462892780772619</c:v>
                </c:pt>
                <c:pt idx="1136">
                  <c:v>2.5656289475793645</c:v>
                </c:pt>
                <c:pt idx="1137">
                  <c:v>2.5662251625086232</c:v>
                </c:pt>
                <c:pt idx="1138">
                  <c:v>2.5548741266744153</c:v>
                </c:pt>
                <c:pt idx="1139">
                  <c:v>2.5403033707993306</c:v>
                </c:pt>
                <c:pt idx="1140">
                  <c:v>2.5260116937675483</c:v>
                </c:pt>
                <c:pt idx="1141">
                  <c:v>2.5518535824815292</c:v>
                </c:pt>
                <c:pt idx="1142">
                  <c:v>2.5561989630237449</c:v>
                </c:pt>
                <c:pt idx="1143">
                  <c:v>2.5520293136223047</c:v>
                </c:pt>
                <c:pt idx="1144">
                  <c:v>2.5519109450968984</c:v>
                </c:pt>
                <c:pt idx="1145">
                  <c:v>2.5410705754004708</c:v>
                </c:pt>
                <c:pt idx="1146">
                  <c:v>2.5573528889684765</c:v>
                </c:pt>
                <c:pt idx="1147">
                  <c:v>2.5761742306817412</c:v>
                </c:pt>
                <c:pt idx="1148">
                  <c:v>2.5843341265812829</c:v>
                </c:pt>
                <c:pt idx="1149">
                  <c:v>2.6049760849396431</c:v>
                </c:pt>
                <c:pt idx="1150">
                  <c:v>2.5964951055158867</c:v>
                </c:pt>
                <c:pt idx="1151">
                  <c:v>2.6054264548412749</c:v>
                </c:pt>
                <c:pt idx="1152">
                  <c:v>2.602147374183259</c:v>
                </c:pt>
                <c:pt idx="1153">
                  <c:v>2.5821031200074938</c:v>
                </c:pt>
                <c:pt idx="1154">
                  <c:v>2.5909206455780951</c:v>
                </c:pt>
                <c:pt idx="1155">
                  <c:v>2.5872410611741037</c:v>
                </c:pt>
                <c:pt idx="1156">
                  <c:v>2.616901576913846</c:v>
                </c:pt>
                <c:pt idx="1157">
                  <c:v>2.6431275732386088</c:v>
                </c:pt>
                <c:pt idx="1158">
                  <c:v>2.6374814570384659</c:v>
                </c:pt>
                <c:pt idx="1159">
                  <c:v>2.6441624438773323</c:v>
                </c:pt>
                <c:pt idx="1160">
                  <c:v>2.6397544125791113</c:v>
                </c:pt>
                <c:pt idx="1161">
                  <c:v>2.6255775000448209</c:v>
                </c:pt>
                <c:pt idx="1162">
                  <c:v>2.6343997697758992</c:v>
                </c:pt>
                <c:pt idx="1163">
                  <c:v>2.6390209759595167</c:v>
                </c:pt>
                <c:pt idx="1164">
                  <c:v>2.6332348563341199</c:v>
                </c:pt>
                <c:pt idx="1165">
                  <c:v>2.6306922413490805</c:v>
                </c:pt>
                <c:pt idx="1166">
                  <c:v>2.6261719510491308</c:v>
                </c:pt>
                <c:pt idx="1167">
                  <c:v>2.6275988093437501</c:v>
                </c:pt>
                <c:pt idx="1168">
                  <c:v>2.6111225242281209</c:v>
                </c:pt>
                <c:pt idx="1169">
                  <c:v>2.6023318424942494</c:v>
                </c:pt>
                <c:pt idx="1170">
                  <c:v>2.6113419328410621</c:v>
                </c:pt>
                <c:pt idx="1171">
                  <c:v>2.6226561602216298</c:v>
                </c:pt>
                <c:pt idx="1172">
                  <c:v>2.6240314264163032</c:v>
                </c:pt>
                <c:pt idx="1173">
                  <c:v>2.6379834542974905</c:v>
                </c:pt>
                <c:pt idx="1174">
                  <c:v>2.6632569678934339</c:v>
                </c:pt>
                <c:pt idx="1175">
                  <c:v>2.6567338376231424</c:v>
                </c:pt>
                <c:pt idx="1176">
                  <c:v>2.6539201724287911</c:v>
                </c:pt>
                <c:pt idx="1177">
                  <c:v>2.6521396498286234</c:v>
                </c:pt>
                <c:pt idx="1178">
                  <c:v>2.6854097277242479</c:v>
                </c:pt>
                <c:pt idx="1179">
                  <c:v>2.6735556784730306</c:v>
                </c:pt>
                <c:pt idx="1180">
                  <c:v>2.6861982083821165</c:v>
                </c:pt>
                <c:pt idx="1181">
                  <c:v>2.6940723045386452</c:v>
                </c:pt>
                <c:pt idx="1182">
                  <c:v>2.6936019031097165</c:v>
                </c:pt>
                <c:pt idx="1183">
                  <c:v>2.6861171738072622</c:v>
                </c:pt>
                <c:pt idx="1184">
                  <c:v>2.6831926730828779</c:v>
                </c:pt>
                <c:pt idx="1185">
                  <c:v>2.6665981852437382</c:v>
                </c:pt>
                <c:pt idx="1186">
                  <c:v>2.6663671618152311</c:v>
                </c:pt>
                <c:pt idx="1187">
                  <c:v>2.656523557457954</c:v>
                </c:pt>
                <c:pt idx="1188">
                  <c:v>2.6452189225445615</c:v>
                </c:pt>
                <c:pt idx="1189">
                  <c:v>2.6320112219275744</c:v>
                </c:pt>
                <c:pt idx="1190">
                  <c:v>2.6262526196824676</c:v>
                </c:pt>
                <c:pt idx="1191">
                  <c:v>2.630878466068256</c:v>
                </c:pt>
                <c:pt idx="1192">
                  <c:v>2.6577043143344841</c:v>
                </c:pt>
                <c:pt idx="1193">
                  <c:v>2.6626071790873458</c:v>
                </c:pt>
                <c:pt idx="1194">
                  <c:v>2.6918068688949579</c:v>
                </c:pt>
                <c:pt idx="1195">
                  <c:v>2.6746415118364681</c:v>
                </c:pt>
                <c:pt idx="1196">
                  <c:v>2.6640706977239548</c:v>
                </c:pt>
                <c:pt idx="1197">
                  <c:v>2.6623320611570085</c:v>
                </c:pt>
                <c:pt idx="1198">
                  <c:v>2.6462368918892856</c:v>
                </c:pt>
                <c:pt idx="1199">
                  <c:v>2.6513949141905013</c:v>
                </c:pt>
                <c:pt idx="1200">
                  <c:v>2.6667519595694902</c:v>
                </c:pt>
                <c:pt idx="1201">
                  <c:v>2.6788419962110428</c:v>
                </c:pt>
                <c:pt idx="1202">
                  <c:v>2.6981658289171904</c:v>
                </c:pt>
                <c:pt idx="1203">
                  <c:v>2.6810139462130822</c:v>
                </c:pt>
                <c:pt idx="1204">
                  <c:v>2.664547691934259</c:v>
                </c:pt>
                <c:pt idx="1205">
                  <c:v>2.5984733962231701</c:v>
                </c:pt>
                <c:pt idx="1206">
                  <c:v>2.6285326497597863</c:v>
                </c:pt>
                <c:pt idx="1207">
                  <c:v>2.6021378175128289</c:v>
                </c:pt>
                <c:pt idx="1208">
                  <c:v>2.6133605620811489</c:v>
                </c:pt>
                <c:pt idx="1209">
                  <c:v>2.6481934297415948</c:v>
                </c:pt>
                <c:pt idx="1210">
                  <c:v>2.6461908951014306</c:v>
                </c:pt>
                <c:pt idx="1211">
                  <c:v>2.6713678208992357</c:v>
                </c:pt>
                <c:pt idx="1212">
                  <c:v>2.6720186140264146</c:v>
                </c:pt>
                <c:pt idx="1213">
                  <c:v>2.6755344534172116</c:v>
                </c:pt>
                <c:pt idx="1214">
                  <c:v>2.6468019579712454</c:v>
                </c:pt>
                <c:pt idx="1215">
                  <c:v>2.6474738741168053</c:v>
                </c:pt>
                <c:pt idx="1216">
                  <c:v>2.6891504235536337</c:v>
                </c:pt>
                <c:pt idx="1217">
                  <c:v>2.6765616720152243</c:v>
                </c:pt>
                <c:pt idx="1218">
                  <c:v>2.6881532786738349</c:v>
                </c:pt>
                <c:pt idx="1219">
                  <c:v>2.68315803018278</c:v>
                </c:pt>
                <c:pt idx="1220">
                  <c:v>2.6930643667889149</c:v>
                </c:pt>
                <c:pt idx="1221">
                  <c:v>2.6814334061492513</c:v>
                </c:pt>
                <c:pt idx="1222">
                  <c:v>2.6668465297663517</c:v>
                </c:pt>
                <c:pt idx="1223">
                  <c:v>2.6717495087606822</c:v>
                </c:pt>
                <c:pt idx="1224">
                  <c:v>2.6549034476690054</c:v>
                </c:pt>
                <c:pt idx="1225">
                  <c:v>2.6691463527372585</c:v>
                </c:pt>
                <c:pt idx="1226">
                  <c:v>2.6780060746948395</c:v>
                </c:pt>
                <c:pt idx="1227">
                  <c:v>2.6644440669721789</c:v>
                </c:pt>
                <c:pt idx="1228">
                  <c:v>2.6868567241239667</c:v>
                </c:pt>
                <c:pt idx="1229">
                  <c:v>2.6998161440307573</c:v>
                </c:pt>
                <c:pt idx="1230">
                  <c:v>2.7141674953467332</c:v>
                </c:pt>
                <c:pt idx="1231">
                  <c:v>2.72302272137865</c:v>
                </c:pt>
                <c:pt idx="1232">
                  <c:v>2.7148622116830552</c:v>
                </c:pt>
                <c:pt idx="1233">
                  <c:v>2.7198087115260452</c:v>
                </c:pt>
                <c:pt idx="1234">
                  <c:v>2.7280876360714981</c:v>
                </c:pt>
                <c:pt idx="1235">
                  <c:v>2.7341709851614167</c:v>
                </c:pt>
                <c:pt idx="1236">
                  <c:v>2.7066588380581549</c:v>
                </c:pt>
                <c:pt idx="1237">
                  <c:v>2.6598301378479361</c:v>
                </c:pt>
                <c:pt idx="1238">
                  <c:v>2.6525530694945769</c:v>
                </c:pt>
                <c:pt idx="1239">
                  <c:v>2.6547928636138542</c:v>
                </c:pt>
                <c:pt idx="1240">
                  <c:v>2.6244539747951303</c:v>
                </c:pt>
                <c:pt idx="1241">
                  <c:v>2.6166686846678902</c:v>
                </c:pt>
                <c:pt idx="1242">
                  <c:v>2.5850634516033635</c:v>
                </c:pt>
                <c:pt idx="1243">
                  <c:v>2.5678626771057407</c:v>
                </c:pt>
                <c:pt idx="1244">
                  <c:v>2.5206330930722385</c:v>
                </c:pt>
                <c:pt idx="1245">
                  <c:v>2.5054207740666778</c:v>
                </c:pt>
                <c:pt idx="1246">
                  <c:v>2.5335192756768428</c:v>
                </c:pt>
                <c:pt idx="1247">
                  <c:v>2.5107373035875802</c:v>
                </c:pt>
                <c:pt idx="1248">
                  <c:v>2.5153824969662426</c:v>
                </c:pt>
                <c:pt idx="1249">
                  <c:v>2.4987839515070087</c:v>
                </c:pt>
                <c:pt idx="1250">
                  <c:v>2.4504336634581176</c:v>
                </c:pt>
                <c:pt idx="1251">
                  <c:v>2.4176569710167151</c:v>
                </c:pt>
                <c:pt idx="1252">
                  <c:v>2.3819271923624892</c:v>
                </c:pt>
                <c:pt idx="1253">
                  <c:v>2.3471491680667027</c:v>
                </c:pt>
                <c:pt idx="1254">
                  <c:v>2.3781583213908362</c:v>
                </c:pt>
                <c:pt idx="1255">
                  <c:v>2.4160222961140794</c:v>
                </c:pt>
                <c:pt idx="1256">
                  <c:v>2.4500677232081602</c:v>
                </c:pt>
                <c:pt idx="1257">
                  <c:v>2.4490836385708352</c:v>
                </c:pt>
                <c:pt idx="1258">
                  <c:v>2.4495088636764315</c:v>
                </c:pt>
                <c:pt idx="1259">
                  <c:v>2.3784478175059434</c:v>
                </c:pt>
                <c:pt idx="1260">
                  <c:v>2.3659831271640797</c:v>
                </c:pt>
                <c:pt idx="1261">
                  <c:v>2.3824308038208515</c:v>
                </c:pt>
                <c:pt idx="1262">
                  <c:v>2.367858686120027</c:v>
                </c:pt>
                <c:pt idx="1263">
                  <c:v>2.3690682900200573</c:v>
                </c:pt>
                <c:pt idx="1264">
                  <c:v>2.3753723807416529</c:v>
                </c:pt>
                <c:pt idx="1265">
                  <c:v>2.4070159520606</c:v>
                </c:pt>
                <c:pt idx="1266">
                  <c:v>2.3896249111883683</c:v>
                </c:pt>
                <c:pt idx="1267">
                  <c:v>2.4188243329718939</c:v>
                </c:pt>
                <c:pt idx="1268">
                  <c:v>2.4272724681100768</c:v>
                </c:pt>
                <c:pt idx="1269">
                  <c:v>2.4385722024014851</c:v>
                </c:pt>
                <c:pt idx="1270">
                  <c:v>2.4600602704448256</c:v>
                </c:pt>
                <c:pt idx="1271">
                  <c:v>2.4560524266192307</c:v>
                </c:pt>
                <c:pt idx="1272">
                  <c:v>2.4908980744245075</c:v>
                </c:pt>
                <c:pt idx="1273">
                  <c:v>2.4986934394052467</c:v>
                </c:pt>
                <c:pt idx="1274">
                  <c:v>2.4871459736078667</c:v>
                </c:pt>
                <c:pt idx="1275">
                  <c:v>2.5075321750629542</c:v>
                </c:pt>
                <c:pt idx="1276">
                  <c:v>2.5071178617057361</c:v>
                </c:pt>
                <c:pt idx="1277">
                  <c:v>2.5155679000410278</c:v>
                </c:pt>
                <c:pt idx="1278">
                  <c:v>2.508343390146337</c:v>
                </c:pt>
                <c:pt idx="1279">
                  <c:v>2.4999577795813823</c:v>
                </c:pt>
                <c:pt idx="1280">
                  <c:v>2.5267372095637737</c:v>
                </c:pt>
                <c:pt idx="1281">
                  <c:v>2.5117093487959874</c:v>
                </c:pt>
                <c:pt idx="1282">
                  <c:v>2.5261037840477072</c:v>
                </c:pt>
                <c:pt idx="1283">
                  <c:v>2.4914504847642767</c:v>
                </c:pt>
                <c:pt idx="1284">
                  <c:v>2.4857820712522969</c:v>
                </c:pt>
                <c:pt idx="1285">
                  <c:v>2.5199358737829689</c:v>
                </c:pt>
                <c:pt idx="1286">
                  <c:v>2.5407856459140321</c:v>
                </c:pt>
                <c:pt idx="1287">
                  <c:v>2.5364989574544996</c:v>
                </c:pt>
                <c:pt idx="1288">
                  <c:v>2.5363381842876405</c:v>
                </c:pt>
                <c:pt idx="1289">
                  <c:v>2.5297323814277113</c:v>
                </c:pt>
                <c:pt idx="1290">
                  <c:v>2.500801372045399</c:v>
                </c:pt>
                <c:pt idx="1291">
                  <c:v>2.4993111999961926</c:v>
                </c:pt>
                <c:pt idx="1292">
                  <c:v>2.4806461782489424</c:v>
                </c:pt>
                <c:pt idx="1293">
                  <c:v>2.4461945683889259</c:v>
                </c:pt>
                <c:pt idx="1294">
                  <c:v>2.4302656970313299</c:v>
                </c:pt>
                <c:pt idx="1295">
                  <c:v>2.4291365506862781</c:v>
                </c:pt>
                <c:pt idx="1296">
                  <c:v>2.4561364692418395</c:v>
                </c:pt>
                <c:pt idx="1297">
                  <c:v>2.4332601060380505</c:v>
                </c:pt>
                <c:pt idx="1298">
                  <c:v>2.4045146557254546</c:v>
                </c:pt>
                <c:pt idx="1299">
                  <c:v>2.4011939383365233</c:v>
                </c:pt>
                <c:pt idx="1300">
                  <c:v>2.4202682928858104</c:v>
                </c:pt>
                <c:pt idx="1301">
                  <c:v>2.4370561319521542</c:v>
                </c:pt>
                <c:pt idx="1302">
                  <c:v>2.4565952718009441</c:v>
                </c:pt>
                <c:pt idx="1303">
                  <c:v>2.444443817147357</c:v>
                </c:pt>
                <c:pt idx="1304">
                  <c:v>2.4575609581060749</c:v>
                </c:pt>
                <c:pt idx="1305">
                  <c:v>2.4775063799791752</c:v>
                </c:pt>
                <c:pt idx="1306">
                  <c:v>2.5088114896363245</c:v>
                </c:pt>
                <c:pt idx="1307">
                  <c:v>2.5438295709190526</c:v>
                </c:pt>
                <c:pt idx="1308">
                  <c:v>2.5535137398233414</c:v>
                </c:pt>
                <c:pt idx="1309">
                  <c:v>2.555407497366263</c:v>
                </c:pt>
                <c:pt idx="1310">
                  <c:v>2.5417972404251721</c:v>
                </c:pt>
                <c:pt idx="1311">
                  <c:v>2.549070300551481</c:v>
                </c:pt>
                <c:pt idx="1312">
                  <c:v>2.5596096552124465</c:v>
                </c:pt>
                <c:pt idx="1313">
                  <c:v>2.5696950657035873</c:v>
                </c:pt>
                <c:pt idx="1314">
                  <c:v>2.6014927157054886</c:v>
                </c:pt>
                <c:pt idx="1315">
                  <c:v>2.595439132452126</c:v>
                </c:pt>
                <c:pt idx="1316">
                  <c:v>2.5690336571052579</c:v>
                </c:pt>
                <c:pt idx="1317">
                  <c:v>2.5791335724015862</c:v>
                </c:pt>
                <c:pt idx="1318">
                  <c:v>2.5957495715611087</c:v>
                </c:pt>
                <c:pt idx="1319">
                  <c:v>2.5923227018846631</c:v>
                </c:pt>
                <c:pt idx="1320">
                  <c:v>2.5839308420567089</c:v>
                </c:pt>
                <c:pt idx="1321">
                  <c:v>2.5903207401210162</c:v>
                </c:pt>
                <c:pt idx="1322">
                  <c:v>2.5724043701126496</c:v>
                </c:pt>
                <c:pt idx="1323">
                  <c:v>2.5862203993172272</c:v>
                </c:pt>
                <c:pt idx="1324">
                  <c:v>2.5883361805809821</c:v>
                </c:pt>
                <c:pt idx="1325">
                  <c:v>2.5750259644931499</c:v>
                </c:pt>
                <c:pt idx="1326">
                  <c:v>2.5838123887402418</c:v>
                </c:pt>
                <c:pt idx="1327">
                  <c:v>2.5896045122143598</c:v>
                </c:pt>
                <c:pt idx="1328">
                  <c:v>2.5925505018093635</c:v>
                </c:pt>
                <c:pt idx="1329">
                  <c:v>2.6101057729748081</c:v>
                </c:pt>
                <c:pt idx="1330">
                  <c:v>2.6355160783310247</c:v>
                </c:pt>
                <c:pt idx="1331">
                  <c:v>2.6477038805213082</c:v>
                </c:pt>
                <c:pt idx="1332">
                  <c:v>2.651487951055584</c:v>
                </c:pt>
                <c:pt idx="1333">
                  <c:v>2.6513813973368041</c:v>
                </c:pt>
                <c:pt idx="1334">
                  <c:v>2.6532759047820544</c:v>
                </c:pt>
                <c:pt idx="1335">
                  <c:v>2.6509566280256949</c:v>
                </c:pt>
                <c:pt idx="1336">
                  <c:v>2.6596387865573297</c:v>
                </c:pt>
                <c:pt idx="1337">
                  <c:v>2.662512611187863</c:v>
                </c:pt>
                <c:pt idx="1338">
                  <c:v>2.6700974226605667</c:v>
                </c:pt>
                <c:pt idx="1339">
                  <c:v>2.6433521831298181</c:v>
                </c:pt>
                <c:pt idx="1340">
                  <c:v>2.6305003398683011</c:v>
                </c:pt>
                <c:pt idx="1341">
                  <c:v>2.6324773125905647</c:v>
                </c:pt>
                <c:pt idx="1342">
                  <c:v>2.6446300578577815</c:v>
                </c:pt>
                <c:pt idx="1343">
                  <c:v>2.6443158804011642</c:v>
                </c:pt>
                <c:pt idx="1344">
                  <c:v>2.6508206455409229</c:v>
                </c:pt>
                <c:pt idx="1345">
                  <c:v>2.6641079043142537</c:v>
                </c:pt>
                <c:pt idx="1346">
                  <c:v>2.6539148783116047</c:v>
                </c:pt>
                <c:pt idx="1347">
                  <c:v>2.6616213000415212</c:v>
                </c:pt>
                <c:pt idx="1348">
                  <c:v>2.6496152381949627</c:v>
                </c:pt>
                <c:pt idx="1349">
                  <c:v>2.6296593295208504</c:v>
                </c:pt>
                <c:pt idx="1350">
                  <c:v>2.6134997268169706</c:v>
                </c:pt>
                <c:pt idx="1351">
                  <c:v>2.59815166034564</c:v>
                </c:pt>
                <c:pt idx="1352">
                  <c:v>2.6082092256529235</c:v>
                </c:pt>
                <c:pt idx="1353">
                  <c:v>2.5934193981511999</c:v>
                </c:pt>
                <c:pt idx="1354">
                  <c:v>2.6117429069682983</c:v>
                </c:pt>
                <c:pt idx="1355">
                  <c:v>2.6495860511768723</c:v>
                </c:pt>
                <c:pt idx="1356">
                  <c:v>2.6695686517193096</c:v>
                </c:pt>
                <c:pt idx="1357">
                  <c:v>2.6337071839174246</c:v>
                </c:pt>
                <c:pt idx="1358">
                  <c:v>2.6335002141911721</c:v>
                </c:pt>
                <c:pt idx="1359">
                  <c:v>2.6366339934642751</c:v>
                </c:pt>
                <c:pt idx="1360">
                  <c:v>2.638702701951404</c:v>
                </c:pt>
                <c:pt idx="1361">
                  <c:v>2.6343676450731479</c:v>
                </c:pt>
                <c:pt idx="1362">
                  <c:v>2.6396625716423849</c:v>
                </c:pt>
                <c:pt idx="1363">
                  <c:v>2.650282925925274</c:v>
                </c:pt>
                <c:pt idx="1364">
                  <c:v>2.6505950617220306</c:v>
                </c:pt>
                <c:pt idx="1365">
                  <c:v>2.6801751370556635</c:v>
                </c:pt>
                <c:pt idx="1366">
                  <c:v>2.6490216673590741</c:v>
                </c:pt>
                <c:pt idx="1367">
                  <c:v>2.6099784755167788</c:v>
                </c:pt>
                <c:pt idx="1368">
                  <c:v>2.6005065210268037</c:v>
                </c:pt>
                <c:pt idx="1369">
                  <c:v>2.6113132306128319</c:v>
                </c:pt>
                <c:pt idx="1370">
                  <c:v>2.6153001751719271</c:v>
                </c:pt>
                <c:pt idx="1371">
                  <c:v>2.6062387168351897</c:v>
                </c:pt>
                <c:pt idx="1372">
                  <c:v>2.6112046364340578</c:v>
                </c:pt>
                <c:pt idx="1373">
                  <c:v>2.5895280258971103</c:v>
                </c:pt>
                <c:pt idx="1374">
                  <c:v>2.5843329052369546</c:v>
                </c:pt>
                <c:pt idx="1375">
                  <c:v>2.5708011962835879</c:v>
                </c:pt>
                <c:pt idx="1376">
                  <c:v>2.5755910200559979</c:v>
                </c:pt>
                <c:pt idx="1377">
                  <c:v>2.5770855453262351</c:v>
                </c:pt>
                <c:pt idx="1378">
                  <c:v>2.578430636786289</c:v>
                </c:pt>
                <c:pt idx="1379">
                  <c:v>2.6062716444695107</c:v>
                </c:pt>
                <c:pt idx="1380">
                  <c:v>2.612502991632212</c:v>
                </c:pt>
                <c:pt idx="1381">
                  <c:v>2.6159591521819974</c:v>
                </c:pt>
                <c:pt idx="1382">
                  <c:v>2.615753577183789</c:v>
                </c:pt>
                <c:pt idx="1383">
                  <c:v>2.6135564733214185</c:v>
                </c:pt>
                <c:pt idx="1384">
                  <c:v>2.6211752462749125</c:v>
                </c:pt>
                <c:pt idx="1385">
                  <c:v>2.6415223116628943</c:v>
                </c:pt>
                <c:pt idx="1386">
                  <c:v>2.5973662682297536</c:v>
                </c:pt>
                <c:pt idx="1387">
                  <c:v>2.6136502806456243</c:v>
                </c:pt>
                <c:pt idx="1388">
                  <c:v>2.5977167446913692</c:v>
                </c:pt>
                <c:pt idx="1389">
                  <c:v>2.5846858208765711</c:v>
                </c:pt>
                <c:pt idx="1390">
                  <c:v>2.5786008653343209</c:v>
                </c:pt>
                <c:pt idx="1391">
                  <c:v>2.5272996820204159</c:v>
                </c:pt>
                <c:pt idx="1392">
                  <c:v>2.5354616976046334</c:v>
                </c:pt>
                <c:pt idx="1393">
                  <c:v>2.5208144019405059</c:v>
                </c:pt>
                <c:pt idx="1394">
                  <c:v>2.5337004251399406</c:v>
                </c:pt>
                <c:pt idx="1395">
                  <c:v>2.538511366367084</c:v>
                </c:pt>
                <c:pt idx="1396">
                  <c:v>2.5296540578826514</c:v>
                </c:pt>
                <c:pt idx="1397">
                  <c:v>2.5116413412044634</c:v>
                </c:pt>
                <c:pt idx="1398">
                  <c:v>2.4908161392180497</c:v>
                </c:pt>
                <c:pt idx="1399">
                  <c:v>2.479184661630117</c:v>
                </c:pt>
                <c:pt idx="1400">
                  <c:v>2.5033651450711507</c:v>
                </c:pt>
                <c:pt idx="1401">
                  <c:v>2.4704993974134872</c:v>
                </c:pt>
                <c:pt idx="1402">
                  <c:v>2.4424750056014179</c:v>
                </c:pt>
                <c:pt idx="1403">
                  <c:v>2.4298084757376732</c:v>
                </c:pt>
                <c:pt idx="1404">
                  <c:v>2.4335419999943126</c:v>
                </c:pt>
                <c:pt idx="1405">
                  <c:v>2.4143684614694716</c:v>
                </c:pt>
                <c:pt idx="1406">
                  <c:v>2.392778909067347</c:v>
                </c:pt>
                <c:pt idx="1407">
                  <c:v>2.4006811883927566</c:v>
                </c:pt>
                <c:pt idx="1408">
                  <c:v>2.3449380421829691</c:v>
                </c:pt>
                <c:pt idx="1409">
                  <c:v>2.3620849499484531</c:v>
                </c:pt>
                <c:pt idx="1410">
                  <c:v>2.3397554951817803</c:v>
                </c:pt>
                <c:pt idx="1411">
                  <c:v>2.3870568276275304</c:v>
                </c:pt>
                <c:pt idx="1412">
                  <c:v>2.3925146997430309</c:v>
                </c:pt>
                <c:pt idx="1413">
                  <c:v>2.3682238627845855</c:v>
                </c:pt>
                <c:pt idx="1414">
                  <c:v>2.4015366733456585</c:v>
                </c:pt>
                <c:pt idx="1415">
                  <c:v>2.3972936935267035</c:v>
                </c:pt>
                <c:pt idx="1416">
                  <c:v>2.3729017776715935</c:v>
                </c:pt>
                <c:pt idx="1417">
                  <c:v>2.3797509605319824</c:v>
                </c:pt>
                <c:pt idx="1418">
                  <c:v>2.3423275233330783</c:v>
                </c:pt>
                <c:pt idx="1419">
                  <c:v>2.2934861146209373</c:v>
                </c:pt>
                <c:pt idx="1420">
                  <c:v>2.309088618395144</c:v>
                </c:pt>
                <c:pt idx="1421">
                  <c:v>2.3291850173199573</c:v>
                </c:pt>
                <c:pt idx="1422">
                  <c:v>2.3432815076887605</c:v>
                </c:pt>
                <c:pt idx="1423">
                  <c:v>2.3446259671126715</c:v>
                </c:pt>
                <c:pt idx="1424">
                  <c:v>2.322066541373391</c:v>
                </c:pt>
                <c:pt idx="1425">
                  <c:v>2.3303220368724511</c:v>
                </c:pt>
                <c:pt idx="1426">
                  <c:v>2.3698247995847113</c:v>
                </c:pt>
                <c:pt idx="1427">
                  <c:v>2.3532035719085029</c:v>
                </c:pt>
                <c:pt idx="1428">
                  <c:v>2.3497153630105791</c:v>
                </c:pt>
                <c:pt idx="1429">
                  <c:v>2.3679854430278273</c:v>
                </c:pt>
                <c:pt idx="1430">
                  <c:v>2.3272742298588645</c:v>
                </c:pt>
                <c:pt idx="1431">
                  <c:v>2.2899677635603211</c:v>
                </c:pt>
                <c:pt idx="1432">
                  <c:v>2.3027733653842497</c:v>
                </c:pt>
                <c:pt idx="1433">
                  <c:v>2.3074321785487761</c:v>
                </c:pt>
                <c:pt idx="1434">
                  <c:v>2.3074369739165856</c:v>
                </c:pt>
                <c:pt idx="1435">
                  <c:v>2.2837587681966647</c:v>
                </c:pt>
                <c:pt idx="1436">
                  <c:v>2.2918479461656265</c:v>
                </c:pt>
                <c:pt idx="1437">
                  <c:v>2.3349373519507122</c:v>
                </c:pt>
                <c:pt idx="1438">
                  <c:v>2.3466375643721462</c:v>
                </c:pt>
                <c:pt idx="1439">
                  <c:v>2.3745617432665287</c:v>
                </c:pt>
                <c:pt idx="1440">
                  <c:v>2.3888564182297456</c:v>
                </c:pt>
                <c:pt idx="1441">
                  <c:v>2.4061579292725011</c:v>
                </c:pt>
                <c:pt idx="1442">
                  <c:v>2.4070098926209758</c:v>
                </c:pt>
                <c:pt idx="1443">
                  <c:v>2.3894200637324703</c:v>
                </c:pt>
                <c:pt idx="1444">
                  <c:v>2.4330766825879184</c:v>
                </c:pt>
                <c:pt idx="1445">
                  <c:v>2.4456331968914</c:v>
                </c:pt>
                <c:pt idx="1446">
                  <c:v>2.4630888963580198</c:v>
                </c:pt>
                <c:pt idx="1447">
                  <c:v>2.455461646147107</c:v>
                </c:pt>
                <c:pt idx="1448">
                  <c:v>2.4985622164847197</c:v>
                </c:pt>
                <c:pt idx="1449">
                  <c:v>2.4917208031255558</c:v>
                </c:pt>
                <c:pt idx="1450">
                  <c:v>2.4845156084737079</c:v>
                </c:pt>
                <c:pt idx="1451">
                  <c:v>2.4895994734609492</c:v>
                </c:pt>
                <c:pt idx="1452">
                  <c:v>2.4857315279844396</c:v>
                </c:pt>
                <c:pt idx="1453">
                  <c:v>2.475656503218441</c:v>
                </c:pt>
                <c:pt idx="1454">
                  <c:v>2.4826957248435888</c:v>
                </c:pt>
                <c:pt idx="1455">
                  <c:v>2.4955532063405941</c:v>
                </c:pt>
                <c:pt idx="1456">
                  <c:v>2.4949163350001848</c:v>
                </c:pt>
                <c:pt idx="1457">
                  <c:v>2.4645785811003016</c:v>
                </c:pt>
                <c:pt idx="1458">
                  <c:v>2.4956269387448331</c:v>
                </c:pt>
                <c:pt idx="1459">
                  <c:v>2.517262527498862</c:v>
                </c:pt>
                <c:pt idx="1460">
                  <c:v>2.5141696276684589</c:v>
                </c:pt>
                <c:pt idx="1461">
                  <c:v>2.4910132074464211</c:v>
                </c:pt>
                <c:pt idx="1462">
                  <c:v>2.4923834140378238</c:v>
                </c:pt>
                <c:pt idx="1463">
                  <c:v>2.4757843969100124</c:v>
                </c:pt>
                <c:pt idx="1464">
                  <c:v>2.4665603197113715</c:v>
                </c:pt>
                <c:pt idx="1465">
                  <c:v>2.4785431785425756</c:v>
                </c:pt>
                <c:pt idx="1466">
                  <c:v>2.4946635085067053</c:v>
                </c:pt>
                <c:pt idx="1467">
                  <c:v>2.526075393048703</c:v>
                </c:pt>
                <c:pt idx="1468">
                  <c:v>2.5409200595196961</c:v>
                </c:pt>
                <c:pt idx="1469">
                  <c:v>2.5486976533891892</c:v>
                </c:pt>
                <c:pt idx="1470">
                  <c:v>2.5532599038619024</c:v>
                </c:pt>
                <c:pt idx="1471">
                  <c:v>2.5477721052900284</c:v>
                </c:pt>
                <c:pt idx="1472">
                  <c:v>2.5345323650409326</c:v>
                </c:pt>
                <c:pt idx="1473">
                  <c:v>2.5551490263724039</c:v>
                </c:pt>
                <c:pt idx="1474">
                  <c:v>2.5619617676991853</c:v>
                </c:pt>
                <c:pt idx="1475">
                  <c:v>2.5768663634615652</c:v>
                </c:pt>
                <c:pt idx="1476">
                  <c:v>2.5555056631232311</c:v>
                </c:pt>
                <c:pt idx="1477">
                  <c:v>2.563532717956158</c:v>
                </c:pt>
                <c:pt idx="1478">
                  <c:v>2.5483107500024662</c:v>
                </c:pt>
                <c:pt idx="1479">
                  <c:v>2.5200321429013401</c:v>
                </c:pt>
                <c:pt idx="1480">
                  <c:v>2.5191222974181828</c:v>
                </c:pt>
                <c:pt idx="1481">
                  <c:v>2.5387070398263285</c:v>
                </c:pt>
                <c:pt idx="1482">
                  <c:v>2.5334451288704769</c:v>
                </c:pt>
                <c:pt idx="1483">
                  <c:v>2.5469357862773991</c:v>
                </c:pt>
                <c:pt idx="1484">
                  <c:v>2.5166513460349131</c:v>
                </c:pt>
                <c:pt idx="1485">
                  <c:v>2.5405271455953886</c:v>
                </c:pt>
                <c:pt idx="1486">
                  <c:v>2.5417052992258746</c:v>
                </c:pt>
                <c:pt idx="1487">
                  <c:v>2.5179070532736993</c:v>
                </c:pt>
                <c:pt idx="1488">
                  <c:v>2.5180784145466371</c:v>
                </c:pt>
                <c:pt idx="1489">
                  <c:v>2.5290364825154552</c:v>
                </c:pt>
                <c:pt idx="1490">
                  <c:v>2.529751042850843</c:v>
                </c:pt>
                <c:pt idx="1491">
                  <c:v>2.5311624372646788</c:v>
                </c:pt>
                <c:pt idx="1492">
                  <c:v>2.563357782094196</c:v>
                </c:pt>
                <c:pt idx="1493">
                  <c:v>2.6001070672425297</c:v>
                </c:pt>
                <c:pt idx="1494">
                  <c:v>2.6083460849182369</c:v>
                </c:pt>
                <c:pt idx="1495">
                  <c:v>2.6080831857846474</c:v>
                </c:pt>
                <c:pt idx="1496">
                  <c:v>2.6078782297188012</c:v>
                </c:pt>
                <c:pt idx="1497">
                  <c:v>2.6001901860199075</c:v>
                </c:pt>
                <c:pt idx="1498">
                  <c:v>2.604674004004575</c:v>
                </c:pt>
                <c:pt idx="1499">
                  <c:v>2.6097169062488139</c:v>
                </c:pt>
                <c:pt idx="1500">
                  <c:v>2.6098757640508552</c:v>
                </c:pt>
                <c:pt idx="1501">
                  <c:v>2.6071746458115892</c:v>
                </c:pt>
                <c:pt idx="1502">
                  <c:v>2.588537622246295</c:v>
                </c:pt>
                <c:pt idx="1503">
                  <c:v>2.604938300373465</c:v>
                </c:pt>
                <c:pt idx="1504">
                  <c:v>2.5832012897559529</c:v>
                </c:pt>
                <c:pt idx="1505">
                  <c:v>2.5855669509410442</c:v>
                </c:pt>
                <c:pt idx="1506">
                  <c:v>2.5813264736442925</c:v>
                </c:pt>
                <c:pt idx="1507">
                  <c:v>2.584896846903868</c:v>
                </c:pt>
                <c:pt idx="1508">
                  <c:v>2.5767188932443599</c:v>
                </c:pt>
                <c:pt idx="1509">
                  <c:v>2.5642214163995192</c:v>
                </c:pt>
                <c:pt idx="1510">
                  <c:v>2.5820667969067603</c:v>
                </c:pt>
                <c:pt idx="1511">
                  <c:v>2.5990674459861078</c:v>
                </c:pt>
                <c:pt idx="1512">
                  <c:v>2.5961700613020384</c:v>
                </c:pt>
                <c:pt idx="1513">
                  <c:v>2.5818501520092565</c:v>
                </c:pt>
                <c:pt idx="1514">
                  <c:v>2.6027646520535659</c:v>
                </c:pt>
                <c:pt idx="1515">
                  <c:v>2.6121857878645578</c:v>
                </c:pt>
                <c:pt idx="1516">
                  <c:v>2.631651754458316</c:v>
                </c:pt>
                <c:pt idx="1517">
                  <c:v>2.6267827692951431</c:v>
                </c:pt>
                <c:pt idx="1518">
                  <c:v>2.5989892223698137</c:v>
                </c:pt>
                <c:pt idx="1519">
                  <c:v>2.5872855319994672</c:v>
                </c:pt>
                <c:pt idx="1520">
                  <c:v>2.6112384018252111</c:v>
                </c:pt>
                <c:pt idx="1521">
                  <c:v>2.6365179183816592</c:v>
                </c:pt>
                <c:pt idx="1522">
                  <c:v>2.6492686704205455</c:v>
                </c:pt>
                <c:pt idx="1523">
                  <c:v>2.6375214744728477</c:v>
                </c:pt>
                <c:pt idx="1524">
                  <c:v>2.6508521345393077</c:v>
                </c:pt>
                <c:pt idx="1525">
                  <c:v>2.6392486812827438</c:v>
                </c:pt>
                <c:pt idx="1526">
                  <c:v>2.6325056434063154</c:v>
                </c:pt>
                <c:pt idx="1527">
                  <c:v>2.6004640614541286</c:v>
                </c:pt>
                <c:pt idx="1528">
                  <c:v>2.5829955163234835</c:v>
                </c:pt>
                <c:pt idx="1529">
                  <c:v>2.5550476066590839</c:v>
                </c:pt>
                <c:pt idx="1530">
                  <c:v>2.5657234724267224</c:v>
                </c:pt>
                <c:pt idx="1531">
                  <c:v>2.5924527825472508</c:v>
                </c:pt>
                <c:pt idx="1532">
                  <c:v>2.5763492489608639</c:v>
                </c:pt>
                <c:pt idx="1533">
                  <c:v>2.5804714637176285</c:v>
                </c:pt>
                <c:pt idx="1534">
                  <c:v>2.5679807065125257</c:v>
                </c:pt>
                <c:pt idx="1535">
                  <c:v>2.5610893058793307</c:v>
                </c:pt>
                <c:pt idx="1536">
                  <c:v>2.5952060765942577</c:v>
                </c:pt>
                <c:pt idx="1537">
                  <c:v>2.5953832017965222</c:v>
                </c:pt>
                <c:pt idx="1538">
                  <c:v>2.593423232378691</c:v>
                </c:pt>
                <c:pt idx="1539">
                  <c:v>2.5937096931851329</c:v>
                </c:pt>
                <c:pt idx="1540">
                  <c:v>2.6216717956427291</c:v>
                </c:pt>
                <c:pt idx="1541">
                  <c:v>2.6289265685487253</c:v>
                </c:pt>
                <c:pt idx="1542">
                  <c:v>2.6520782584703677</c:v>
                </c:pt>
                <c:pt idx="1543">
                  <c:v>2.6577186997301325</c:v>
                </c:pt>
                <c:pt idx="1544">
                  <c:v>2.6674777798659859</c:v>
                </c:pt>
                <c:pt idx="1545">
                  <c:v>2.6479156258195746</c:v>
                </c:pt>
                <c:pt idx="1546">
                  <c:v>2.6752618190711766</c:v>
                </c:pt>
                <c:pt idx="1547">
                  <c:v>2.6771470000479471</c:v>
                </c:pt>
                <c:pt idx="1548">
                  <c:v>2.7155255855039488</c:v>
                </c:pt>
                <c:pt idx="1549">
                  <c:v>2.7081460486504638</c:v>
                </c:pt>
                <c:pt idx="1550">
                  <c:v>2.7428651409249478</c:v>
                </c:pt>
                <c:pt idx="1551">
                  <c:v>2.7327667835783238</c:v>
                </c:pt>
                <c:pt idx="1552">
                  <c:v>2.73552090901631</c:v>
                </c:pt>
                <c:pt idx="1553">
                  <c:v>2.7430168075166539</c:v>
                </c:pt>
                <c:pt idx="1554">
                  <c:v>2.7256097767312841</c:v>
                </c:pt>
                <c:pt idx="1555">
                  <c:v>2.7288769379676969</c:v>
                </c:pt>
                <c:pt idx="1556">
                  <c:v>2.686366528474156</c:v>
                </c:pt>
                <c:pt idx="1557">
                  <c:v>2.6511182755560383</c:v>
                </c:pt>
                <c:pt idx="1558">
                  <c:v>2.6404964256969299</c:v>
                </c:pt>
                <c:pt idx="1559">
                  <c:v>2.6446495276971658</c:v>
                </c:pt>
                <c:pt idx="1560">
                  <c:v>2.6051219597122897</c:v>
                </c:pt>
                <c:pt idx="1561">
                  <c:v>2.6155910170427803</c:v>
                </c:pt>
                <c:pt idx="1562">
                  <c:v>2.6296253189105285</c:v>
                </c:pt>
                <c:pt idx="1563">
                  <c:v>2.6238113210903093</c:v>
                </c:pt>
                <c:pt idx="1564">
                  <c:v>2.6024785057537563</c:v>
                </c:pt>
                <c:pt idx="1565">
                  <c:v>2.591598607660011</c:v>
                </c:pt>
                <c:pt idx="1566">
                  <c:v>2.5510637712418496</c:v>
                </c:pt>
                <c:pt idx="1567">
                  <c:v>2.5469053968086603</c:v>
                </c:pt>
                <c:pt idx="1568">
                  <c:v>2.5609219706510626</c:v>
                </c:pt>
                <c:pt idx="1569">
                  <c:v>2.5396049258058997</c:v>
                </c:pt>
                <c:pt idx="1570">
                  <c:v>2.5691169418826001</c:v>
                </c:pt>
                <c:pt idx="1571">
                  <c:v>2.5069913498919951</c:v>
                </c:pt>
                <c:pt idx="1572">
                  <c:v>2.5298660072611767</c:v>
                </c:pt>
                <c:pt idx="1573">
                  <c:v>2.4792930929661248</c:v>
                </c:pt>
                <c:pt idx="1574">
                  <c:v>2.479140229888499</c:v>
                </c:pt>
                <c:pt idx="1575">
                  <c:v>2.5072717918389693</c:v>
                </c:pt>
                <c:pt idx="1576">
                  <c:v>2.5724906075553484</c:v>
                </c:pt>
                <c:pt idx="1577">
                  <c:v>2.5755998985229653</c:v>
                </c:pt>
                <c:pt idx="1578">
                  <c:v>2.5740952155650789</c:v>
                </c:pt>
                <c:pt idx="1579">
                  <c:v>2.5764913506349139</c:v>
                </c:pt>
                <c:pt idx="1580">
                  <c:v>2.528881204597853</c:v>
                </c:pt>
                <c:pt idx="1581">
                  <c:v>2.5795085443514014</c:v>
                </c:pt>
                <c:pt idx="1582">
                  <c:v>2.5764025696236232</c:v>
                </c:pt>
                <c:pt idx="1583">
                  <c:v>2.5242965002634463</c:v>
                </c:pt>
                <c:pt idx="1584">
                  <c:v>2.4842941875059341</c:v>
                </c:pt>
                <c:pt idx="1585">
                  <c:v>2.5293960351529723</c:v>
                </c:pt>
                <c:pt idx="1586">
                  <c:v>2.4948117353203081</c:v>
                </c:pt>
                <c:pt idx="1587">
                  <c:v>2.4320999131799517</c:v>
                </c:pt>
                <c:pt idx="1588">
                  <c:v>2.4184066706700786</c:v>
                </c:pt>
                <c:pt idx="1589">
                  <c:v>2.3615511927624548</c:v>
                </c:pt>
                <c:pt idx="1590">
                  <c:v>2.4054622229832479</c:v>
                </c:pt>
                <c:pt idx="1591">
                  <c:v>2.3795840239425696</c:v>
                </c:pt>
                <c:pt idx="1592">
                  <c:v>2.4468810984510792</c:v>
                </c:pt>
                <c:pt idx="1593">
                  <c:v>2.429529440654028</c:v>
                </c:pt>
                <c:pt idx="1594">
                  <c:v>2.4602224200523595</c:v>
                </c:pt>
                <c:pt idx="1595">
                  <c:v>2.5151418089426159</c:v>
                </c:pt>
                <c:pt idx="1596">
                  <c:v>2.5084018864217992</c:v>
                </c:pt>
                <c:pt idx="1597">
                  <c:v>2.5111378050952031</c:v>
                </c:pt>
                <c:pt idx="1598">
                  <c:v>2.4983499805556808</c:v>
                </c:pt>
                <c:pt idx="1599">
                  <c:v>2.4731560603680944</c:v>
                </c:pt>
                <c:pt idx="1600">
                  <c:v>2.4910644812249001</c:v>
                </c:pt>
                <c:pt idx="1601">
                  <c:v>2.4863387210487486</c:v>
                </c:pt>
                <c:pt idx="1602">
                  <c:v>2.4837170403806659</c:v>
                </c:pt>
                <c:pt idx="1603">
                  <c:v>2.4844034930386338</c:v>
                </c:pt>
                <c:pt idx="1604">
                  <c:v>2.4656203789487319</c:v>
                </c:pt>
                <c:pt idx="1605">
                  <c:v>2.4597638362787788</c:v>
                </c:pt>
                <c:pt idx="1606">
                  <c:v>2.4484272769365312</c:v>
                </c:pt>
                <c:pt idx="1607">
                  <c:v>2.4781265226898541</c:v>
                </c:pt>
                <c:pt idx="1608">
                  <c:v>2.5153536327415353</c:v>
                </c:pt>
                <c:pt idx="1609">
                  <c:v>2.5151559638222354</c:v>
                </c:pt>
                <c:pt idx="1610">
                  <c:v>2.5830707829290813</c:v>
                </c:pt>
                <c:pt idx="1611">
                  <c:v>2.5658581587289628</c:v>
                </c:pt>
                <c:pt idx="1612">
                  <c:v>2.5559753287412175</c:v>
                </c:pt>
                <c:pt idx="1613">
                  <c:v>2.5453177019357618</c:v>
                </c:pt>
                <c:pt idx="1614">
                  <c:v>2.5635235643084284</c:v>
                </c:pt>
                <c:pt idx="1615">
                  <c:v>2.5702049561465357</c:v>
                </c:pt>
                <c:pt idx="1616">
                  <c:v>2.5000854473888046</c:v>
                </c:pt>
                <c:pt idx="1617">
                  <c:v>2.4964697121523893</c:v>
                </c:pt>
                <c:pt idx="1618">
                  <c:v>2.5093330979625845</c:v>
                </c:pt>
                <c:pt idx="1619">
                  <c:v>2.494210847124458</c:v>
                </c:pt>
                <c:pt idx="1620">
                  <c:v>2.5010369430358725</c:v>
                </c:pt>
                <c:pt idx="1621">
                  <c:v>2.4681465573897623</c:v>
                </c:pt>
                <c:pt idx="1622">
                  <c:v>2.4559912597246187</c:v>
                </c:pt>
                <c:pt idx="1623">
                  <c:v>2.453426247960135</c:v>
                </c:pt>
                <c:pt idx="1624">
                  <c:v>2.4560577092691651</c:v>
                </c:pt>
                <c:pt idx="1625">
                  <c:v>2.4106468273378701</c:v>
                </c:pt>
                <c:pt idx="1626">
                  <c:v>2.3899198007644755</c:v>
                </c:pt>
                <c:pt idx="1627">
                  <c:v>2.3552871693657869</c:v>
                </c:pt>
                <c:pt idx="1628">
                  <c:v>2.4098718193605322</c:v>
                </c:pt>
                <c:pt idx="1629">
                  <c:v>2.4056081130957576</c:v>
                </c:pt>
                <c:pt idx="1630">
                  <c:v>2.4382348548419475</c:v>
                </c:pt>
                <c:pt idx="1631">
                  <c:v>2.4534163342342983</c:v>
                </c:pt>
                <c:pt idx="1632">
                  <c:v>2.4674747579177927</c:v>
                </c:pt>
                <c:pt idx="1633">
                  <c:v>2.467280851557093</c:v>
                </c:pt>
                <c:pt idx="1634">
                  <c:v>2.4616727065404103</c:v>
                </c:pt>
                <c:pt idx="1635">
                  <c:v>2.4831726326160015</c:v>
                </c:pt>
                <c:pt idx="1636">
                  <c:v>2.4827863971892263</c:v>
                </c:pt>
                <c:pt idx="1637">
                  <c:v>2.4815873557489354</c:v>
                </c:pt>
                <c:pt idx="1638">
                  <c:v>2.4352060990187714</c:v>
                </c:pt>
                <c:pt idx="1639">
                  <c:v>2.3989217168911723</c:v>
                </c:pt>
                <c:pt idx="1640">
                  <c:v>2.3898594495528869</c:v>
                </c:pt>
                <c:pt idx="1641">
                  <c:v>2.4291877990522659</c:v>
                </c:pt>
                <c:pt idx="1642">
                  <c:v>2.4332890865932022</c:v>
                </c:pt>
                <c:pt idx="1643">
                  <c:v>2.3902790524554147</c:v>
                </c:pt>
                <c:pt idx="1644">
                  <c:v>2.386273255186516</c:v>
                </c:pt>
                <c:pt idx="1645">
                  <c:v>2.3836431000631899</c:v>
                </c:pt>
                <c:pt idx="1646">
                  <c:v>2.3822685415295162</c:v>
                </c:pt>
                <c:pt idx="1647">
                  <c:v>2.3871780487832144</c:v>
                </c:pt>
                <c:pt idx="1648">
                  <c:v>2.4330473207334742</c:v>
                </c:pt>
                <c:pt idx="1649">
                  <c:v>2.3887506207031159</c:v>
                </c:pt>
                <c:pt idx="1650">
                  <c:v>2.3892085923525124</c:v>
                </c:pt>
                <c:pt idx="1651">
                  <c:v>2.4205148231772871</c:v>
                </c:pt>
                <c:pt idx="1652">
                  <c:v>2.4264284908137292</c:v>
                </c:pt>
                <c:pt idx="1653">
                  <c:v>2.4191695316383481</c:v>
                </c:pt>
                <c:pt idx="1654">
                  <c:v>2.4035415013113348</c:v>
                </c:pt>
                <c:pt idx="1655">
                  <c:v>2.3958904111883905</c:v>
                </c:pt>
                <c:pt idx="1656">
                  <c:v>2.3875923307665499</c:v>
                </c:pt>
                <c:pt idx="1657">
                  <c:v>2.3989527814370888</c:v>
                </c:pt>
                <c:pt idx="1658">
                  <c:v>2.3705751574888376</c:v>
                </c:pt>
                <c:pt idx="1659">
                  <c:v>2.3871593355044443</c:v>
                </c:pt>
                <c:pt idx="1660">
                  <c:v>2.408502728317071</c:v>
                </c:pt>
                <c:pt idx="1661">
                  <c:v>2.3969257206372525</c:v>
                </c:pt>
                <c:pt idx="1662">
                  <c:v>2.403870870208487</c:v>
                </c:pt>
                <c:pt idx="1663">
                  <c:v>2.3806217293611684</c:v>
                </c:pt>
                <c:pt idx="1664">
                  <c:v>2.3906151485733669</c:v>
                </c:pt>
                <c:pt idx="1665">
                  <c:v>2.3689110557538706</c:v>
                </c:pt>
                <c:pt idx="1666">
                  <c:v>2.3500949727645444</c:v>
                </c:pt>
                <c:pt idx="1667">
                  <c:v>2.379096878173637</c:v>
                </c:pt>
                <c:pt idx="1668">
                  <c:v>2.4148956350944588</c:v>
                </c:pt>
                <c:pt idx="1669">
                  <c:v>2.4365610969305633</c:v>
                </c:pt>
                <c:pt idx="1670">
                  <c:v>2.4505680255891136</c:v>
                </c:pt>
                <c:pt idx="1671">
                  <c:v>2.4377903724743533</c:v>
                </c:pt>
                <c:pt idx="1672">
                  <c:v>2.4368222203198049</c:v>
                </c:pt>
                <c:pt idx="1673">
                  <c:v>2.4466174318762062</c:v>
                </c:pt>
                <c:pt idx="1674">
                  <c:v>2.4584673301460693</c:v>
                </c:pt>
                <c:pt idx="1675">
                  <c:v>2.484513316902297</c:v>
                </c:pt>
                <c:pt idx="1676">
                  <c:v>2.4613300702647116</c:v>
                </c:pt>
                <c:pt idx="1677">
                  <c:v>2.4502816177811799</c:v>
                </c:pt>
                <c:pt idx="1678">
                  <c:v>2.4484714502663683</c:v>
                </c:pt>
                <c:pt idx="1679">
                  <c:v>2.4311815302667901</c:v>
                </c:pt>
                <c:pt idx="1680">
                  <c:v>2.4419967319121736</c:v>
                </c:pt>
                <c:pt idx="1681">
                  <c:v>2.4342208216822145</c:v>
                </c:pt>
                <c:pt idx="1682">
                  <c:v>2.3923722906381921</c:v>
                </c:pt>
                <c:pt idx="1683">
                  <c:v>2.3844892318275464</c:v>
                </c:pt>
                <c:pt idx="1684">
                  <c:v>2.3946173684881784</c:v>
                </c:pt>
                <c:pt idx="1685">
                  <c:v>2.4172491532913596</c:v>
                </c:pt>
                <c:pt idx="1686">
                  <c:v>2.4053286357632797</c:v>
                </c:pt>
                <c:pt idx="1687">
                  <c:v>2.403940136579104</c:v>
                </c:pt>
                <c:pt idx="1688">
                  <c:v>2.4341210934375415</c:v>
                </c:pt>
                <c:pt idx="1689">
                  <c:v>2.4783766611512221</c:v>
                </c:pt>
                <c:pt idx="1690">
                  <c:v>2.4776431275772302</c:v>
                </c:pt>
                <c:pt idx="1691">
                  <c:v>2.5103534474438494</c:v>
                </c:pt>
                <c:pt idx="1692">
                  <c:v>2.5023793298675163</c:v>
                </c:pt>
                <c:pt idx="1693">
                  <c:v>2.5019549739851854</c:v>
                </c:pt>
                <c:pt idx="1694">
                  <c:v>2.5144245268129377</c:v>
                </c:pt>
                <c:pt idx="1695">
                  <c:v>2.477285903869896</c:v>
                </c:pt>
                <c:pt idx="1696">
                  <c:v>2.4692331231292433</c:v>
                </c:pt>
                <c:pt idx="1697">
                  <c:v>2.5084661217771802</c:v>
                </c:pt>
                <c:pt idx="1698">
                  <c:v>2.5062692113165981</c:v>
                </c:pt>
                <c:pt idx="1699">
                  <c:v>2.5540797181426593</c:v>
                </c:pt>
                <c:pt idx="1700">
                  <c:v>2.5740337984512225</c:v>
                </c:pt>
                <c:pt idx="1701">
                  <c:v>2.6091360291830537</c:v>
                </c:pt>
                <c:pt idx="1702">
                  <c:v>2.5874134374645061</c:v>
                </c:pt>
                <c:pt idx="1703">
                  <c:v>2.5984475543425067</c:v>
                </c:pt>
                <c:pt idx="1704">
                  <c:v>2.5955466239050913</c:v>
                </c:pt>
                <c:pt idx="1705">
                  <c:v>2.6075144058272994</c:v>
                </c:pt>
                <c:pt idx="1706">
                  <c:v>2.6061017761701226</c:v>
                </c:pt>
                <c:pt idx="1707">
                  <c:v>2.5952921963407336</c:v>
                </c:pt>
                <c:pt idx="1708">
                  <c:v>2.6122154207977841</c:v>
                </c:pt>
                <c:pt idx="1709">
                  <c:v>2.6103388883406997</c:v>
                </c:pt>
                <c:pt idx="1710">
                  <c:v>2.6070347998226984</c:v>
                </c:pt>
                <c:pt idx="1711">
                  <c:v>2.600878526126964</c:v>
                </c:pt>
                <c:pt idx="1712">
                  <c:v>2.6196640367256179</c:v>
                </c:pt>
                <c:pt idx="1713">
                  <c:v>2.6519028389821031</c:v>
                </c:pt>
                <c:pt idx="1714">
                  <c:v>2.6648603007573319</c:v>
                </c:pt>
                <c:pt idx="1715">
                  <c:v>2.6450750428181911</c:v>
                </c:pt>
                <c:pt idx="1716">
                  <c:v>2.6543263507721004</c:v>
                </c:pt>
                <c:pt idx="1717">
                  <c:v>2.6421918338183605</c:v>
                </c:pt>
                <c:pt idx="1718">
                  <c:v>2.6495248249006806</c:v>
                </c:pt>
                <c:pt idx="1719">
                  <c:v>2.6810221726634555</c:v>
                </c:pt>
                <c:pt idx="1720">
                  <c:v>2.7030972615630842</c:v>
                </c:pt>
                <c:pt idx="1721">
                  <c:v>2.6918840625193639</c:v>
                </c:pt>
                <c:pt idx="1722">
                  <c:v>2.6769062490569251</c:v>
                </c:pt>
                <c:pt idx="1723">
                  <c:v>2.6970165630716196</c:v>
                </c:pt>
                <c:pt idx="1724">
                  <c:v>2.6853470428641266</c:v>
                </c:pt>
                <c:pt idx="1725">
                  <c:v>2.6729444122575083</c:v>
                </c:pt>
                <c:pt idx="1726">
                  <c:v>2.6466640185812271</c:v>
                </c:pt>
                <c:pt idx="1727">
                  <c:v>2.6788609559157228</c:v>
                </c:pt>
                <c:pt idx="1728">
                  <c:v>2.7117970292791851</c:v>
                </c:pt>
                <c:pt idx="1729">
                  <c:v>2.6922419808188454</c:v>
                </c:pt>
                <c:pt idx="1730">
                  <c:v>2.683684919646582</c:v>
                </c:pt>
                <c:pt idx="1731">
                  <c:v>2.6741783028721047</c:v>
                </c:pt>
                <c:pt idx="1732">
                  <c:v>2.667417208624149</c:v>
                </c:pt>
                <c:pt idx="1733">
                  <c:v>2.65018732788621</c:v>
                </c:pt>
                <c:pt idx="1734">
                  <c:v>2.6495729541457691</c:v>
                </c:pt>
                <c:pt idx="1735">
                  <c:v>2.6132040061863568</c:v>
                </c:pt>
                <c:pt idx="1736">
                  <c:v>2.6390103571972534</c:v>
                </c:pt>
                <c:pt idx="1737">
                  <c:v>2.6263059117435268</c:v>
                </c:pt>
                <c:pt idx="1738">
                  <c:v>2.5750770805369743</c:v>
                </c:pt>
                <c:pt idx="1739">
                  <c:v>2.5941186510206267</c:v>
                </c:pt>
                <c:pt idx="1740">
                  <c:v>2.617755371190722</c:v>
                </c:pt>
                <c:pt idx="1741">
                  <c:v>2.6021324833019208</c:v>
                </c:pt>
                <c:pt idx="1742">
                  <c:v>2.5903588470931274</c:v>
                </c:pt>
                <c:pt idx="1743">
                  <c:v>2.5796307944558627</c:v>
                </c:pt>
                <c:pt idx="1744">
                  <c:v>2.5658347229814846</c:v>
                </c:pt>
                <c:pt idx="1745">
                  <c:v>2.5760745537993035</c:v>
                </c:pt>
                <c:pt idx="1746">
                  <c:v>2.5614768102359253</c:v>
                </c:pt>
                <c:pt idx="1747">
                  <c:v>2.5485664481570174</c:v>
                </c:pt>
                <c:pt idx="1748">
                  <c:v>2.5389775414054876</c:v>
                </c:pt>
                <c:pt idx="1749">
                  <c:v>2.5441584847113892</c:v>
                </c:pt>
                <c:pt idx="1750">
                  <c:v>2.5402619162601621</c:v>
                </c:pt>
                <c:pt idx="1751">
                  <c:v>2.5620015155835527</c:v>
                </c:pt>
                <c:pt idx="1752">
                  <c:v>2.5463811478733946</c:v>
                </c:pt>
                <c:pt idx="1753">
                  <c:v>2.5572458727352094</c:v>
                </c:pt>
                <c:pt idx="1754">
                  <c:v>2.5563766724565933</c:v>
                </c:pt>
                <c:pt idx="1755">
                  <c:v>2.5367653676088873</c:v>
                </c:pt>
                <c:pt idx="1756">
                  <c:v>2.5220952153757419</c:v>
                </c:pt>
                <c:pt idx="1757">
                  <c:v>2.555313540436448</c:v>
                </c:pt>
                <c:pt idx="1758">
                  <c:v>2.5254715783312744</c:v>
                </c:pt>
                <c:pt idx="1759">
                  <c:v>2.5422256194972284</c:v>
                </c:pt>
                <c:pt idx="1760">
                  <c:v>2.5542425041229841</c:v>
                </c:pt>
                <c:pt idx="1761">
                  <c:v>2.5624477597317727</c:v>
                </c:pt>
                <c:pt idx="1762">
                  <c:v>2.5591988369811203</c:v>
                </c:pt>
                <c:pt idx="1763">
                  <c:v>2.5477517546687398</c:v>
                </c:pt>
                <c:pt idx="1764">
                  <c:v>2.5454503490849576</c:v>
                </c:pt>
                <c:pt idx="1765">
                  <c:v>2.5286798609771242</c:v>
                </c:pt>
                <c:pt idx="1766">
                  <c:v>2.5473170762674204</c:v>
                </c:pt>
                <c:pt idx="1767">
                  <c:v>2.5549740080314205</c:v>
                </c:pt>
                <c:pt idx="1768">
                  <c:v>2.5703118638217233</c:v>
                </c:pt>
                <c:pt idx="1769">
                  <c:v>2.5754643796412791</c:v>
                </c:pt>
                <c:pt idx="1770">
                  <c:v>2.5825124416678054</c:v>
                </c:pt>
                <c:pt idx="1771">
                  <c:v>2.5568097200636442</c:v>
                </c:pt>
                <c:pt idx="1772">
                  <c:v>2.5466097717806555</c:v>
                </c:pt>
                <c:pt idx="1773">
                  <c:v>2.5404620368195232</c:v>
                </c:pt>
                <c:pt idx="1774">
                  <c:v>2.5227851413460196</c:v>
                </c:pt>
                <c:pt idx="1775">
                  <c:v>2.4810477452916251</c:v>
                </c:pt>
                <c:pt idx="1776">
                  <c:v>2.4588341854437297</c:v>
                </c:pt>
                <c:pt idx="1777">
                  <c:v>2.4516936599166019</c:v>
                </c:pt>
                <c:pt idx="1778">
                  <c:v>2.4535136065227747</c:v>
                </c:pt>
                <c:pt idx="1779">
                  <c:v>2.4773916018490518</c:v>
                </c:pt>
                <c:pt idx="1780">
                  <c:v>2.4881440613828603</c:v>
                </c:pt>
                <c:pt idx="1781">
                  <c:v>2.5270222977958721</c:v>
                </c:pt>
                <c:pt idx="1782">
                  <c:v>2.5066656378323744</c:v>
                </c:pt>
                <c:pt idx="1783">
                  <c:v>2.5051460431923265</c:v>
                </c:pt>
                <c:pt idx="1784">
                  <c:v>2.4919776116393311</c:v>
                </c:pt>
                <c:pt idx="1785">
                  <c:v>2.462068060053475</c:v>
                </c:pt>
                <c:pt idx="1786">
                  <c:v>2.4282729989814675</c:v>
                </c:pt>
                <c:pt idx="1787">
                  <c:v>2.4357836896272977</c:v>
                </c:pt>
                <c:pt idx="1788">
                  <c:v>2.4270573638098929</c:v>
                </c:pt>
                <c:pt idx="1789">
                  <c:v>2.401756999601262</c:v>
                </c:pt>
                <c:pt idx="1790">
                  <c:v>2.3935255612623627</c:v>
                </c:pt>
                <c:pt idx="1791">
                  <c:v>2.3800790922633639</c:v>
                </c:pt>
                <c:pt idx="1792">
                  <c:v>2.3824197168309302</c:v>
                </c:pt>
                <c:pt idx="1793">
                  <c:v>2.3910750901090081</c:v>
                </c:pt>
                <c:pt idx="1794">
                  <c:v>2.3569828070460623</c:v>
                </c:pt>
                <c:pt idx="1795">
                  <c:v>2.3386971951652415</c:v>
                </c:pt>
                <c:pt idx="1796">
                  <c:v>2.2956811728305042</c:v>
                </c:pt>
                <c:pt idx="1797">
                  <c:v>2.2411580803285016</c:v>
                </c:pt>
                <c:pt idx="1798">
                  <c:v>2.247845030874986</c:v>
                </c:pt>
                <c:pt idx="1799">
                  <c:v>2.2944461470076356</c:v>
                </c:pt>
                <c:pt idx="1800">
                  <c:v>2.3385087440362873</c:v>
                </c:pt>
                <c:pt idx="1801">
                  <c:v>2.3172883199021035</c:v>
                </c:pt>
                <c:pt idx="1802">
                  <c:v>2.2936613089662297</c:v>
                </c:pt>
                <c:pt idx="1803">
                  <c:v>2.2420460402926761</c:v>
                </c:pt>
                <c:pt idx="1804">
                  <c:v>2.2560834583621392</c:v>
                </c:pt>
                <c:pt idx="1805">
                  <c:v>2.2962006473071224</c:v>
                </c:pt>
                <c:pt idx="1806">
                  <c:v>2.2695975534246249</c:v>
                </c:pt>
                <c:pt idx="1807">
                  <c:v>2.2713812878514887</c:v>
                </c:pt>
                <c:pt idx="1808">
                  <c:v>2.270777451998935</c:v>
                </c:pt>
                <c:pt idx="1809">
                  <c:v>2.2667719782782747</c:v>
                </c:pt>
                <c:pt idx="1810">
                  <c:v>2.2737446339774019</c:v>
                </c:pt>
                <c:pt idx="1811">
                  <c:v>2.3210224845580973</c:v>
                </c:pt>
                <c:pt idx="1812">
                  <c:v>2.3227195259864666</c:v>
                </c:pt>
                <c:pt idx="1813">
                  <c:v>2.3592024650313679</c:v>
                </c:pt>
                <c:pt idx="1814">
                  <c:v>2.3618335553104006</c:v>
                </c:pt>
                <c:pt idx="1815">
                  <c:v>2.3167617147663289</c:v>
                </c:pt>
                <c:pt idx="1816">
                  <c:v>2.2923426402797182</c:v>
                </c:pt>
                <c:pt idx="1817">
                  <c:v>2.2778947733271857</c:v>
                </c:pt>
                <c:pt idx="1818">
                  <c:v>2.2591804024429392</c:v>
                </c:pt>
                <c:pt idx="1819">
                  <c:v>2.2529770209498445</c:v>
                </c:pt>
                <c:pt idx="1820">
                  <c:v>2.254550766729988</c:v>
                </c:pt>
                <c:pt idx="1821">
                  <c:v>2.2235659169187318</c:v>
                </c:pt>
                <c:pt idx="1822">
                  <c:v>2.2356478666234296</c:v>
                </c:pt>
                <c:pt idx="1823">
                  <c:v>2.263353945967689</c:v>
                </c:pt>
                <c:pt idx="1824">
                  <c:v>2.2730078941258247</c:v>
                </c:pt>
                <c:pt idx="1825">
                  <c:v>2.3235692175299074</c:v>
                </c:pt>
                <c:pt idx="1826">
                  <c:v>2.3336670066961336</c:v>
                </c:pt>
                <c:pt idx="1827">
                  <c:v>2.3415530031156022</c:v>
                </c:pt>
                <c:pt idx="1828">
                  <c:v>2.3638461116806311</c:v>
                </c:pt>
                <c:pt idx="1829">
                  <c:v>2.3713154921913517</c:v>
                </c:pt>
                <c:pt idx="1830">
                  <c:v>2.382318954837837</c:v>
                </c:pt>
                <c:pt idx="1831">
                  <c:v>2.3579869378429317</c:v>
                </c:pt>
                <c:pt idx="1832">
                  <c:v>2.3334539661636251</c:v>
                </c:pt>
                <c:pt idx="1833">
                  <c:v>2.345706499767477</c:v>
                </c:pt>
                <c:pt idx="1834">
                  <c:v>2.3593848360377714</c:v>
                </c:pt>
                <c:pt idx="1835">
                  <c:v>2.3724499840125048</c:v>
                </c:pt>
                <c:pt idx="1836">
                  <c:v>2.3683991303875485</c:v>
                </c:pt>
                <c:pt idx="1837">
                  <c:v>2.3593982891980296</c:v>
                </c:pt>
                <c:pt idx="1838">
                  <c:v>2.3805941644610424</c:v>
                </c:pt>
                <c:pt idx="1839">
                  <c:v>2.3732711845852625</c:v>
                </c:pt>
                <c:pt idx="1840">
                  <c:v>2.3648583860526493</c:v>
                </c:pt>
                <c:pt idx="1841">
                  <c:v>2.3735846583635096</c:v>
                </c:pt>
                <c:pt idx="1842">
                  <c:v>2.3603237026147594</c:v>
                </c:pt>
                <c:pt idx="1843">
                  <c:v>2.3288722414189982</c:v>
                </c:pt>
                <c:pt idx="1844">
                  <c:v>2.3388923749861434</c:v>
                </c:pt>
                <c:pt idx="1845">
                  <c:v>2.3945126280365923</c:v>
                </c:pt>
                <c:pt idx="1846">
                  <c:v>2.4092055323538584</c:v>
                </c:pt>
                <c:pt idx="1847">
                  <c:v>2.4254093097030389</c:v>
                </c:pt>
                <c:pt idx="1848">
                  <c:v>2.3942319450160277</c:v>
                </c:pt>
                <c:pt idx="1849">
                  <c:v>2.3751793835327564</c:v>
                </c:pt>
                <c:pt idx="1850">
                  <c:v>2.379219196977175</c:v>
                </c:pt>
                <c:pt idx="1851">
                  <c:v>2.4146111404123327</c:v>
                </c:pt>
                <c:pt idx="1852">
                  <c:v>2.4094121881485568</c:v>
                </c:pt>
                <c:pt idx="1853">
                  <c:v>2.4047078995321849</c:v>
                </c:pt>
                <c:pt idx="1854">
                  <c:v>2.4001079746757923</c:v>
                </c:pt>
                <c:pt idx="1855">
                  <c:v>2.4185163951725888</c:v>
                </c:pt>
                <c:pt idx="1856">
                  <c:v>2.4191213982605482</c:v>
                </c:pt>
                <c:pt idx="1857">
                  <c:v>2.4351932555741076</c:v>
                </c:pt>
                <c:pt idx="1858">
                  <c:v>2.4350018860533971</c:v>
                </c:pt>
                <c:pt idx="1859">
                  <c:v>2.4381247024952475</c:v>
                </c:pt>
                <c:pt idx="1860">
                  <c:v>2.423491420768253</c:v>
                </c:pt>
                <c:pt idx="1861">
                  <c:v>2.3936408591312075</c:v>
                </c:pt>
                <c:pt idx="1862">
                  <c:v>2.4073876458032246</c:v>
                </c:pt>
                <c:pt idx="1863">
                  <c:v>2.3678176839215084</c:v>
                </c:pt>
                <c:pt idx="1864">
                  <c:v>2.31952735332416</c:v>
                </c:pt>
                <c:pt idx="1865">
                  <c:v>2.3249305367423485</c:v>
                </c:pt>
                <c:pt idx="1866">
                  <c:v>2.3307188172583424</c:v>
                </c:pt>
                <c:pt idx="1867">
                  <c:v>2.3741901975034865</c:v>
                </c:pt>
                <c:pt idx="1868">
                  <c:v>2.3314188505701741</c:v>
                </c:pt>
                <c:pt idx="1869">
                  <c:v>2.3378792933605301</c:v>
                </c:pt>
                <c:pt idx="1870">
                  <c:v>2.3054167696297458</c:v>
                </c:pt>
                <c:pt idx="1871">
                  <c:v>2.3503942943638108</c:v>
                </c:pt>
                <c:pt idx="1872">
                  <c:v>2.3268310784680768</c:v>
                </c:pt>
                <c:pt idx="1873">
                  <c:v>2.3259469669688566</c:v>
                </c:pt>
                <c:pt idx="1874">
                  <c:v>2.3010689458007687</c:v>
                </c:pt>
                <c:pt idx="1875">
                  <c:v>2.3067849412228916</c:v>
                </c:pt>
                <c:pt idx="1876">
                  <c:v>2.3054411465086715</c:v>
                </c:pt>
                <c:pt idx="1877">
                  <c:v>2.33486716887053</c:v>
                </c:pt>
                <c:pt idx="1878">
                  <c:v>2.2771469558486706</c:v>
                </c:pt>
                <c:pt idx="1879">
                  <c:v>2.2637837181116955</c:v>
                </c:pt>
                <c:pt idx="1880">
                  <c:v>2.2696263457197765</c:v>
                </c:pt>
                <c:pt idx="1881">
                  <c:v>2.2715565904907931</c:v>
                </c:pt>
                <c:pt idx="1882">
                  <c:v>2.2713780803479144</c:v>
                </c:pt>
                <c:pt idx="1883">
                  <c:v>2.2983183137296797</c:v>
                </c:pt>
                <c:pt idx="1884">
                  <c:v>2.2991652979697852</c:v>
                </c:pt>
                <c:pt idx="1885">
                  <c:v>2.2934583934949715</c:v>
                </c:pt>
                <c:pt idx="1886">
                  <c:v>2.2924738762502535</c:v>
                </c:pt>
                <c:pt idx="1887">
                  <c:v>2.226077255401878</c:v>
                </c:pt>
                <c:pt idx="1888">
                  <c:v>2.2353394539740314</c:v>
                </c:pt>
                <c:pt idx="1889">
                  <c:v>2.2250951496123195</c:v>
                </c:pt>
                <c:pt idx="1890">
                  <c:v>2.1808616135703045</c:v>
                </c:pt>
                <c:pt idx="1891">
                  <c:v>2.1916272296726982</c:v>
                </c:pt>
                <c:pt idx="1892">
                  <c:v>2.1727452233493785</c:v>
                </c:pt>
                <c:pt idx="1893">
                  <c:v>2.1670350297298593</c:v>
                </c:pt>
                <c:pt idx="1894">
                  <c:v>2.1551303289465098</c:v>
                </c:pt>
                <c:pt idx="1895">
                  <c:v>2.156781894363982</c:v>
                </c:pt>
                <c:pt idx="1896">
                  <c:v>2.1318170882982068</c:v>
                </c:pt>
                <c:pt idx="1897">
                  <c:v>2.1189469485446453</c:v>
                </c:pt>
                <c:pt idx="1898">
                  <c:v>2.1153059162725936</c:v>
                </c:pt>
                <c:pt idx="1899">
                  <c:v>2.0944066261993814</c:v>
                </c:pt>
                <c:pt idx="1900">
                  <c:v>2.0930120937949135</c:v>
                </c:pt>
                <c:pt idx="1901">
                  <c:v>2.1167657729223897</c:v>
                </c:pt>
                <c:pt idx="1902">
                  <c:v>2.1165994270069293</c:v>
                </c:pt>
                <c:pt idx="1903">
                  <c:v>2.0866286439329933</c:v>
                </c:pt>
                <c:pt idx="1904">
                  <c:v>2.1231463711770862</c:v>
                </c:pt>
                <c:pt idx="1905">
                  <c:v>2.1300880809353884</c:v>
                </c:pt>
                <c:pt idx="1906">
                  <c:v>2.1953587013316964</c:v>
                </c:pt>
                <c:pt idx="1907">
                  <c:v>2.2114076379190117</c:v>
                </c:pt>
                <c:pt idx="1908">
                  <c:v>2.1796100835049277</c:v>
                </c:pt>
                <c:pt idx="1909">
                  <c:v>2.1936313915011212</c:v>
                </c:pt>
                <c:pt idx="1910">
                  <c:v>2.2091360831371176</c:v>
                </c:pt>
                <c:pt idx="1911">
                  <c:v>2.2163680337677438</c:v>
                </c:pt>
                <c:pt idx="1912">
                  <c:v>2.1929164763542905</c:v>
                </c:pt>
                <c:pt idx="1913">
                  <c:v>2.1593567991713192</c:v>
                </c:pt>
                <c:pt idx="1914">
                  <c:v>2.1626856852869447</c:v>
                </c:pt>
                <c:pt idx="1915">
                  <c:v>2.1705875218365622</c:v>
                </c:pt>
                <c:pt idx="1916">
                  <c:v>2.1986626789798818</c:v>
                </c:pt>
                <c:pt idx="1917">
                  <c:v>2.2150198996851378</c:v>
                </c:pt>
                <c:pt idx="1918">
                  <c:v>2.224503422193334</c:v>
                </c:pt>
                <c:pt idx="1919">
                  <c:v>2.2346732186182123</c:v>
                </c:pt>
                <c:pt idx="1920">
                  <c:v>2.2760926612411407</c:v>
                </c:pt>
                <c:pt idx="1921">
                  <c:v>2.2549950742388383</c:v>
                </c:pt>
                <c:pt idx="1922">
                  <c:v>2.235039509457712</c:v>
                </c:pt>
                <c:pt idx="1923">
                  <c:v>2.2568026407623312</c:v>
                </c:pt>
                <c:pt idx="1924">
                  <c:v>2.254116086365896</c:v>
                </c:pt>
                <c:pt idx="1925">
                  <c:v>2.2526183384591731</c:v>
                </c:pt>
                <c:pt idx="1926">
                  <c:v>2.3425768078323772</c:v>
                </c:pt>
                <c:pt idx="1927">
                  <c:v>2.353750464675112</c:v>
                </c:pt>
                <c:pt idx="1928">
                  <c:v>2.3978963101063928</c:v>
                </c:pt>
                <c:pt idx="1929">
                  <c:v>2.4317647713418529</c:v>
                </c:pt>
                <c:pt idx="1930">
                  <c:v>2.426805879734335</c:v>
                </c:pt>
                <c:pt idx="1931">
                  <c:v>2.42908776205836</c:v>
                </c:pt>
                <c:pt idx="1932">
                  <c:v>2.4421333622338675</c:v>
                </c:pt>
                <c:pt idx="1933">
                  <c:v>2.4734740794023269</c:v>
                </c:pt>
                <c:pt idx="1934">
                  <c:v>2.4781169596902917</c:v>
                </c:pt>
                <c:pt idx="1935">
                  <c:v>2.4531675586426243</c:v>
                </c:pt>
                <c:pt idx="1936">
                  <c:v>2.4084841764840448</c:v>
                </c:pt>
                <c:pt idx="1937">
                  <c:v>2.4268508590052322</c:v>
                </c:pt>
                <c:pt idx="1938">
                  <c:v>2.5073620757730311</c:v>
                </c:pt>
                <c:pt idx="1939">
                  <c:v>2.5130297563750901</c:v>
                </c:pt>
                <c:pt idx="1940">
                  <c:v>2.5313953612722391</c:v>
                </c:pt>
                <c:pt idx="1941">
                  <c:v>2.5350940429721329</c:v>
                </c:pt>
                <c:pt idx="1942">
                  <c:v>2.4968496774917379</c:v>
                </c:pt>
                <c:pt idx="1943">
                  <c:v>2.4901331295194504</c:v>
                </c:pt>
                <c:pt idx="1944">
                  <c:v>2.5216944777604948</c:v>
                </c:pt>
                <c:pt idx="1945">
                  <c:v>2.5415371443066839</c:v>
                </c:pt>
                <c:pt idx="1946">
                  <c:v>2.5529023365460226</c:v>
                </c:pt>
                <c:pt idx="1947">
                  <c:v>2.5000187059037344</c:v>
                </c:pt>
                <c:pt idx="1948">
                  <c:v>2.5173310499718968</c:v>
                </c:pt>
                <c:pt idx="1949">
                  <c:v>2.4537044919247473</c:v>
                </c:pt>
                <c:pt idx="1950">
                  <c:v>2.4619572404274508</c:v>
                </c:pt>
                <c:pt idx="1951">
                  <c:v>2.4363724966657556</c:v>
                </c:pt>
                <c:pt idx="1952">
                  <c:v>2.4361810344744521</c:v>
                </c:pt>
                <c:pt idx="1953">
                  <c:v>2.5167338690927927</c:v>
                </c:pt>
                <c:pt idx="1954">
                  <c:v>2.5092896925543298</c:v>
                </c:pt>
                <c:pt idx="1955">
                  <c:v>2.5532252379016711</c:v>
                </c:pt>
                <c:pt idx="1956">
                  <c:v>2.6066156595480607</c:v>
                </c:pt>
                <c:pt idx="1957">
                  <c:v>2.5805593698890514</c:v>
                </c:pt>
                <c:pt idx="1958">
                  <c:v>2.6148291603083265</c:v>
                </c:pt>
                <c:pt idx="1959">
                  <c:v>2.6070429229517846</c:v>
                </c:pt>
                <c:pt idx="1960">
                  <c:v>2.6395827359584447</c:v>
                </c:pt>
                <c:pt idx="1961">
                  <c:v>2.6185186039428396</c:v>
                </c:pt>
                <c:pt idx="1962">
                  <c:v>2.6021254660243307</c:v>
                </c:pt>
                <c:pt idx="1963">
                  <c:v>2.5742729649546381</c:v>
                </c:pt>
                <c:pt idx="1964">
                  <c:v>2.5996570069181884</c:v>
                </c:pt>
                <c:pt idx="1965">
                  <c:v>2.654628125053017</c:v>
                </c:pt>
                <c:pt idx="1966">
                  <c:v>2.6389558981862509</c:v>
                </c:pt>
                <c:pt idx="1967">
                  <c:v>2.6278693465232319</c:v>
                </c:pt>
                <c:pt idx="1968">
                  <c:v>2.6284284248291971</c:v>
                </c:pt>
                <c:pt idx="1969">
                  <c:v>2.600459794235201</c:v>
                </c:pt>
                <c:pt idx="1970">
                  <c:v>2.6026341643111657</c:v>
                </c:pt>
                <c:pt idx="1971">
                  <c:v>2.588744026882031</c:v>
                </c:pt>
                <c:pt idx="1972">
                  <c:v>2.5837055329169751</c:v>
                </c:pt>
                <c:pt idx="1973">
                  <c:v>2.5609154096975582</c:v>
                </c:pt>
                <c:pt idx="1974">
                  <c:v>2.6333378131950291</c:v>
                </c:pt>
                <c:pt idx="1975">
                  <c:v>2.6583064333588626</c:v>
                </c:pt>
                <c:pt idx="1976">
                  <c:v>2.6826691432139036</c:v>
                </c:pt>
                <c:pt idx="1977">
                  <c:v>2.6453186387833552</c:v>
                </c:pt>
                <c:pt idx="1978">
                  <c:v>2.6348878431375962</c:v>
                </c:pt>
                <c:pt idx="1979">
                  <c:v>2.60346065679673</c:v>
                </c:pt>
                <c:pt idx="1980">
                  <c:v>2.6032560639920561</c:v>
                </c:pt>
                <c:pt idx="1981">
                  <c:v>2.5744071114815616</c:v>
                </c:pt>
                <c:pt idx="1982">
                  <c:v>2.5742048018480612</c:v>
                </c:pt>
                <c:pt idx="1983">
                  <c:v>2.5474212446491844</c:v>
                </c:pt>
                <c:pt idx="1984">
                  <c:v>2.5458803237716681</c:v>
                </c:pt>
                <c:pt idx="1985">
                  <c:v>2.5403231902061574</c:v>
                </c:pt>
                <c:pt idx="1986">
                  <c:v>2.543794119135796</c:v>
                </c:pt>
                <c:pt idx="1987">
                  <c:v>2.5308026802321462</c:v>
                </c:pt>
                <c:pt idx="1988">
                  <c:v>2.5294046919566142</c:v>
                </c:pt>
                <c:pt idx="1989">
                  <c:v>2.538488202914694</c:v>
                </c:pt>
                <c:pt idx="1990">
                  <c:v>2.5685569726190232</c:v>
                </c:pt>
                <c:pt idx="1991">
                  <c:v>2.5986147026146726</c:v>
                </c:pt>
                <c:pt idx="1992">
                  <c:v>2.5899375826250215</c:v>
                </c:pt>
                <c:pt idx="1993">
                  <c:v>2.5928978945339112</c:v>
                </c:pt>
                <c:pt idx="1994">
                  <c:v>2.6363628634773182</c:v>
                </c:pt>
                <c:pt idx="1995">
                  <c:v>2.6289034291508435</c:v>
                </c:pt>
                <c:pt idx="1996">
                  <c:v>2.5815993917424884</c:v>
                </c:pt>
                <c:pt idx="1997">
                  <c:v>2.5871972935885417</c:v>
                </c:pt>
                <c:pt idx="1998">
                  <c:v>2.5481474382228733</c:v>
                </c:pt>
                <c:pt idx="1999">
                  <c:v>2.5621677169361314</c:v>
                </c:pt>
                <c:pt idx="2000">
                  <c:v>2.5745325474391469</c:v>
                </c:pt>
                <c:pt idx="2001">
                  <c:v>2.5738845116925981</c:v>
                </c:pt>
                <c:pt idx="2002">
                  <c:v>2.6093939702200402</c:v>
                </c:pt>
                <c:pt idx="2003">
                  <c:v>2.6360049937654657</c:v>
                </c:pt>
                <c:pt idx="2004">
                  <c:v>2.6136082146563209</c:v>
                </c:pt>
                <c:pt idx="2005">
                  <c:v>2.6634968658043157</c:v>
                </c:pt>
                <c:pt idx="2006">
                  <c:v>2.6157644218029157</c:v>
                </c:pt>
                <c:pt idx="2007">
                  <c:v>2.6002798140670151</c:v>
                </c:pt>
                <c:pt idx="2008">
                  <c:v>2.6173206830832823</c:v>
                </c:pt>
                <c:pt idx="2009">
                  <c:v>2.6421379435553951</c:v>
                </c:pt>
                <c:pt idx="2010">
                  <c:v>2.668406335049029</c:v>
                </c:pt>
                <c:pt idx="2011">
                  <c:v>2.6800451836830668</c:v>
                </c:pt>
                <c:pt idx="2012">
                  <c:v>2.7016935832067701</c:v>
                </c:pt>
                <c:pt idx="2013">
                  <c:v>2.6931330277392833</c:v>
                </c:pt>
                <c:pt idx="2014">
                  <c:v>2.6926456704029271</c:v>
                </c:pt>
                <c:pt idx="2015">
                  <c:v>2.7026535230483333</c:v>
                </c:pt>
                <c:pt idx="2016">
                  <c:v>2.7384330533163714</c:v>
                </c:pt>
                <c:pt idx="2017">
                  <c:v>2.7692946942804753</c:v>
                </c:pt>
                <c:pt idx="2018">
                  <c:v>2.7730375784677568</c:v>
                </c:pt>
                <c:pt idx="2019">
                  <c:v>2.7978920283328406</c:v>
                </c:pt>
                <c:pt idx="2020">
                  <c:v>2.8215854348371585</c:v>
                </c:pt>
                <c:pt idx="2021">
                  <c:v>2.8247383812445923</c:v>
                </c:pt>
                <c:pt idx="2022">
                  <c:v>2.8534300429215085</c:v>
                </c:pt>
                <c:pt idx="2023">
                  <c:v>2.8742917094567435</c:v>
                </c:pt>
                <c:pt idx="2024">
                  <c:v>2.8816928431450175</c:v>
                </c:pt>
                <c:pt idx="2025">
                  <c:v>2.8814664272162238</c:v>
                </c:pt>
                <c:pt idx="2026">
                  <c:v>2.9308317447182426</c:v>
                </c:pt>
                <c:pt idx="2027">
                  <c:v>2.9366190307846742</c:v>
                </c:pt>
                <c:pt idx="2028">
                  <c:v>2.9308669835064953</c:v>
                </c:pt>
                <c:pt idx="2029">
                  <c:v>2.9404962832822381</c:v>
                </c:pt>
                <c:pt idx="2030">
                  <c:v>2.9550493318049833</c:v>
                </c:pt>
                <c:pt idx="2031">
                  <c:v>2.9921942192221533</c:v>
                </c:pt>
                <c:pt idx="2032">
                  <c:v>2.9721851413655296</c:v>
                </c:pt>
                <c:pt idx="2033">
                  <c:v>2.950784365354302</c:v>
                </c:pt>
                <c:pt idx="2034">
                  <c:v>2.9674985083737413</c:v>
                </c:pt>
                <c:pt idx="2035">
                  <c:v>2.9912915102610849</c:v>
                </c:pt>
                <c:pt idx="2036">
                  <c:v>3.0084977664857773</c:v>
                </c:pt>
                <c:pt idx="2037">
                  <c:v>2.9825567797888675</c:v>
                </c:pt>
                <c:pt idx="2038">
                  <c:v>2.9876485463798597</c:v>
                </c:pt>
                <c:pt idx="2039">
                  <c:v>2.9706057556177927</c:v>
                </c:pt>
                <c:pt idx="2040">
                  <c:v>2.9983011598545013</c:v>
                </c:pt>
                <c:pt idx="2041">
                  <c:v>2.997247388283669</c:v>
                </c:pt>
                <c:pt idx="2042">
                  <c:v>2.9959639908354947</c:v>
                </c:pt>
                <c:pt idx="2043">
                  <c:v>2.9852352020993904</c:v>
                </c:pt>
                <c:pt idx="2044">
                  <c:v>2.9961953311503766</c:v>
                </c:pt>
                <c:pt idx="2045">
                  <c:v>3.0000063897357774</c:v>
                </c:pt>
                <c:pt idx="2046">
                  <c:v>2.9950475884208907</c:v>
                </c:pt>
                <c:pt idx="2047">
                  <c:v>2.9617892806552928</c:v>
                </c:pt>
                <c:pt idx="2048">
                  <c:v>2.9543731274059981</c:v>
                </c:pt>
                <c:pt idx="2049">
                  <c:v>2.9490617511182338</c:v>
                </c:pt>
                <c:pt idx="2050">
                  <c:v>2.9480424132719034</c:v>
                </c:pt>
                <c:pt idx="2051">
                  <c:v>2.9469313483733699</c:v>
                </c:pt>
                <c:pt idx="2052">
                  <c:v>2.9714794295054046</c:v>
                </c:pt>
                <c:pt idx="2053">
                  <c:v>2.9745263805057496</c:v>
                </c:pt>
                <c:pt idx="2054">
                  <c:v>2.9643620539945825</c:v>
                </c:pt>
                <c:pt idx="2055">
                  <c:v>2.9740431262786355</c:v>
                </c:pt>
                <c:pt idx="2056">
                  <c:v>3.021278981478174</c:v>
                </c:pt>
                <c:pt idx="2057">
                  <c:v>3.0241632281481605</c:v>
                </c:pt>
                <c:pt idx="2058">
                  <c:v>3.0567539197016576</c:v>
                </c:pt>
                <c:pt idx="2059">
                  <c:v>3.0485620386212742</c:v>
                </c:pt>
                <c:pt idx="2060">
                  <c:v>2.9790061613056009</c:v>
                </c:pt>
                <c:pt idx="2061">
                  <c:v>2.9787720562792428</c:v>
                </c:pt>
                <c:pt idx="2062">
                  <c:v>2.9362146666366407</c:v>
                </c:pt>
                <c:pt idx="2063">
                  <c:v>2.9355444477998152</c:v>
                </c:pt>
                <c:pt idx="2064">
                  <c:v>2.9622593341690533</c:v>
                </c:pt>
                <c:pt idx="2065">
                  <c:v>2.9455427037242785</c:v>
                </c:pt>
                <c:pt idx="2066">
                  <c:v>2.9488398759790226</c:v>
                </c:pt>
                <c:pt idx="2067">
                  <c:v>2.9650771637129139</c:v>
                </c:pt>
                <c:pt idx="2068">
                  <c:v>2.9905391225949671</c:v>
                </c:pt>
                <c:pt idx="2069">
                  <c:v>3.0155793457597544</c:v>
                </c:pt>
                <c:pt idx="2070">
                  <c:v>2.996200836682327</c:v>
                </c:pt>
                <c:pt idx="2071">
                  <c:v>2.9600525023098494</c:v>
                </c:pt>
                <c:pt idx="2072">
                  <c:v>2.9672317150251502</c:v>
                </c:pt>
                <c:pt idx="2073">
                  <c:v>3.0050021937216251</c:v>
                </c:pt>
                <c:pt idx="2074">
                  <c:v>2.9635902655726705</c:v>
                </c:pt>
                <c:pt idx="2075">
                  <c:v>2.9535268964498216</c:v>
                </c:pt>
                <c:pt idx="2076">
                  <c:v>2.979861366880121</c:v>
                </c:pt>
                <c:pt idx="2077">
                  <c:v>2.9819909780708076</c:v>
                </c:pt>
                <c:pt idx="2078">
                  <c:v>3.0015484893066073</c:v>
                </c:pt>
                <c:pt idx="2079">
                  <c:v>3.01501987400479</c:v>
                </c:pt>
                <c:pt idx="2080">
                  <c:v>3.0212668817281325</c:v>
                </c:pt>
                <c:pt idx="2081">
                  <c:v>3.0381248073475837</c:v>
                </c:pt>
                <c:pt idx="2082">
                  <c:v>3.018871673862356</c:v>
                </c:pt>
                <c:pt idx="2083">
                  <c:v>3.0361550623282585</c:v>
                </c:pt>
                <c:pt idx="2084">
                  <c:v>3.0491948722034259</c:v>
                </c:pt>
                <c:pt idx="2085">
                  <c:v>3.0779826308082963</c:v>
                </c:pt>
                <c:pt idx="2086">
                  <c:v>3.1062896006289251</c:v>
                </c:pt>
                <c:pt idx="2087">
                  <c:v>3.0928337195029707</c:v>
                </c:pt>
                <c:pt idx="2088">
                  <c:v>3.1066062889002088</c:v>
                </c:pt>
                <c:pt idx="2089">
                  <c:v>3.1149183364986577</c:v>
                </c:pt>
                <c:pt idx="2090">
                  <c:v>3.1145931424321383</c:v>
                </c:pt>
                <c:pt idx="2091">
                  <c:v>3.1076910016880772</c:v>
                </c:pt>
                <c:pt idx="2092">
                  <c:v>3.0934018288397516</c:v>
                </c:pt>
                <c:pt idx="2093">
                  <c:v>3.1118229071908283</c:v>
                </c:pt>
                <c:pt idx="2094">
                  <c:v>3.1213234122886453</c:v>
                </c:pt>
                <c:pt idx="2095">
                  <c:v>3.1221872548052301</c:v>
                </c:pt>
                <c:pt idx="2096">
                  <c:v>3.0509901595995697</c:v>
                </c:pt>
                <c:pt idx="2097">
                  <c:v>2.9999393915018486</c:v>
                </c:pt>
                <c:pt idx="2098">
                  <c:v>2.9925405639212821</c:v>
                </c:pt>
                <c:pt idx="2099">
                  <c:v>3.0475026916235133</c:v>
                </c:pt>
                <c:pt idx="2100">
                  <c:v>3.0449148469043985</c:v>
                </c:pt>
                <c:pt idx="2101">
                  <c:v>2.9975379023575224</c:v>
                </c:pt>
                <c:pt idx="2102">
                  <c:v>2.8958403157757591</c:v>
                </c:pt>
                <c:pt idx="2103">
                  <c:v>2.7918361287025943</c:v>
                </c:pt>
                <c:pt idx="2104">
                  <c:v>2.7939520474935002</c:v>
                </c:pt>
                <c:pt idx="2105">
                  <c:v>2.8489961956138865</c:v>
                </c:pt>
                <c:pt idx="2106">
                  <c:v>2.8121647829008509</c:v>
                </c:pt>
                <c:pt idx="2107">
                  <c:v>2.8001213267949607</c:v>
                </c:pt>
                <c:pt idx="2108">
                  <c:v>2.8284951185964675</c:v>
                </c:pt>
                <c:pt idx="2109">
                  <c:v>2.8368932167329652</c:v>
                </c:pt>
                <c:pt idx="2110">
                  <c:v>2.80719360686266</c:v>
                </c:pt>
                <c:pt idx="2111">
                  <c:v>2.810769668188827</c:v>
                </c:pt>
                <c:pt idx="2112">
                  <c:v>2.8067494153939836</c:v>
                </c:pt>
                <c:pt idx="2113">
                  <c:v>2.8319030094795767</c:v>
                </c:pt>
                <c:pt idx="2114">
                  <c:v>2.8088933491283496</c:v>
                </c:pt>
                <c:pt idx="2115">
                  <c:v>2.8348478476642227</c:v>
                </c:pt>
                <c:pt idx="2116">
                  <c:v>2.7402511845815858</c:v>
                </c:pt>
                <c:pt idx="2117">
                  <c:v>2.7489458376758709</c:v>
                </c:pt>
                <c:pt idx="2118">
                  <c:v>2.734469588772193</c:v>
                </c:pt>
                <c:pt idx="2119">
                  <c:v>2.7667708084247447</c:v>
                </c:pt>
                <c:pt idx="2120">
                  <c:v>2.7731251067420901</c:v>
                </c:pt>
                <c:pt idx="2121">
                  <c:v>2.7728762467662671</c:v>
                </c:pt>
                <c:pt idx="2122">
                  <c:v>2.7786846176775426</c:v>
                </c:pt>
                <c:pt idx="2123">
                  <c:v>2.7374640076691725</c:v>
                </c:pt>
                <c:pt idx="2124">
                  <c:v>2.7468814403863528</c:v>
                </c:pt>
                <c:pt idx="2125">
                  <c:v>2.7216553888833017</c:v>
                </c:pt>
                <c:pt idx="2126">
                  <c:v>2.7292573148888892</c:v>
                </c:pt>
                <c:pt idx="2127">
                  <c:v>2.7418276074536121</c:v>
                </c:pt>
                <c:pt idx="2128">
                  <c:v>2.713453610002174</c:v>
                </c:pt>
                <c:pt idx="2129">
                  <c:v>2.7086971897602319</c:v>
                </c:pt>
                <c:pt idx="2130">
                  <c:v>2.7283326742169987</c:v>
                </c:pt>
                <c:pt idx="2131">
                  <c:v>2.7339677716930679</c:v>
                </c:pt>
                <c:pt idx="2132">
                  <c:v>2.7467297543668958</c:v>
                </c:pt>
                <c:pt idx="2133">
                  <c:v>2.7550366289242407</c:v>
                </c:pt>
                <c:pt idx="2134">
                  <c:v>2.7726546898538684</c:v>
                </c:pt>
                <c:pt idx="2135">
                  <c:v>2.8106898370619615</c:v>
                </c:pt>
                <c:pt idx="2136">
                  <c:v>2.8262743155003305</c:v>
                </c:pt>
                <c:pt idx="2137">
                  <c:v>2.8246140438929781</c:v>
                </c:pt>
                <c:pt idx="2138">
                  <c:v>2.8142959629983952</c:v>
                </c:pt>
                <c:pt idx="2139">
                  <c:v>2.8633789446813611</c:v>
                </c:pt>
                <c:pt idx="2140">
                  <c:v>2.8856314919262203</c:v>
                </c:pt>
                <c:pt idx="2141">
                  <c:v>2.8965055063503713</c:v>
                </c:pt>
                <c:pt idx="2142">
                  <c:v>2.8859034705399123</c:v>
                </c:pt>
                <c:pt idx="2143">
                  <c:v>2.8910122919991412</c:v>
                </c:pt>
                <c:pt idx="2144">
                  <c:v>2.8947334377903582</c:v>
                </c:pt>
                <c:pt idx="2145">
                  <c:v>2.8958260394628925</c:v>
                </c:pt>
                <c:pt idx="2146">
                  <c:v>2.9689804497423027</c:v>
                </c:pt>
                <c:pt idx="2147">
                  <c:v>2.9753283654714426</c:v>
                </c:pt>
                <c:pt idx="2148">
                  <c:v>3.0068111289040602</c:v>
                </c:pt>
                <c:pt idx="2149">
                  <c:v>3.0310306765527937</c:v>
                </c:pt>
                <c:pt idx="2150">
                  <c:v>3.0244415816758163</c:v>
                </c:pt>
                <c:pt idx="2151">
                  <c:v>3.0300361305006955</c:v>
                </c:pt>
                <c:pt idx="2152">
                  <c:v>3.0529090464157069</c:v>
                </c:pt>
                <c:pt idx="2153">
                  <c:v>3.074672667289275</c:v>
                </c:pt>
                <c:pt idx="2154">
                  <c:v>3.0837657821632467</c:v>
                </c:pt>
                <c:pt idx="2155">
                  <c:v>3.083523444608161</c:v>
                </c:pt>
                <c:pt idx="2156">
                  <c:v>3.1275782048938856</c:v>
                </c:pt>
                <c:pt idx="2157">
                  <c:v>3.1346483864910755</c:v>
                </c:pt>
                <c:pt idx="2158">
                  <c:v>3.0826969093112617</c:v>
                </c:pt>
                <c:pt idx="2159">
                  <c:v>3.1201458622540468</c:v>
                </c:pt>
                <c:pt idx="2160">
                  <c:v>3.1276615999585138</c:v>
                </c:pt>
                <c:pt idx="2161">
                  <c:v>3.1317233253284802</c:v>
                </c:pt>
                <c:pt idx="2162">
                  <c:v>3.1517495693918987</c:v>
                </c:pt>
                <c:pt idx="2163">
                  <c:v>3.1358697449630473</c:v>
                </c:pt>
                <c:pt idx="2164">
                  <c:v>3.1429338704026155</c:v>
                </c:pt>
                <c:pt idx="2165">
                  <c:v>3.168741121124568</c:v>
                </c:pt>
                <c:pt idx="2166">
                  <c:v>3.1890063389000316</c:v>
                </c:pt>
                <c:pt idx="2167">
                  <c:v>3.2303870597885456</c:v>
                </c:pt>
                <c:pt idx="2168">
                  <c:v>3.2800672254313397</c:v>
                </c:pt>
                <c:pt idx="2169">
                  <c:v>3.2707019796139227</c:v>
                </c:pt>
                <c:pt idx="2170">
                  <c:v>3.3305573000641404</c:v>
                </c:pt>
                <c:pt idx="2171">
                  <c:v>3.3510237364784898</c:v>
                </c:pt>
                <c:pt idx="2172">
                  <c:v>3.3736842265018923</c:v>
                </c:pt>
                <c:pt idx="2173">
                  <c:v>3.4319949360902244</c:v>
                </c:pt>
                <c:pt idx="2174">
                  <c:v>3.4636120447588605</c:v>
                </c:pt>
                <c:pt idx="2175">
                  <c:v>3.4437476765601334</c:v>
                </c:pt>
                <c:pt idx="2176">
                  <c:v>3.4348042373601242</c:v>
                </c:pt>
                <c:pt idx="2177">
                  <c:v>3.4195986989705642</c:v>
                </c:pt>
                <c:pt idx="2178">
                  <c:v>3.4575053298961098</c:v>
                </c:pt>
                <c:pt idx="2179">
                  <c:v>3.4471317569579014</c:v>
                </c:pt>
                <c:pt idx="2180">
                  <c:v>3.499200551488451</c:v>
                </c:pt>
                <c:pt idx="2181">
                  <c:v>3.5325734828084241</c:v>
                </c:pt>
                <c:pt idx="2182">
                  <c:v>3.4811539023604543</c:v>
                </c:pt>
                <c:pt idx="2183">
                  <c:v>3.4014780405032568</c:v>
                </c:pt>
                <c:pt idx="2184">
                  <c:v>3.3997814620496465</c:v>
                </c:pt>
                <c:pt idx="2185">
                  <c:v>3.4095344272812462</c:v>
                </c:pt>
                <c:pt idx="2186">
                  <c:v>3.4468514608799881</c:v>
                </c:pt>
                <c:pt idx="2187">
                  <c:v>3.4229518702361408</c:v>
                </c:pt>
                <c:pt idx="2188">
                  <c:v>3.4694529813217718</c:v>
                </c:pt>
                <c:pt idx="2189">
                  <c:v>3.4607885978937616</c:v>
                </c:pt>
                <c:pt idx="2190">
                  <c:v>3.4165203162987066</c:v>
                </c:pt>
                <c:pt idx="2191">
                  <c:v>3.3879047449043482</c:v>
                </c:pt>
                <c:pt idx="2192">
                  <c:v>3.3153292216166661</c:v>
                </c:pt>
                <c:pt idx="2193">
                  <c:v>3.3299548984400698</c:v>
                </c:pt>
                <c:pt idx="2194">
                  <c:v>3.3574651706687124</c:v>
                </c:pt>
                <c:pt idx="2195">
                  <c:v>3.3571452629882264</c:v>
                </c:pt>
                <c:pt idx="2196">
                  <c:v>3.3606965735678824</c:v>
                </c:pt>
                <c:pt idx="2197">
                  <c:v>3.3744903765427487</c:v>
                </c:pt>
                <c:pt idx="2198">
                  <c:v>3.3970681099015416</c:v>
                </c:pt>
                <c:pt idx="2199">
                  <c:v>3.4032340058324726</c:v>
                </c:pt>
                <c:pt idx="2200">
                  <c:v>3.4109354607901508</c:v>
                </c:pt>
                <c:pt idx="2201">
                  <c:v>3.4165785581860799</c:v>
                </c:pt>
                <c:pt idx="2202">
                  <c:v>3.422465055272967</c:v>
                </c:pt>
                <c:pt idx="2203">
                  <c:v>3.4113964131664414</c:v>
                </c:pt>
                <c:pt idx="2204">
                  <c:v>3.3893650615637956</c:v>
                </c:pt>
                <c:pt idx="2205">
                  <c:v>3.4127099080276566</c:v>
                </c:pt>
                <c:pt idx="2206">
                  <c:v>3.4168420735107543</c:v>
                </c:pt>
                <c:pt idx="2207">
                  <c:v>3.4204527759135002</c:v>
                </c:pt>
                <c:pt idx="2208">
                  <c:v>3.3928003592052227</c:v>
                </c:pt>
                <c:pt idx="2209">
                  <c:v>3.3649586767105331</c:v>
                </c:pt>
                <c:pt idx="2210">
                  <c:v>3.4148161606318523</c:v>
                </c:pt>
                <c:pt idx="2211">
                  <c:v>3.4207660495301604</c:v>
                </c:pt>
                <c:pt idx="2212">
                  <c:v>3.4079779791673359</c:v>
                </c:pt>
                <c:pt idx="2213">
                  <c:v>3.4113820830858859</c:v>
                </c:pt>
                <c:pt idx="2214">
                  <c:v>3.4298997678519973</c:v>
                </c:pt>
                <c:pt idx="2215">
                  <c:v>3.4537713750629</c:v>
                </c:pt>
                <c:pt idx="2216">
                  <c:v>3.4505674351582973</c:v>
                </c:pt>
                <c:pt idx="2217">
                  <c:v>3.4584147981492555</c:v>
                </c:pt>
                <c:pt idx="2218">
                  <c:v>3.5338718837836813</c:v>
                </c:pt>
                <c:pt idx="2219">
                  <c:v>3.6002099641037222</c:v>
                </c:pt>
                <c:pt idx="2220">
                  <c:v>3.5999919203088493</c:v>
                </c:pt>
                <c:pt idx="2221">
                  <c:v>3.556224962488673</c:v>
                </c:pt>
                <c:pt idx="2222">
                  <c:v>3.6069715352294236</c:v>
                </c:pt>
                <c:pt idx="2223">
                  <c:v>3.6237285075466956</c:v>
                </c:pt>
                <c:pt idx="2224">
                  <c:v>3.6565812281885615</c:v>
                </c:pt>
                <c:pt idx="2225">
                  <c:v>3.6840017778645375</c:v>
                </c:pt>
                <c:pt idx="2226">
                  <c:v>3.700260131049236</c:v>
                </c:pt>
                <c:pt idx="2227">
                  <c:v>3.700250291311769</c:v>
                </c:pt>
                <c:pt idx="2228">
                  <c:v>3.6997002715280285</c:v>
                </c:pt>
                <c:pt idx="2229">
                  <c:v>3.7258600989395907</c:v>
                </c:pt>
                <c:pt idx="2230">
                  <c:v>3.6798037869646389</c:v>
                </c:pt>
                <c:pt idx="2231">
                  <c:v>3.3584956086499278</c:v>
                </c:pt>
                <c:pt idx="2232">
                  <c:v>3.4393732372521404</c:v>
                </c:pt>
                <c:pt idx="2233">
                  <c:v>3.3426006354165816</c:v>
                </c:pt>
                <c:pt idx="2234">
                  <c:v>3.4119778714741504</c:v>
                </c:pt>
                <c:pt idx="2235">
                  <c:v>3.4693867600095296</c:v>
                </c:pt>
                <c:pt idx="2236">
                  <c:v>3.4812590850103393</c:v>
                </c:pt>
                <c:pt idx="2237">
                  <c:v>3.5263763619943473</c:v>
                </c:pt>
                <c:pt idx="2238">
                  <c:v>3.5162887248784096</c:v>
                </c:pt>
                <c:pt idx="2239">
                  <c:v>3.5286234522593016</c:v>
                </c:pt>
                <c:pt idx="2240">
                  <c:v>3.4902779488080391</c:v>
                </c:pt>
                <c:pt idx="2241">
                  <c:v>3.4724530045328406</c:v>
                </c:pt>
                <c:pt idx="2242">
                  <c:v>3.4792086717255049</c:v>
                </c:pt>
                <c:pt idx="2243">
                  <c:v>3.4631999538547587</c:v>
                </c:pt>
                <c:pt idx="2244">
                  <c:v>3.4909794831496419</c:v>
                </c:pt>
                <c:pt idx="2245">
                  <c:v>3.5194425546144332</c:v>
                </c:pt>
                <c:pt idx="2246">
                  <c:v>3.4975237920883058</c:v>
                </c:pt>
                <c:pt idx="2247">
                  <c:v>3.4651460280488209</c:v>
                </c:pt>
                <c:pt idx="2248">
                  <c:v>3.446995319167875</c:v>
                </c:pt>
                <c:pt idx="2249">
                  <c:v>3.4483506470741987</c:v>
                </c:pt>
                <c:pt idx="2250">
                  <c:v>3.4679555197496699</c:v>
                </c:pt>
                <c:pt idx="2251">
                  <c:v>3.4863001013886725</c:v>
                </c:pt>
                <c:pt idx="2252">
                  <c:v>3.4828607791238917</c:v>
                </c:pt>
                <c:pt idx="2253">
                  <c:v>3.4255498790665762</c:v>
                </c:pt>
                <c:pt idx="2254">
                  <c:v>3.3858079726187635</c:v>
                </c:pt>
                <c:pt idx="2255">
                  <c:v>3.4042348268813667</c:v>
                </c:pt>
                <c:pt idx="2256">
                  <c:v>3.415888888985835</c:v>
                </c:pt>
                <c:pt idx="2257">
                  <c:v>3.4287425157107925</c:v>
                </c:pt>
                <c:pt idx="2258">
                  <c:v>3.4169870216933731</c:v>
                </c:pt>
                <c:pt idx="2259">
                  <c:v>3.4092869787936722</c:v>
                </c:pt>
                <c:pt idx="2260">
                  <c:v>3.4180421277032953</c:v>
                </c:pt>
                <c:pt idx="2261">
                  <c:v>3.460736649962167</c:v>
                </c:pt>
                <c:pt idx="2262">
                  <c:v>3.4662035935344027</c:v>
                </c:pt>
                <c:pt idx="2263">
                  <c:v>3.477944213228946</c:v>
                </c:pt>
                <c:pt idx="2264">
                  <c:v>3.4897507321844752</c:v>
                </c:pt>
                <c:pt idx="2265">
                  <c:v>3.4930745650521535</c:v>
                </c:pt>
                <c:pt idx="2266">
                  <c:v>3.5182900676465971</c:v>
                </c:pt>
                <c:pt idx="2267">
                  <c:v>3.5338832741501278</c:v>
                </c:pt>
                <c:pt idx="2268">
                  <c:v>3.545532215816674</c:v>
                </c:pt>
                <c:pt idx="2269">
                  <c:v>3.6030208686542826</c:v>
                </c:pt>
                <c:pt idx="2270">
                  <c:v>3.6194372302580837</c:v>
                </c:pt>
                <c:pt idx="2271">
                  <c:v>3.6566675595890836</c:v>
                </c:pt>
                <c:pt idx="2272">
                  <c:v>3.6701402686421427</c:v>
                </c:pt>
                <c:pt idx="2273">
                  <c:v>3.6768411899723574</c:v>
                </c:pt>
                <c:pt idx="2274">
                  <c:v>3.6596658857946687</c:v>
                </c:pt>
                <c:pt idx="2275">
                  <c:v>3.6738011958579797</c:v>
                </c:pt>
                <c:pt idx="2276">
                  <c:v>3.6846984140206147</c:v>
                </c:pt>
                <c:pt idx="2277">
                  <c:v>3.7097630168880658</c:v>
                </c:pt>
                <c:pt idx="2278">
                  <c:v>3.735086617596258</c:v>
                </c:pt>
                <c:pt idx="2279">
                  <c:v>3.7122652736586268</c:v>
                </c:pt>
                <c:pt idx="2280">
                  <c:v>3.7350061485526811</c:v>
                </c:pt>
                <c:pt idx="2281">
                  <c:v>3.7611187950797231</c:v>
                </c:pt>
                <c:pt idx="2282">
                  <c:v>3.762595953525937</c:v>
                </c:pt>
                <c:pt idx="2283">
                  <c:v>3.7704790334858416</c:v>
                </c:pt>
                <c:pt idx="2284">
                  <c:v>3.7847317918909624</c:v>
                </c:pt>
                <c:pt idx="2285">
                  <c:v>3.7817893092795911</c:v>
                </c:pt>
                <c:pt idx="2286">
                  <c:v>3.8060267758598787</c:v>
                </c:pt>
                <c:pt idx="2287">
                  <c:v>3.8587323495679509</c:v>
                </c:pt>
                <c:pt idx="2288">
                  <c:v>3.8524962634704174</c:v>
                </c:pt>
                <c:pt idx="2289">
                  <c:v>3.8625588945761855</c:v>
                </c:pt>
                <c:pt idx="2290">
                  <c:v>3.8340993780598351</c:v>
                </c:pt>
                <c:pt idx="2291">
                  <c:v>3.8429707716819719</c:v>
                </c:pt>
                <c:pt idx="2292">
                  <c:v>3.9043377716948404</c:v>
                </c:pt>
                <c:pt idx="2293">
                  <c:v>3.9482942812158526</c:v>
                </c:pt>
                <c:pt idx="2294">
                  <c:v>3.9669272452328341</c:v>
                </c:pt>
                <c:pt idx="2295">
                  <c:v>3.9405839676069383</c:v>
                </c:pt>
                <c:pt idx="2296">
                  <c:v>3.9620743159053124</c:v>
                </c:pt>
                <c:pt idx="2297">
                  <c:v>3.9542875361822682</c:v>
                </c:pt>
                <c:pt idx="2298">
                  <c:v>4.0060866323914999</c:v>
                </c:pt>
                <c:pt idx="2299">
                  <c:v>4.039036359657568</c:v>
                </c:pt>
                <c:pt idx="2300">
                  <c:v>4.0662714534631332</c:v>
                </c:pt>
                <c:pt idx="2301">
                  <c:v>4.0492917526712349</c:v>
                </c:pt>
                <c:pt idx="2302">
                  <c:v>4.0751645936697045</c:v>
                </c:pt>
                <c:pt idx="2303">
                  <c:v>4.0644252829089993</c:v>
                </c:pt>
                <c:pt idx="2304">
                  <c:v>4.0749375822065383</c:v>
                </c:pt>
                <c:pt idx="2305">
                  <c:v>4.0987449682646684</c:v>
                </c:pt>
                <c:pt idx="2306">
                  <c:v>4.103519980074922</c:v>
                </c:pt>
                <c:pt idx="2307">
                  <c:v>4.1263548238966425</c:v>
                </c:pt>
                <c:pt idx="2308">
                  <c:v>4.1398669359775138</c:v>
                </c:pt>
                <c:pt idx="2309">
                  <c:v>4.2118055823912153</c:v>
                </c:pt>
                <c:pt idx="2310">
                  <c:v>4.2534512296946358</c:v>
                </c:pt>
                <c:pt idx="2311">
                  <c:v>4.3119612587279113</c:v>
                </c:pt>
                <c:pt idx="2312">
                  <c:v>4.3136177209727151</c:v>
                </c:pt>
                <c:pt idx="2313">
                  <c:v>4.3507893660648094</c:v>
                </c:pt>
                <c:pt idx="2314">
                  <c:v>4.3638563089294466</c:v>
                </c:pt>
                <c:pt idx="2315">
                  <c:v>4.4311481552290495</c:v>
                </c:pt>
                <c:pt idx="2316">
                  <c:v>4.4502957429774908</c:v>
                </c:pt>
                <c:pt idx="2317">
                  <c:v>4.4389278843062323</c:v>
                </c:pt>
                <c:pt idx="2318">
                  <c:v>4.4353697430650234</c:v>
                </c:pt>
                <c:pt idx="2319">
                  <c:v>4.4297628003366993</c:v>
                </c:pt>
                <c:pt idx="2320">
                  <c:v>4.4210348614395816</c:v>
                </c:pt>
                <c:pt idx="2321">
                  <c:v>4.3414334036734088</c:v>
                </c:pt>
                <c:pt idx="2322">
                  <c:v>4.3578328615726711</c:v>
                </c:pt>
                <c:pt idx="2323">
                  <c:v>4.3264101104767416</c:v>
                </c:pt>
                <c:pt idx="2324">
                  <c:v>4.3253804710815462</c:v>
                </c:pt>
                <c:pt idx="2325">
                  <c:v>4.3755367930421087</c:v>
                </c:pt>
                <c:pt idx="2326">
                  <c:v>4.3741576811068059</c:v>
                </c:pt>
                <c:pt idx="2327">
                  <c:v>4.4530900842790881</c:v>
                </c:pt>
                <c:pt idx="2328">
                  <c:v>4.4742553172235908</c:v>
                </c:pt>
                <c:pt idx="2329">
                  <c:v>4.470495351237961</c:v>
                </c:pt>
                <c:pt idx="2330">
                  <c:v>4.4731483111809496</c:v>
                </c:pt>
                <c:pt idx="2331">
                  <c:v>4.4666478993454879</c:v>
                </c:pt>
                <c:pt idx="2332">
                  <c:v>4.5196275208430032</c:v>
                </c:pt>
                <c:pt idx="2333">
                  <c:v>4.5127388924986285</c:v>
                </c:pt>
                <c:pt idx="2334">
                  <c:v>4.5252855681032624</c:v>
                </c:pt>
                <c:pt idx="2335">
                  <c:v>4.5086009704771612</c:v>
                </c:pt>
                <c:pt idx="2336">
                  <c:v>4.4584031279652612</c:v>
                </c:pt>
                <c:pt idx="2337">
                  <c:v>4.5286570641676231</c:v>
                </c:pt>
                <c:pt idx="2338">
                  <c:v>4.5215019769629601</c:v>
                </c:pt>
                <c:pt idx="2339">
                  <c:v>4.5320466924939184</c:v>
                </c:pt>
                <c:pt idx="2340">
                  <c:v>4.4924290319824998</c:v>
                </c:pt>
                <c:pt idx="2341">
                  <c:v>4.5486626241015484</c:v>
                </c:pt>
                <c:pt idx="2342">
                  <c:v>4.559436808711844</c:v>
                </c:pt>
                <c:pt idx="2343">
                  <c:v>4.536384259938167</c:v>
                </c:pt>
                <c:pt idx="2344">
                  <c:v>4.5378352463026204</c:v>
                </c:pt>
                <c:pt idx="2345">
                  <c:v>4.480456789871087</c:v>
                </c:pt>
                <c:pt idx="2346">
                  <c:v>4.4561493571400872</c:v>
                </c:pt>
                <c:pt idx="2347">
                  <c:v>4.4471603024675384</c:v>
                </c:pt>
                <c:pt idx="2348">
                  <c:v>4.4367854402922262</c:v>
                </c:pt>
                <c:pt idx="2349">
                  <c:v>4.4366144893802035</c:v>
                </c:pt>
                <c:pt idx="2350">
                  <c:v>4.3292788714089268</c:v>
                </c:pt>
                <c:pt idx="2351">
                  <c:v>4.4255547710934708</c:v>
                </c:pt>
                <c:pt idx="2352">
                  <c:v>4.3547032059050652</c:v>
                </c:pt>
                <c:pt idx="2353">
                  <c:v>4.3034400147512777</c:v>
                </c:pt>
                <c:pt idx="2354">
                  <c:v>4.3224575335591213</c:v>
                </c:pt>
                <c:pt idx="2355">
                  <c:v>4.2743427669514329</c:v>
                </c:pt>
                <c:pt idx="2356">
                  <c:v>4.388618369979274</c:v>
                </c:pt>
                <c:pt idx="2357">
                  <c:v>4.4445677954171519</c:v>
                </c:pt>
                <c:pt idx="2358">
                  <c:v>4.4442185193148021</c:v>
                </c:pt>
                <c:pt idx="2359">
                  <c:v>4.5216571132819228</c:v>
                </c:pt>
                <c:pt idx="2360">
                  <c:v>4.5139236252412527</c:v>
                </c:pt>
                <c:pt idx="2361">
                  <c:v>4.517221455709822</c:v>
                </c:pt>
                <c:pt idx="2362">
                  <c:v>4.501890966084674</c:v>
                </c:pt>
                <c:pt idx="2363">
                  <c:v>4.4849656266363782</c:v>
                </c:pt>
                <c:pt idx="2364">
                  <c:v>4.4811314401576618</c:v>
                </c:pt>
                <c:pt idx="2365">
                  <c:v>4.4134216808372457</c:v>
                </c:pt>
                <c:pt idx="2366">
                  <c:v>4.3492625445382966</c:v>
                </c:pt>
                <c:pt idx="2367">
                  <c:v>4.3753557173014617</c:v>
                </c:pt>
                <c:pt idx="2368">
                  <c:v>4.3945192999876284</c:v>
                </c:pt>
                <c:pt idx="2369">
                  <c:v>4.3712485131334544</c:v>
                </c:pt>
                <c:pt idx="2370">
                  <c:v>4.3890848162105947</c:v>
                </c:pt>
                <c:pt idx="2371">
                  <c:v>4.3642472288423813</c:v>
                </c:pt>
                <c:pt idx="2372">
                  <c:v>4.405210160378525</c:v>
                </c:pt>
                <c:pt idx="2373">
                  <c:v>4.3916392907554442</c:v>
                </c:pt>
                <c:pt idx="2374">
                  <c:v>4.4225608253746946</c:v>
                </c:pt>
                <c:pt idx="2375">
                  <c:v>4.4049297061648982</c:v>
                </c:pt>
                <c:pt idx="2376">
                  <c:v>4.3788517365653297</c:v>
                </c:pt>
                <c:pt idx="2377">
                  <c:v>4.4192543440564327</c:v>
                </c:pt>
                <c:pt idx="2378">
                  <c:v>4.4489246950449068</c:v>
                </c:pt>
                <c:pt idx="2379">
                  <c:v>4.4324778145544101</c:v>
                </c:pt>
                <c:pt idx="2380">
                  <c:v>4.4579556321541389</c:v>
                </c:pt>
                <c:pt idx="2381">
                  <c:v>4.5425165442491675</c:v>
                </c:pt>
                <c:pt idx="2382">
                  <c:v>4.566883825145104</c:v>
                </c:pt>
                <c:pt idx="2383">
                  <c:v>4.5924602235034229</c:v>
                </c:pt>
                <c:pt idx="2384">
                  <c:v>4.6349035925866762</c:v>
                </c:pt>
                <c:pt idx="2385">
                  <c:v>4.6753791170798751</c:v>
                </c:pt>
                <c:pt idx="2386">
                  <c:v>4.6732091131897029</c:v>
                </c:pt>
                <c:pt idx="2387">
                  <c:v>4.7613820481316935</c:v>
                </c:pt>
                <c:pt idx="2388">
                  <c:v>4.7951048207917069</c:v>
                </c:pt>
                <c:pt idx="2389">
                  <c:v>4.8392887438388126</c:v>
                </c:pt>
                <c:pt idx="2390">
                  <c:v>4.8582282252271165</c:v>
                </c:pt>
                <c:pt idx="2391">
                  <c:v>4.8735601527701453</c:v>
                </c:pt>
                <c:pt idx="2392">
                  <c:v>4.8402117528664075</c:v>
                </c:pt>
                <c:pt idx="2393">
                  <c:v>4.8282429894959558</c:v>
                </c:pt>
                <c:pt idx="2394">
                  <c:v>4.8642498662069658</c:v>
                </c:pt>
                <c:pt idx="2395">
                  <c:v>4.8687072128564441</c:v>
                </c:pt>
                <c:pt idx="2396">
                  <c:v>4.9154857550039068</c:v>
                </c:pt>
                <c:pt idx="2397">
                  <c:v>4.8848845915380288</c:v>
                </c:pt>
                <c:pt idx="2398">
                  <c:v>4.9141495500051331</c:v>
                </c:pt>
                <c:pt idx="2399">
                  <c:v>4.876643359659532</c:v>
                </c:pt>
                <c:pt idx="2400">
                  <c:v>4.8896055380300982</c:v>
                </c:pt>
                <c:pt idx="2401">
                  <c:v>4.8659115247742397</c:v>
                </c:pt>
                <c:pt idx="2402">
                  <c:v>4.8031858015939175</c:v>
                </c:pt>
                <c:pt idx="2403">
                  <c:v>4.9506664092892452</c:v>
                </c:pt>
                <c:pt idx="2404">
                  <c:v>4.9502773614566857</c:v>
                </c:pt>
                <c:pt idx="2405">
                  <c:v>5.0205756680591493</c:v>
                </c:pt>
                <c:pt idx="2406">
                  <c:v>5.0056349164052429</c:v>
                </c:pt>
                <c:pt idx="2407">
                  <c:v>4.9710009125880035</c:v>
                </c:pt>
                <c:pt idx="2408">
                  <c:v>4.9988158756323156</c:v>
                </c:pt>
                <c:pt idx="2409">
                  <c:v>5.0368524999318218</c:v>
                </c:pt>
                <c:pt idx="2410">
                  <c:v>4.9917189629877772</c:v>
                </c:pt>
                <c:pt idx="2411">
                  <c:v>4.8951454822035174</c:v>
                </c:pt>
                <c:pt idx="2412">
                  <c:v>4.9550776862099166</c:v>
                </c:pt>
                <c:pt idx="2413">
                  <c:v>4.9346973184319767</c:v>
                </c:pt>
                <c:pt idx="2414">
                  <c:v>4.880318036325896</c:v>
                </c:pt>
                <c:pt idx="2415">
                  <c:v>4.8426203931398275</c:v>
                </c:pt>
                <c:pt idx="2416">
                  <c:v>4.9807105113752295</c:v>
                </c:pt>
                <c:pt idx="2417">
                  <c:v>4.9862140209163943</c:v>
                </c:pt>
                <c:pt idx="2418">
                  <c:v>4.9925498411612894</c:v>
                </c:pt>
                <c:pt idx="2419">
                  <c:v>5.0489656365648337</c:v>
                </c:pt>
                <c:pt idx="2420">
                  <c:v>5.0579750165920538</c:v>
                </c:pt>
                <c:pt idx="2421">
                  <c:v>5.0845682857493006</c:v>
                </c:pt>
                <c:pt idx="2422">
                  <c:v>5.0926250165120805</c:v>
                </c:pt>
                <c:pt idx="2423">
                  <c:v>5.1374344099523377</c:v>
                </c:pt>
                <c:pt idx="2424">
                  <c:v>5.1720997187890161</c:v>
                </c:pt>
                <c:pt idx="2425">
                  <c:v>5.1607604117440893</c:v>
                </c:pt>
                <c:pt idx="2426">
                  <c:v>5.0933684345730708</c:v>
                </c:pt>
                <c:pt idx="2427">
                  <c:v>5.1137929192185823</c:v>
                </c:pt>
                <c:pt idx="2428">
                  <c:v>5.1102867865769692</c:v>
                </c:pt>
                <c:pt idx="2429">
                  <c:v>5.1351767305417804</c:v>
                </c:pt>
                <c:pt idx="2430">
                  <c:v>5.095885145666303</c:v>
                </c:pt>
                <c:pt idx="2431">
                  <c:v>5.1013125789197975</c:v>
                </c:pt>
                <c:pt idx="2432">
                  <c:v>5.093065225211288</c:v>
                </c:pt>
                <c:pt idx="2433">
                  <c:v>5.1499940509702542</c:v>
                </c:pt>
                <c:pt idx="2434">
                  <c:v>5.1659330590460337</c:v>
                </c:pt>
                <c:pt idx="2435">
                  <c:v>5.1464904482713347</c:v>
                </c:pt>
                <c:pt idx="2436">
                  <c:v>5.1285866809450473</c:v>
                </c:pt>
                <c:pt idx="2437">
                  <c:v>5.0911966531197956</c:v>
                </c:pt>
                <c:pt idx="2438">
                  <c:v>5.0746686892808128</c:v>
                </c:pt>
                <c:pt idx="2439">
                  <c:v>5.0555241973772915</c:v>
                </c:pt>
                <c:pt idx="2440">
                  <c:v>5.0697071071060806</c:v>
                </c:pt>
                <c:pt idx="2441">
                  <c:v>5.0739998271049096</c:v>
                </c:pt>
                <c:pt idx="2442">
                  <c:v>5.0850527599092388</c:v>
                </c:pt>
                <c:pt idx="2443">
                  <c:v>5.0491977464144853</c:v>
                </c:pt>
                <c:pt idx="2444">
                  <c:v>5.0556379577138149</c:v>
                </c:pt>
                <c:pt idx="2445">
                  <c:v>5.0173221266475814</c:v>
                </c:pt>
                <c:pt idx="2446">
                  <c:v>4.9927927616514021</c:v>
                </c:pt>
                <c:pt idx="2447">
                  <c:v>5.0590479900403951</c:v>
                </c:pt>
                <c:pt idx="2448">
                  <c:v>4.9772746360054896</c:v>
                </c:pt>
                <c:pt idx="2449">
                  <c:v>4.9741292055177242</c:v>
                </c:pt>
                <c:pt idx="2450">
                  <c:v>4.9646515642320628</c:v>
                </c:pt>
                <c:pt idx="2451">
                  <c:v>5.0074265667749094</c:v>
                </c:pt>
                <c:pt idx="2452">
                  <c:v>4.9604888511215099</c:v>
                </c:pt>
                <c:pt idx="2453">
                  <c:v>4.8971535551415037</c:v>
                </c:pt>
                <c:pt idx="2454">
                  <c:v>4.9322693307941607</c:v>
                </c:pt>
                <c:pt idx="2455">
                  <c:v>4.9318817286949477</c:v>
                </c:pt>
                <c:pt idx="2456">
                  <c:v>4.9675519911504864</c:v>
                </c:pt>
                <c:pt idx="2457">
                  <c:v>4.9396761087060801</c:v>
                </c:pt>
                <c:pt idx="2458">
                  <c:v>4.895339104089623</c:v>
                </c:pt>
                <c:pt idx="2459">
                  <c:v>4.9435275771463951</c:v>
                </c:pt>
                <c:pt idx="2460">
                  <c:v>5.0185302660650395</c:v>
                </c:pt>
                <c:pt idx="2461">
                  <c:v>5.0084417412270286</c:v>
                </c:pt>
                <c:pt idx="2462">
                  <c:v>5.0138255314720235</c:v>
                </c:pt>
                <c:pt idx="2463">
                  <c:v>5.0174057972739377</c:v>
                </c:pt>
                <c:pt idx="2464">
                  <c:v>5.0029109362780835</c:v>
                </c:pt>
                <c:pt idx="2465">
                  <c:v>5.0063323585103197</c:v>
                </c:pt>
                <c:pt idx="2466">
                  <c:v>5.0315034552933247</c:v>
                </c:pt>
                <c:pt idx="2467">
                  <c:v>5.0078083830146802</c:v>
                </c:pt>
                <c:pt idx="2468">
                  <c:v>5.0014996362202027</c:v>
                </c:pt>
                <c:pt idx="2469">
                  <c:v>4.9504028349389255</c:v>
                </c:pt>
                <c:pt idx="2470">
                  <c:v>4.8920349353959276</c:v>
                </c:pt>
                <c:pt idx="2471">
                  <c:v>4.8652255297228191</c:v>
                </c:pt>
                <c:pt idx="2472">
                  <c:v>4.8632787495676171</c:v>
                </c:pt>
                <c:pt idx="2473">
                  <c:v>4.8879146347346536</c:v>
                </c:pt>
                <c:pt idx="2474">
                  <c:v>4.9119696195488682</c:v>
                </c:pt>
                <c:pt idx="2475">
                  <c:v>4.9253611953890903</c:v>
                </c:pt>
                <c:pt idx="2476">
                  <c:v>4.9184924444684039</c:v>
                </c:pt>
                <c:pt idx="2477">
                  <c:v>4.8442453711074807</c:v>
                </c:pt>
                <c:pt idx="2478">
                  <c:v>4.8185934968847635</c:v>
                </c:pt>
                <c:pt idx="2479">
                  <c:v>4.8721685311697751</c:v>
                </c:pt>
                <c:pt idx="2480">
                  <c:v>4.7441465375593692</c:v>
                </c:pt>
                <c:pt idx="2481">
                  <c:v>4.7320502084522689</c:v>
                </c:pt>
                <c:pt idx="2482">
                  <c:v>4.7435371160215531</c:v>
                </c:pt>
                <c:pt idx="2483">
                  <c:v>4.8132965994651178</c:v>
                </c:pt>
                <c:pt idx="2484">
                  <c:v>4.7654203825597587</c:v>
                </c:pt>
                <c:pt idx="2485">
                  <c:v>4.7608467753927686</c:v>
                </c:pt>
                <c:pt idx="2486">
                  <c:v>4.6818577464464495</c:v>
                </c:pt>
                <c:pt idx="2487">
                  <c:v>4.4655363630152971</c:v>
                </c:pt>
                <c:pt idx="2488">
                  <c:v>4.5023200789535736</c:v>
                </c:pt>
                <c:pt idx="2489">
                  <c:v>4.6128998974974618</c:v>
                </c:pt>
                <c:pt idx="2490">
                  <c:v>4.6686794120176005</c:v>
                </c:pt>
                <c:pt idx="2491">
                  <c:v>4.7159646720345521</c:v>
                </c:pt>
                <c:pt idx="2492">
                  <c:v>4.6300549574645284</c:v>
                </c:pt>
                <c:pt idx="2493">
                  <c:v>4.5408284452745393</c:v>
                </c:pt>
                <c:pt idx="2494">
                  <c:v>4.4080069827378638</c:v>
                </c:pt>
                <c:pt idx="2495">
                  <c:v>4.4190078269039237</c:v>
                </c:pt>
                <c:pt idx="2496">
                  <c:v>4.379102517118322</c:v>
                </c:pt>
                <c:pt idx="2497">
                  <c:v>4.3950304847733479</c:v>
                </c:pt>
                <c:pt idx="2498">
                  <c:v>4.3894324251511403</c:v>
                </c:pt>
                <c:pt idx="2499">
                  <c:v>4.3493874483131467</c:v>
                </c:pt>
                <c:pt idx="2500">
                  <c:v>4.3323185220575189</c:v>
                </c:pt>
                <c:pt idx="2501">
                  <c:v>4.2948133522647778</c:v>
                </c:pt>
                <c:pt idx="2502">
                  <c:v>4.3608939963624627</c:v>
                </c:pt>
                <c:pt idx="2503">
                  <c:v>4.388783978828676</c:v>
                </c:pt>
                <c:pt idx="2504">
                  <c:v>4.3231047159086859</c:v>
                </c:pt>
                <c:pt idx="2505">
                  <c:v>4.3611059268676495</c:v>
                </c:pt>
                <c:pt idx="2506">
                  <c:v>4.378642787160083</c:v>
                </c:pt>
                <c:pt idx="2507">
                  <c:v>4.4066167962316305</c:v>
                </c:pt>
                <c:pt idx="2508">
                  <c:v>4.3795245769112841</c:v>
                </c:pt>
                <c:pt idx="2509">
                  <c:v>4.3818009327919816</c:v>
                </c:pt>
                <c:pt idx="2510">
                  <c:v>4.4259341321498562</c:v>
                </c:pt>
                <c:pt idx="2511">
                  <c:v>4.4163836506524703</c:v>
                </c:pt>
                <c:pt idx="2512">
                  <c:v>4.4476869170851492</c:v>
                </c:pt>
                <c:pt idx="2513">
                  <c:v>4.4896125106528411</c:v>
                </c:pt>
                <c:pt idx="2514">
                  <c:v>4.4853802614448632</c:v>
                </c:pt>
                <c:pt idx="2515">
                  <c:v>4.5413420729748806</c:v>
                </c:pt>
                <c:pt idx="2516">
                  <c:v>4.5816328968217501</c:v>
                </c:pt>
                <c:pt idx="2517">
                  <c:v>4.5459023555793525</c:v>
                </c:pt>
                <c:pt idx="2518">
                  <c:v>4.6054983277226667</c:v>
                </c:pt>
                <c:pt idx="2519">
                  <c:v>4.6573337443134104</c:v>
                </c:pt>
                <c:pt idx="2520">
                  <c:v>4.6737315789825917</c:v>
                </c:pt>
                <c:pt idx="2521">
                  <c:v>4.7098986227375415</c:v>
                </c:pt>
                <c:pt idx="2522">
                  <c:v>4.6839011756737996</c:v>
                </c:pt>
                <c:pt idx="2523">
                  <c:v>4.6951886185075606</c:v>
                </c:pt>
                <c:pt idx="2524">
                  <c:v>4.7406547802561247</c:v>
                </c:pt>
                <c:pt idx="2525">
                  <c:v>4.7120224429210911</c:v>
                </c:pt>
                <c:pt idx="2526">
                  <c:v>4.7517809412389331</c:v>
                </c:pt>
                <c:pt idx="2527">
                  <c:v>4.7729388682226208</c:v>
                </c:pt>
                <c:pt idx="2528">
                  <c:v>4.7231489126620438</c:v>
                </c:pt>
                <c:pt idx="2529">
                  <c:v>4.7224016091330485</c:v>
                </c:pt>
                <c:pt idx="2530">
                  <c:v>4.7312047806870714</c:v>
                </c:pt>
                <c:pt idx="2531">
                  <c:v>4.7023694994378324</c:v>
                </c:pt>
                <c:pt idx="2532">
                  <c:v>4.7349595750166724</c:v>
                </c:pt>
                <c:pt idx="2533">
                  <c:v>4.7447243826320138</c:v>
                </c:pt>
                <c:pt idx="2534">
                  <c:v>4.8030391858272381</c:v>
                </c:pt>
                <c:pt idx="2535">
                  <c:v>4.8141274935759624</c:v>
                </c:pt>
                <c:pt idx="2536">
                  <c:v>4.7847617217728216</c:v>
                </c:pt>
                <c:pt idx="2537">
                  <c:v>4.7618438525532953</c:v>
                </c:pt>
                <c:pt idx="2538">
                  <c:v>4.7032714333013095</c:v>
                </c:pt>
                <c:pt idx="2539">
                  <c:v>4.6084040603687857</c:v>
                </c:pt>
                <c:pt idx="2540">
                  <c:v>4.6407050372508829</c:v>
                </c:pt>
                <c:pt idx="2541">
                  <c:v>4.7104906663445458</c:v>
                </c:pt>
                <c:pt idx="2542">
                  <c:v>4.6694098289420687</c:v>
                </c:pt>
                <c:pt idx="2543">
                  <c:v>4.6626003247263661</c:v>
                </c:pt>
                <c:pt idx="2544">
                  <c:v>4.6326596202552377</c:v>
                </c:pt>
                <c:pt idx="2545">
                  <c:v>4.6561972719895506</c:v>
                </c:pt>
                <c:pt idx="2546">
                  <c:v>4.5880493798111459</c:v>
                </c:pt>
                <c:pt idx="2547">
                  <c:v>4.6512854606080891</c:v>
                </c:pt>
                <c:pt idx="2548">
                  <c:v>4.5866620797978399</c:v>
                </c:pt>
                <c:pt idx="2549">
                  <c:v>4.5909541903757614</c:v>
                </c:pt>
                <c:pt idx="2550">
                  <c:v>4.6708625253962364</c:v>
                </c:pt>
                <c:pt idx="2551">
                  <c:v>4.6533961999586246</c:v>
                </c:pt>
                <c:pt idx="2552">
                  <c:v>4.6816807407166738</c:v>
                </c:pt>
                <c:pt idx="2553">
                  <c:v>4.619308393095551</c:v>
                </c:pt>
                <c:pt idx="2554">
                  <c:v>4.6239920681046351</c:v>
                </c:pt>
                <c:pt idx="2555">
                  <c:v>4.6113031436430871</c:v>
                </c:pt>
                <c:pt idx="2556">
                  <c:v>4.5277973351029859</c:v>
                </c:pt>
                <c:pt idx="2557">
                  <c:v>4.5318386060495595</c:v>
                </c:pt>
                <c:pt idx="2558">
                  <c:v>4.569647382394967</c:v>
                </c:pt>
                <c:pt idx="2559">
                  <c:v>4.5623329427529606</c:v>
                </c:pt>
                <c:pt idx="2560">
                  <c:v>4.485294231933989</c:v>
                </c:pt>
                <c:pt idx="2561">
                  <c:v>4.4804240817885495</c:v>
                </c:pt>
                <c:pt idx="2562">
                  <c:v>4.4401426157802479</c:v>
                </c:pt>
                <c:pt idx="2563">
                  <c:v>4.4565635532230132</c:v>
                </c:pt>
                <c:pt idx="2564">
                  <c:v>4.4865673329503775</c:v>
                </c:pt>
                <c:pt idx="2565">
                  <c:v>4.5329392598976721</c:v>
                </c:pt>
                <c:pt idx="2566">
                  <c:v>4.5048005061506577</c:v>
                </c:pt>
                <c:pt idx="2567">
                  <c:v>4.4889691456813177</c:v>
                </c:pt>
                <c:pt idx="2568">
                  <c:v>4.5352487244723294</c:v>
                </c:pt>
                <c:pt idx="2569">
                  <c:v>4.4820453682329724</c:v>
                </c:pt>
                <c:pt idx="2570">
                  <c:v>4.4960965968967459</c:v>
                </c:pt>
                <c:pt idx="2571">
                  <c:v>4.4886642599511726</c:v>
                </c:pt>
                <c:pt idx="2572">
                  <c:v>4.5329884287501301</c:v>
                </c:pt>
                <c:pt idx="2573">
                  <c:v>4.518822787270512</c:v>
                </c:pt>
                <c:pt idx="2574">
                  <c:v>4.4678357999102358</c:v>
                </c:pt>
                <c:pt idx="2575">
                  <c:v>4.5935064795811247</c:v>
                </c:pt>
                <c:pt idx="2576">
                  <c:v>4.6757984198759326</c:v>
                </c:pt>
                <c:pt idx="2577">
                  <c:v>4.6972011268116285</c:v>
                </c:pt>
                <c:pt idx="2578">
                  <c:v>4.683801243005095</c:v>
                </c:pt>
                <c:pt idx="2579">
                  <c:v>4.8268057361919343</c:v>
                </c:pt>
                <c:pt idx="2580">
                  <c:v>4.8361083390670165</c:v>
                </c:pt>
                <c:pt idx="2581">
                  <c:v>4.71840757903162</c:v>
                </c:pt>
                <c:pt idx="2582">
                  <c:v>4.6872742839149737</c:v>
                </c:pt>
                <c:pt idx="2583">
                  <c:v>4.6952807786420898</c:v>
                </c:pt>
                <c:pt idx="2584">
                  <c:v>4.8070998496832162</c:v>
                </c:pt>
                <c:pt idx="2585">
                  <c:v>4.8108962150312076</c:v>
                </c:pt>
                <c:pt idx="2586">
                  <c:v>4.7834628502034668</c:v>
                </c:pt>
                <c:pt idx="2587">
                  <c:v>4.7949616905341887</c:v>
                </c:pt>
                <c:pt idx="2588">
                  <c:v>4.846544922871308</c:v>
                </c:pt>
                <c:pt idx="2589">
                  <c:v>4.8567731737058857</c:v>
                </c:pt>
                <c:pt idx="2590">
                  <c:v>4.7819468253307713</c:v>
                </c:pt>
                <c:pt idx="2591">
                  <c:v>4.8269677073441217</c:v>
                </c:pt>
                <c:pt idx="2592">
                  <c:v>4.8704155175478663</c:v>
                </c:pt>
                <c:pt idx="2593">
                  <c:v>4.8095539006814985</c:v>
                </c:pt>
                <c:pt idx="2594">
                  <c:v>4.9125839125027149</c:v>
                </c:pt>
                <c:pt idx="2595">
                  <c:v>4.9327330941922272</c:v>
                </c:pt>
                <c:pt idx="2596">
                  <c:v>5.0327369638171504</c:v>
                </c:pt>
                <c:pt idx="2597">
                  <c:v>5.0827375212096051</c:v>
                </c:pt>
                <c:pt idx="2598">
                  <c:v>5.0645628694102101</c:v>
                </c:pt>
                <c:pt idx="2599">
                  <c:v>5.0423946665556683</c:v>
                </c:pt>
                <c:pt idx="2600">
                  <c:v>4.9838510277076518</c:v>
                </c:pt>
                <c:pt idx="2601">
                  <c:v>4.9935075425021367</c:v>
                </c:pt>
                <c:pt idx="2602">
                  <c:v>5.0042181883569494</c:v>
                </c:pt>
                <c:pt idx="2603">
                  <c:v>4.980301537598014</c:v>
                </c:pt>
                <c:pt idx="2604">
                  <c:v>5.0202048538780835</c:v>
                </c:pt>
                <c:pt idx="2605">
                  <c:v>5.1206810947992807</c:v>
                </c:pt>
                <c:pt idx="2606">
                  <c:v>5.0719384291968757</c:v>
                </c:pt>
                <c:pt idx="2607">
                  <c:v>5.0715398512096677</c:v>
                </c:pt>
                <c:pt idx="2608">
                  <c:v>5.0545364744373851</c:v>
                </c:pt>
                <c:pt idx="2609">
                  <c:v>5.0808143234511141</c:v>
                </c:pt>
                <c:pt idx="2610">
                  <c:v>5.0253477452597837</c:v>
                </c:pt>
                <c:pt idx="2611">
                  <c:v>5.0252764050792997</c:v>
                </c:pt>
                <c:pt idx="2612">
                  <c:v>5.1160957718853632</c:v>
                </c:pt>
                <c:pt idx="2613">
                  <c:v>5.1698121967869426</c:v>
                </c:pt>
                <c:pt idx="2614">
                  <c:v>5.1898316891514682</c:v>
                </c:pt>
                <c:pt idx="2615">
                  <c:v>5.1633410343794433</c:v>
                </c:pt>
                <c:pt idx="2616">
                  <c:v>5.1965747539811744</c:v>
                </c:pt>
                <c:pt idx="2617">
                  <c:v>5.1609385202792089</c:v>
                </c:pt>
                <c:pt idx="2618">
                  <c:v>5.2061404678803491</c:v>
                </c:pt>
                <c:pt idx="2619">
                  <c:v>5.2082021821152358</c:v>
                </c:pt>
                <c:pt idx="2620">
                  <c:v>5.1683600086199704</c:v>
                </c:pt>
                <c:pt idx="2621">
                  <c:v>5.1115544374792989</c:v>
                </c:pt>
                <c:pt idx="2622">
                  <c:v>5.166301510857112</c:v>
                </c:pt>
                <c:pt idx="2623">
                  <c:v>5.2104042301098517</c:v>
                </c:pt>
                <c:pt idx="2624">
                  <c:v>5.2551521218678747</c:v>
                </c:pt>
                <c:pt idx="2625">
                  <c:v>5.2648533770484791</c:v>
                </c:pt>
                <c:pt idx="2626">
                  <c:v>5.2085079163009897</c:v>
                </c:pt>
                <c:pt idx="2627">
                  <c:v>5.2649196055143372</c:v>
                </c:pt>
                <c:pt idx="2628">
                  <c:v>5.2284803773721755</c:v>
                </c:pt>
                <c:pt idx="2629">
                  <c:v>5.2363906850072777</c:v>
                </c:pt>
                <c:pt idx="2630">
                  <c:v>5.2410231830702578</c:v>
                </c:pt>
                <c:pt idx="2631">
                  <c:v>5.2406113175674758</c:v>
                </c:pt>
                <c:pt idx="2632">
                  <c:v>5.2178682141383739</c:v>
                </c:pt>
                <c:pt idx="2633">
                  <c:v>5.2675251654140958</c:v>
                </c:pt>
                <c:pt idx="2634">
                  <c:v>5.3755673950440759</c:v>
                </c:pt>
                <c:pt idx="2635">
                  <c:v>5.3732292141780418</c:v>
                </c:pt>
                <c:pt idx="2636">
                  <c:v>5.4954467126992546</c:v>
                </c:pt>
                <c:pt idx="2637">
                  <c:v>5.5136476296729864</c:v>
                </c:pt>
                <c:pt idx="2638">
                  <c:v>5.5066823208249023</c:v>
                </c:pt>
                <c:pt idx="2639">
                  <c:v>5.5051916257474645</c:v>
                </c:pt>
                <c:pt idx="2640">
                  <c:v>5.5233811799900279</c:v>
                </c:pt>
                <c:pt idx="2641">
                  <c:v>5.5717199839351759</c:v>
                </c:pt>
                <c:pt idx="2642">
                  <c:v>5.5815966344881476</c:v>
                </c:pt>
                <c:pt idx="2643">
                  <c:v>5.6094591012687092</c:v>
                </c:pt>
                <c:pt idx="2644">
                  <c:v>5.6504964273252538</c:v>
                </c:pt>
                <c:pt idx="2645">
                  <c:v>5.6337199546942784</c:v>
                </c:pt>
                <c:pt idx="2646">
                  <c:v>5.636220876977533</c:v>
                </c:pt>
                <c:pt idx="2647">
                  <c:v>5.6735461760773145</c:v>
                </c:pt>
                <c:pt idx="2648">
                  <c:v>5.695649067357925</c:v>
                </c:pt>
                <c:pt idx="2649">
                  <c:v>5.7199646472221977</c:v>
                </c:pt>
                <c:pt idx="2650">
                  <c:v>5.7081922882182567</c:v>
                </c:pt>
                <c:pt idx="2651">
                  <c:v>5.7587098966890284</c:v>
                </c:pt>
                <c:pt idx="2652">
                  <c:v>5.8347369964126514</c:v>
                </c:pt>
                <c:pt idx="2653">
                  <c:v>5.834278473944293</c:v>
                </c:pt>
                <c:pt idx="2654">
                  <c:v>5.8423680505239837</c:v>
                </c:pt>
                <c:pt idx="2655">
                  <c:v>5.8438666275523943</c:v>
                </c:pt>
                <c:pt idx="2656">
                  <c:v>5.8842182874520219</c:v>
                </c:pt>
                <c:pt idx="2657">
                  <c:v>5.8717360664277614</c:v>
                </c:pt>
                <c:pt idx="2658">
                  <c:v>5.9030389308074191</c:v>
                </c:pt>
                <c:pt idx="2659">
                  <c:v>5.9411692907764166</c:v>
                </c:pt>
                <c:pt idx="2660">
                  <c:v>5.9314976626944151</c:v>
                </c:pt>
                <c:pt idx="2661">
                  <c:v>5.7925390592699983</c:v>
                </c:pt>
                <c:pt idx="2662">
                  <c:v>5.751968701534226</c:v>
                </c:pt>
                <c:pt idx="2663">
                  <c:v>5.8142113920360048</c:v>
                </c:pt>
                <c:pt idx="2664">
                  <c:v>5.7828743249080539</c:v>
                </c:pt>
                <c:pt idx="2665">
                  <c:v>5.8550159239074402</c:v>
                </c:pt>
                <c:pt idx="2666">
                  <c:v>5.8532118125502519</c:v>
                </c:pt>
                <c:pt idx="2667">
                  <c:v>5.9478471253501928</c:v>
                </c:pt>
                <c:pt idx="2668">
                  <c:v>5.9482096457819944</c:v>
                </c:pt>
                <c:pt idx="2669">
                  <c:v>5.933252618798381</c:v>
                </c:pt>
                <c:pt idx="2670">
                  <c:v>5.9741233350202929</c:v>
                </c:pt>
                <c:pt idx="2671">
                  <c:v>5.9138083006292579</c:v>
                </c:pt>
                <c:pt idx="2672">
                  <c:v>5.9110741268892646</c:v>
                </c:pt>
                <c:pt idx="2673">
                  <c:v>5.9345549595337115</c:v>
                </c:pt>
                <c:pt idx="2674">
                  <c:v>5.9635920621250955</c:v>
                </c:pt>
                <c:pt idx="2675">
                  <c:v>5.9328621398636381</c:v>
                </c:pt>
                <c:pt idx="2676">
                  <c:v>5.9308473206991366</c:v>
                </c:pt>
                <c:pt idx="2677">
                  <c:v>5.8676436441744695</c:v>
                </c:pt>
                <c:pt idx="2678">
                  <c:v>5.8759113608065601</c:v>
                </c:pt>
                <c:pt idx="2679">
                  <c:v>5.8315263999500697</c:v>
                </c:pt>
                <c:pt idx="2680">
                  <c:v>5.807797643469681</c:v>
                </c:pt>
                <c:pt idx="2681">
                  <c:v>5.8933981864419573</c:v>
                </c:pt>
                <c:pt idx="2682">
                  <c:v>5.8912303909202759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AE8-48AA-9263-931A04994B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39261632"/>
        <c:axId val="1108827872"/>
      </c:lineChart>
      <c:dateAx>
        <c:axId val="1039261632"/>
        <c:scaling>
          <c:orientation val="minMax"/>
        </c:scaling>
        <c:delete val="0"/>
        <c:axPos val="b"/>
        <c:numFmt formatCode="m/d/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108827872"/>
        <c:crosses val="autoZero"/>
        <c:auto val="1"/>
        <c:lblOffset val="100"/>
        <c:baseTimeUnit val="days"/>
      </c:dateAx>
      <c:valAx>
        <c:axId val="11088278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pPr>
            <a:endParaRPr lang="pt-BR"/>
          </a:p>
        </c:txPr>
        <c:crossAx val="103926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Segoe UI Light" panose="020B0502040204020203" pitchFamily="34" charset="0"/>
              <a:ea typeface="+mn-ea"/>
              <a:cs typeface="Segoe UI Light" panose="020B0502040204020203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5D11BEB-5841-43BA-825D-5146146FB5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736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60CED97-B422-4D57-A004-3F24C1371D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786" y="0"/>
            <a:ext cx="3078736" cy="5127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FD473-D781-4E30-982D-BCF60945527D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F79543A-1639-4BC5-9AC9-4D9E844561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68"/>
            <a:ext cx="3078736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B5C4BCF-2B35-46CC-99A3-806C99205C4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786" y="9721868"/>
            <a:ext cx="3078736" cy="51274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55F0E-7A36-446E-9625-CFF9ED643E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4755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191B9E1-2588-440E-B882-22963E5020E5}" type="datetimeFigureOut">
              <a:rPr lang="pt-BR" smtClean="0"/>
              <a:t>14/03/2019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3507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B50D266-487A-41F3-8CC9-A3B5236DBC7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158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0D266-487A-41F3-8CC9-A3B5236DBC7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688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C943E-EF14-47F5-BE6C-281933EFBE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50F0F-2279-40DD-B340-E8604E86C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B02DDD-2898-4FEA-A10D-CC98F41A6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D53CE2-B8CD-4131-B8F2-A81C3E49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6C0139-E2C9-4DD4-BE0B-B2CB23660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38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22F66-4DC9-4A64-B2CA-EC150639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D2A1C7-D2FF-4F45-98A4-37FB3C46D0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6A3386-8A65-4204-B9AD-51929C27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F60A98-A6CE-4625-A6C9-3BD9FB596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4556F2-7261-495B-A684-426E3242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44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1949B0-20D1-450A-8B07-FB83725CFB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68148B5-A16F-41C3-A274-C22079E7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EEE8FC-3B2F-4B5C-8C29-AF23A1C9C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AFC4A0-3654-4120-A5C9-394B04226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E0F24A-3C68-4501-9A8B-0AA015DEA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5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4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95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30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41915A-BF9B-4327-BAF3-6104D7541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248CC8-D46F-412D-ADBB-085218984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9609DD-740A-4CBF-9EDB-CB580ECC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0D094F-8C78-4833-B100-DFD29E71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AF02D5-728C-4AE8-B08F-4D207832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09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EE8B13-C0B1-4B40-9273-D99CD2CBB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6796937-ADFD-4CD6-8453-1D720AA6D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BD51AD-B882-4561-B827-AC8B959E7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A747D6-E905-4F17-A948-904290D8F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4C3473-DB52-42FE-BCF3-B0C01EC01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60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E2BD4-ED7E-404B-BFE7-DEE01B897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C3D35FD-CC2E-4E18-8D57-1964BC687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66CFCD1-89A9-401E-AB13-18FF10572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51CA04A-B883-42BD-A8AF-86AC96F1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8C5C2C-1384-4E97-9133-1F7F449F1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D795885-4F72-45C0-BCE1-5AC70B77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4850F-A375-459B-85F6-FB6BD3F1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FF9614-E71F-4CF0-BAD9-AAD46B5EF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92C690-D6F7-4C72-A8ED-3903815CDC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6A0044F-08BE-4FEF-A9B3-B63E85B82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E138BB7-10B5-4942-B4A9-E71456FB9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3AB4812-912B-42BF-8316-F920057A9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8F6855F-4878-47EC-86E0-513840441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48409E-7150-4E74-A999-A03DC6CE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524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C8240A-35AF-43AF-A863-F695B1CC0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F34ABD8-E8EB-4CEE-9A04-B64004C3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B1290A-1320-4D57-BCC8-5EACC126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4FA9DF-4256-4FC8-8A82-02CFD0E8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63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B0F518-CC78-4BAE-8C38-28428DC0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5946C2B-CEE5-4919-8CCA-D5E040A2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32DA27-0182-44F1-AF24-A12C12F9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672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E1CF5-8230-41B5-9ADF-3F71E4830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8006FD-48E2-4215-9648-D29DB1F48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7EA6D4-D4D5-40B0-A01E-417200EA0F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010F4F9-F32A-40A4-8195-20C6EED8C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1EB58F-5A1B-4CF6-8C36-A1917ED23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2C51C1-7505-4F3B-90BA-682EA9DBF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3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E9524-C0B8-473E-ABD4-701B7A3E5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6B6BD58-2806-4637-AEED-A51196B3C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327BF8-7295-44D7-A21E-35360ECB2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13355C1-D77F-47FC-A17F-3B32208C8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1F0A83C-62C4-4B84-9229-67FE93B25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C372A4C-122E-425A-90D0-47F53C5B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38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A9D705F-3C16-4DC2-9E88-8BA90C3E3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1D9BBA7-1994-49BF-BD33-128E757204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4E94A90-5BEB-400E-9332-49FE8467ED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88DD0B-512B-440B-A435-331C362DA4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785A8C5-18C9-47D2-92C6-9414F83E9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AF0DA-B7AF-4D34-B413-64277B51C8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8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6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kern="1200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>
          <a:solidFill>
            <a:schemeClr val="tx1"/>
          </a:solidFill>
          <a:latin typeface="Calibri" pitchFamily="34" charset="0"/>
          <a:ea typeface="ＭＳ Ｐゴシック" charset="0"/>
        </a:defRPr>
      </a:lvl5pPr>
      <a:lvl6pPr marL="595229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6pPr>
      <a:lvl7pPr marL="1190457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7pPr>
      <a:lvl8pPr marL="1785686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8pPr>
      <a:lvl9pPr marL="2380915" algn="ctr" rtl="0" fontAlgn="base">
        <a:spcBef>
          <a:spcPct val="0"/>
        </a:spcBef>
        <a:spcAft>
          <a:spcPct val="0"/>
        </a:spcAft>
        <a:defRPr sz="5728">
          <a:solidFill>
            <a:schemeClr val="tx1"/>
          </a:solidFill>
          <a:latin typeface="Calibri" pitchFamily="34" charset="0"/>
        </a:defRPr>
      </a:lvl9pPr>
    </p:titleStyle>
    <p:bodyStyle>
      <a:lvl1pPr marL="446088" indent="-4460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66788" indent="-3714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487488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2082800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678113" indent="-2968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3273758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6pPr>
      <a:lvl7pPr marL="3868986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7pPr>
      <a:lvl8pPr marL="4464215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8pPr>
      <a:lvl9pPr marL="5059444" indent="-297614" algn="l" defTabSz="1190457" rtl="0" eaLnBrk="1" latinLnBrk="0" hangingPunct="1">
        <a:spcBef>
          <a:spcPct val="20000"/>
        </a:spcBef>
        <a:buFont typeface="Arial" pitchFamily="34" charset="0"/>
        <a:buChar char="•"/>
        <a:defRPr sz="260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1pPr>
      <a:lvl2pPr marL="595229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2pPr>
      <a:lvl3pPr marL="1190457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3pPr>
      <a:lvl4pPr marL="1785686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4pPr>
      <a:lvl5pPr marL="2380915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5pPr>
      <a:lvl6pPr marL="2976143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6pPr>
      <a:lvl7pPr marL="3571372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7pPr>
      <a:lvl8pPr marL="4166601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8pPr>
      <a:lvl9pPr marL="4761829" algn="l" defTabSz="1190457" rtl="0" eaLnBrk="1" latinLnBrk="0" hangingPunct="1">
        <a:defRPr sz="234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9.png"/><Relationship Id="rId7" Type="http://schemas.openxmlformats.org/officeDocument/2006/relationships/oleObject" Target="file:///\\CSAOT001\CONSTANCIA$\Comercial\Comercial\Apresenta&#231;&#227;o%20SOAP\graphs_presentation_atualizado.xlsx!C!R4C12:R7C16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file:///\\CSAOT001\CONSTANCIA$\Comercial\Comercial\Apresenta&#231;&#227;o%20SOAP\graphs_presentation_atualizado.xlsx!F!R2C14:R6C18" TargetMode="External"/><Relationship Id="rId3" Type="http://schemas.openxmlformats.org/officeDocument/2006/relationships/notesSlide" Target="../notesSlides/notesSlide1.xml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png"/><Relationship Id="rId7" Type="http://schemas.openxmlformats.org/officeDocument/2006/relationships/oleObject" Target="file:///\\CSAOT001\CONSTANCIA$\Comercial\Comercial\Apresenta&#231;&#227;o%20SOAP\graphs_presentation_atualizado.xlsx!B!R3C7:R5C10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DF2F80B3-DDF6-4D4B-9739-A470BED57C18}"/>
              </a:ext>
            </a:extLst>
          </p:cNvPr>
          <p:cNvSpPr/>
          <p:nvPr/>
        </p:nvSpPr>
        <p:spPr>
          <a:xfrm>
            <a:off x="0" y="0"/>
            <a:ext cx="12192000" cy="687600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6564F5E-6CA3-46B4-A2EB-B641558A4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76" cy="685801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8562D6B-9D05-4C76-AC12-328195AF2D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"/>
          <a:stretch/>
        </p:blipFill>
        <p:spPr>
          <a:xfrm>
            <a:off x="0" y="39756"/>
            <a:ext cx="12188952" cy="685566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804D65-4374-447B-9831-2BA0B397C027}"/>
              </a:ext>
            </a:extLst>
          </p:cNvPr>
          <p:cNvSpPr/>
          <p:nvPr/>
        </p:nvSpPr>
        <p:spPr>
          <a:xfrm>
            <a:off x="-6072" y="0"/>
            <a:ext cx="36000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B35C286F-549E-4E6D-9929-E40CD3E33C1D}"/>
              </a:ext>
            </a:extLst>
          </p:cNvPr>
          <p:cNvSpPr/>
          <p:nvPr/>
        </p:nvSpPr>
        <p:spPr>
          <a:xfrm>
            <a:off x="11832000" y="0"/>
            <a:ext cx="36000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D8D434F-ACE3-4FF2-A131-C72585136BEA}"/>
              </a:ext>
            </a:extLst>
          </p:cNvPr>
          <p:cNvSpPr/>
          <p:nvPr/>
        </p:nvSpPr>
        <p:spPr>
          <a:xfrm rot="5400000">
            <a:off x="5928000" y="-5904000"/>
            <a:ext cx="360000" cy="121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4D189FD-D16D-4221-8302-D23EE3CA44F6}"/>
              </a:ext>
            </a:extLst>
          </p:cNvPr>
          <p:cNvSpPr/>
          <p:nvPr/>
        </p:nvSpPr>
        <p:spPr>
          <a:xfrm rot="5400000">
            <a:off x="5928000" y="593999"/>
            <a:ext cx="360000" cy="121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2DCD20-8932-4F5D-B3BC-A77D1CC22668}"/>
              </a:ext>
            </a:extLst>
          </p:cNvPr>
          <p:cNvSpPr txBox="1"/>
          <p:nvPr/>
        </p:nvSpPr>
        <p:spPr>
          <a:xfrm>
            <a:off x="8202537" y="1708267"/>
            <a:ext cx="3437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CONSTÂNCIA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Bodoni MT" panose="02070603080606020203" pitchFamily="18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8162A50-EBED-4FEC-91A7-0465795B01B6}"/>
              </a:ext>
            </a:extLst>
          </p:cNvPr>
          <p:cNvSpPr txBox="1"/>
          <p:nvPr/>
        </p:nvSpPr>
        <p:spPr>
          <a:xfrm>
            <a:off x="8248650" y="2219088"/>
            <a:ext cx="34370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0" i="0" u="none" strike="noStrike" kern="1200" cap="none" spc="60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INVESTIMENTOS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98132E8-BDBD-43C2-9944-4F9AEB15FC21}"/>
              </a:ext>
            </a:extLst>
          </p:cNvPr>
          <p:cNvSpPr/>
          <p:nvPr/>
        </p:nvSpPr>
        <p:spPr>
          <a:xfrm>
            <a:off x="0" y="-5692877"/>
            <a:ext cx="12192000" cy="5692877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3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decel="10000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08333E-6 -1.11111E-6 L 0.00026 0.04514 " pathEditMode="relative" rAng="0" ptsTypes="AA">
                                      <p:cBhvr>
                                        <p:cTn id="35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24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1.875E-6 -4.81481E-6 L -1.875E-6 -0.05902 " pathEditMode="relative" rAng="0" ptsTypes="AA">
                                      <p:cBhvr>
                                        <p:cTn id="40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5" grpId="0"/>
      <p:bldP spid="5" grpId="1"/>
      <p:bldP spid="7" grpId="0"/>
      <p:bldP spid="7" grpId="1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>
            <a:extLst>
              <a:ext uri="{FF2B5EF4-FFF2-40B4-BE49-F238E27FC236}">
                <a16:creationId xmlns:a16="http://schemas.microsoft.com/office/drawing/2014/main" id="{3CA8FB18-E962-4996-8BD7-2ED643579D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10"/>
          <a:stretch/>
        </p:blipFill>
        <p:spPr>
          <a:xfrm>
            <a:off x="152400" y="0"/>
            <a:ext cx="4399026" cy="6858000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B0B3EBA6-D18C-45A9-B0C8-1BE88D5B8F89}"/>
              </a:ext>
            </a:extLst>
          </p:cNvPr>
          <p:cNvSpPr/>
          <p:nvPr/>
        </p:nvSpPr>
        <p:spPr>
          <a:xfrm>
            <a:off x="0" y="999128"/>
            <a:ext cx="7481206" cy="781050"/>
          </a:xfrm>
          <a:prstGeom prst="rect">
            <a:avLst/>
          </a:prstGeom>
          <a:solidFill>
            <a:srgbClr val="FF66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F41951E4-8387-44F9-A01B-8D766B4A4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DE8671E-E77F-4586-8EF0-10150DE55B6F}"/>
              </a:ext>
            </a:extLst>
          </p:cNvPr>
          <p:cNvSpPr txBox="1"/>
          <p:nvPr/>
        </p:nvSpPr>
        <p:spPr>
          <a:xfrm>
            <a:off x="4687482" y="3420952"/>
            <a:ext cx="1392175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spcAft>
                <a:spcPts val="1200"/>
              </a:spcAft>
              <a:defRPr sz="1400"/>
            </a:lvl1pPr>
          </a:lstStyle>
          <a:p>
            <a:pPr algn="r"/>
            <a: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Ações por valor de mercado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AC70491-FC64-481B-9C70-A56E03DA3905}"/>
              </a:ext>
            </a:extLst>
          </p:cNvPr>
          <p:cNvSpPr txBox="1"/>
          <p:nvPr/>
        </p:nvSpPr>
        <p:spPr>
          <a:xfrm>
            <a:off x="4250858" y="5143684"/>
            <a:ext cx="1828799" cy="460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spcAft>
                <a:spcPts val="1200"/>
              </a:spcAft>
              <a:defRPr sz="1400"/>
            </a:lvl1pPr>
          </a:lstStyle>
          <a:p>
            <a:pPr algn="r"/>
            <a: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Critério de composição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5EA632A-BCF2-4718-998D-FFF9030DFE67}"/>
              </a:ext>
            </a:extLst>
          </p:cNvPr>
          <p:cNvSpPr txBox="1"/>
          <p:nvPr/>
        </p:nvSpPr>
        <p:spPr>
          <a:xfrm>
            <a:off x="647910" y="1181573"/>
            <a:ext cx="6724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pt-BR" sz="3600" dirty="0">
                <a:solidFill>
                  <a:prstClr val="white"/>
                </a:solidFill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UNIVERSO:</a:t>
            </a:r>
            <a:br>
              <a:rPr lang="pt-BR" sz="3600" dirty="0">
                <a:solidFill>
                  <a:prstClr val="white"/>
                </a:solidFill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doni MT" panose="02070603080606020203" pitchFamily="18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C916394-F30F-43F4-B934-00AB3AB0839B}"/>
              </a:ext>
            </a:extLst>
          </p:cNvPr>
          <p:cNvSpPr txBox="1"/>
          <p:nvPr/>
        </p:nvSpPr>
        <p:spPr>
          <a:xfrm>
            <a:off x="4528721" y="1750551"/>
            <a:ext cx="2843968" cy="81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lnSpc>
                <a:spcPct val="87000"/>
              </a:lnSpc>
              <a:defRPr/>
            </a:pPr>
            <a:r>
              <a:rPr lang="pt-BR" spc="100" dirty="0">
                <a:solidFill>
                  <a:srgbClr val="565656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Um retrato alternativo e </a:t>
            </a:r>
            <a:r>
              <a:rPr lang="pt-BR" b="1" spc="100" dirty="0">
                <a:solidFill>
                  <a:srgbClr val="56565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mais amplo </a:t>
            </a:r>
            <a:r>
              <a:rPr lang="pt-BR" spc="100" dirty="0">
                <a:solidFill>
                  <a:srgbClr val="565656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da renda variável brasileira</a:t>
            </a:r>
            <a:endParaRPr kumimoji="0" lang="pt-BR" b="0" i="0" u="none" strike="noStrike" kern="1200" cap="none" spc="100" normalizeH="0" noProof="0" dirty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A65AD419-9CE2-4F20-9622-45279C1095BD}"/>
              </a:ext>
            </a:extLst>
          </p:cNvPr>
          <p:cNvCxnSpPr>
            <a:cxnSpLocks/>
          </p:cNvCxnSpPr>
          <p:nvPr/>
        </p:nvCxnSpPr>
        <p:spPr>
          <a:xfrm>
            <a:off x="0" y="1613021"/>
            <a:ext cx="16700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E652F62-B260-4AF9-8199-3603752E0B6F}"/>
              </a:ext>
            </a:extLst>
          </p:cNvPr>
          <p:cNvGrpSpPr/>
          <p:nvPr/>
        </p:nvGrpSpPr>
        <p:grpSpPr>
          <a:xfrm>
            <a:off x="1663660" y="1133429"/>
            <a:ext cx="600075" cy="477838"/>
            <a:chOff x="5385616" y="3295136"/>
            <a:chExt cx="600075" cy="477838"/>
          </a:xfrm>
        </p:grpSpPr>
        <p:sp>
          <p:nvSpPr>
            <p:cNvPr id="28" name="Freeform 131">
              <a:extLst>
                <a:ext uri="{FF2B5EF4-FFF2-40B4-BE49-F238E27FC236}">
                  <a16:creationId xmlns:a16="http://schemas.microsoft.com/office/drawing/2014/main" id="{78D99102-70A4-4F5E-949F-5E37D39A54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166" y="3320536"/>
              <a:ext cx="504825" cy="452438"/>
            </a:xfrm>
            <a:custGeom>
              <a:avLst/>
              <a:gdLst>
                <a:gd name="T0" fmla="*/ 158 w 158"/>
                <a:gd name="T1" fmla="*/ 124 h 140"/>
                <a:gd name="T2" fmla="*/ 137 w 158"/>
                <a:gd name="T3" fmla="*/ 78 h 140"/>
                <a:gd name="T4" fmla="*/ 94 w 158"/>
                <a:gd name="T5" fmla="*/ 0 h 140"/>
                <a:gd name="T6" fmla="*/ 50 w 158"/>
                <a:gd name="T7" fmla="*/ 78 h 140"/>
                <a:gd name="T8" fmla="*/ 0 w 158"/>
                <a:gd name="T9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40">
                  <a:moveTo>
                    <a:pt x="158" y="124"/>
                  </a:moveTo>
                  <a:cubicBezTo>
                    <a:pt x="149" y="113"/>
                    <a:pt x="142" y="97"/>
                    <a:pt x="137" y="78"/>
                  </a:cubicBezTo>
                  <a:cubicBezTo>
                    <a:pt x="124" y="29"/>
                    <a:pt x="110" y="0"/>
                    <a:pt x="94" y="0"/>
                  </a:cubicBezTo>
                  <a:cubicBezTo>
                    <a:pt x="77" y="0"/>
                    <a:pt x="63" y="29"/>
                    <a:pt x="50" y="78"/>
                  </a:cubicBezTo>
                  <a:cubicBezTo>
                    <a:pt x="40" y="116"/>
                    <a:pt x="22" y="140"/>
                    <a:pt x="0" y="140"/>
                  </a:cubicBezTo>
                </a:path>
              </a:pathLst>
            </a:custGeom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9" name="Freeform 132">
              <a:extLst>
                <a:ext uri="{FF2B5EF4-FFF2-40B4-BE49-F238E27FC236}">
                  <a16:creationId xmlns:a16="http://schemas.microsoft.com/office/drawing/2014/main" id="{DE2A54FF-423B-4E02-9E3C-537AA0587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416" y="3447536"/>
              <a:ext cx="195263" cy="269875"/>
            </a:xfrm>
            <a:custGeom>
              <a:avLst/>
              <a:gdLst>
                <a:gd name="T0" fmla="*/ 61 w 61"/>
                <a:gd name="T1" fmla="*/ 4 h 84"/>
                <a:gd name="T2" fmla="*/ 50 w 61"/>
                <a:gd name="T3" fmla="*/ 0 h 84"/>
                <a:gd name="T4" fmla="*/ 14 w 61"/>
                <a:gd name="T5" fmla="*/ 56 h 84"/>
                <a:gd name="T6" fmla="*/ 0 w 61"/>
                <a:gd name="T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84">
                  <a:moveTo>
                    <a:pt x="61" y="4"/>
                  </a:moveTo>
                  <a:cubicBezTo>
                    <a:pt x="57" y="2"/>
                    <a:pt x="54" y="0"/>
                    <a:pt x="50" y="0"/>
                  </a:cubicBezTo>
                  <a:cubicBezTo>
                    <a:pt x="36" y="0"/>
                    <a:pt x="24" y="21"/>
                    <a:pt x="14" y="56"/>
                  </a:cubicBezTo>
                  <a:cubicBezTo>
                    <a:pt x="10" y="67"/>
                    <a:pt x="6" y="77"/>
                    <a:pt x="0" y="84"/>
                  </a:cubicBezTo>
                </a:path>
              </a:pathLst>
            </a:custGeom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0" name="Freeform 133">
              <a:extLst>
                <a:ext uri="{FF2B5EF4-FFF2-40B4-BE49-F238E27FC236}">
                  <a16:creationId xmlns:a16="http://schemas.microsoft.com/office/drawing/2014/main" id="{CEBFCFA0-90FB-4E17-A009-22DB1B7F4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479" y="3514211"/>
              <a:ext cx="177800" cy="258763"/>
            </a:xfrm>
            <a:custGeom>
              <a:avLst/>
              <a:gdLst>
                <a:gd name="T0" fmla="*/ 56 w 56"/>
                <a:gd name="T1" fmla="*/ 80 h 80"/>
                <a:gd name="T2" fmla="*/ 13 w 56"/>
                <a:gd name="T3" fmla="*/ 35 h 80"/>
                <a:gd name="T4" fmla="*/ 0 w 56"/>
                <a:gd name="T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80">
                  <a:moveTo>
                    <a:pt x="56" y="80"/>
                  </a:moveTo>
                  <a:cubicBezTo>
                    <a:pt x="38" y="80"/>
                    <a:pt x="22" y="63"/>
                    <a:pt x="13" y="35"/>
                  </a:cubicBezTo>
                  <a:cubicBezTo>
                    <a:pt x="9" y="21"/>
                    <a:pt x="5" y="9"/>
                    <a:pt x="0" y="0"/>
                  </a:cubicBezTo>
                </a:path>
              </a:pathLst>
            </a:custGeom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1" name="Line 134">
              <a:extLst>
                <a:ext uri="{FF2B5EF4-FFF2-40B4-BE49-F238E27FC236}">
                  <a16:creationId xmlns:a16="http://schemas.microsoft.com/office/drawing/2014/main" id="{11EB0DCC-BB9B-46ED-BD4A-A51D9298C1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5616" y="3772973"/>
              <a:ext cx="600075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32" name="Line 135">
              <a:extLst>
                <a:ext uri="{FF2B5EF4-FFF2-40B4-BE49-F238E27FC236}">
                  <a16:creationId xmlns:a16="http://schemas.microsoft.com/office/drawing/2014/main" id="{AB4F5F06-FC87-486A-8E7D-9DAA5BFB4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98316" y="3295136"/>
              <a:ext cx="0" cy="477838"/>
            </a:xfrm>
            <a:prstGeom prst="line">
              <a:avLst/>
            </a:prstGeom>
            <a:ln w="127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CF8A8862-A8B5-44A9-86CC-0B8969204532}"/>
              </a:ext>
            </a:extLst>
          </p:cNvPr>
          <p:cNvSpPr txBox="1"/>
          <p:nvPr/>
        </p:nvSpPr>
        <p:spPr>
          <a:xfrm>
            <a:off x="7372689" y="5143684"/>
            <a:ext cx="1828799" cy="27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spcAft>
                <a:spcPts val="1200"/>
              </a:spcAft>
              <a:defRPr sz="1400"/>
            </a:lvl1pPr>
          </a:lstStyle>
          <a:p>
            <a: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Pesos iguais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B8141EB-225F-43D4-8C12-47CD362EDED5}"/>
              </a:ext>
            </a:extLst>
          </p:cNvPr>
          <p:cNvSpPr txBox="1"/>
          <p:nvPr/>
        </p:nvSpPr>
        <p:spPr>
          <a:xfrm>
            <a:off x="9618884" y="5143684"/>
            <a:ext cx="1518913" cy="641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spcAft>
                <a:spcPts val="1200"/>
              </a:spcAft>
              <a:defRPr sz="1400"/>
            </a:lvl1pPr>
          </a:lstStyle>
          <a:p>
            <a: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Ponderado por liquidez e valor mercado</a:t>
            </a:r>
          </a:p>
        </p:txBody>
      </p:sp>
      <p:pic>
        <p:nvPicPr>
          <p:cNvPr id="42" name="Imagem 41" descr="Uma imagem contendo objeto&#10;&#10;Descrição gerada com alta confiança">
            <a:extLst>
              <a:ext uri="{FF2B5EF4-FFF2-40B4-BE49-F238E27FC236}">
                <a16:creationId xmlns:a16="http://schemas.microsoft.com/office/drawing/2014/main" id="{9580BFDF-C5B6-4B64-8B6A-B2FF71D6C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80C93EF4-36E3-42D3-BA23-63D86318CA2D}"/>
              </a:ext>
            </a:extLst>
          </p:cNvPr>
          <p:cNvCxnSpPr>
            <a:cxnSpLocks/>
          </p:cNvCxnSpPr>
          <p:nvPr/>
        </p:nvCxnSpPr>
        <p:spPr>
          <a:xfrm>
            <a:off x="6052083" y="3548008"/>
            <a:ext cx="1034517" cy="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903E6205-0F2A-47E5-B237-EF314A380905}"/>
              </a:ext>
            </a:extLst>
          </p:cNvPr>
          <p:cNvCxnSpPr>
            <a:cxnSpLocks/>
          </p:cNvCxnSpPr>
          <p:nvPr/>
        </p:nvCxnSpPr>
        <p:spPr>
          <a:xfrm>
            <a:off x="6052083" y="5281558"/>
            <a:ext cx="1320606" cy="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2974D07F-5EC4-4C11-8C71-4FF454FCAD97}"/>
              </a:ext>
            </a:extLst>
          </p:cNvPr>
          <p:cNvSpPr txBox="1"/>
          <p:nvPr/>
        </p:nvSpPr>
        <p:spPr>
          <a:xfrm>
            <a:off x="7372689" y="2698031"/>
            <a:ext cx="1929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6600"/>
                </a:solidFill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ÍNDICE CONSTÂNCIA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E6B6B63-74FB-4755-BF9F-B7B5521E8CC8}"/>
              </a:ext>
            </a:extLst>
          </p:cNvPr>
          <p:cNvSpPr txBox="1"/>
          <p:nvPr/>
        </p:nvSpPr>
        <p:spPr>
          <a:xfrm>
            <a:off x="7372689" y="3420952"/>
            <a:ext cx="3124201" cy="1625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85000"/>
              </a:lnSpc>
              <a:spcAft>
                <a:spcPts val="1200"/>
              </a:spcAft>
              <a:defRPr sz="1400"/>
            </a:lvl1pPr>
          </a:lstStyle>
          <a:p>
            <a:r>
              <a:rPr lang="pt-BR" b="1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Maior que 10bi</a:t>
            </a:r>
            <a:b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57 ações</a:t>
            </a:r>
          </a:p>
          <a:p>
            <a:r>
              <a:rPr lang="pt-BR" b="1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Entre 1 e 10 bi</a:t>
            </a:r>
            <a:br>
              <a:rPr lang="pt-BR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565656"/>
                </a:solidFill>
                <a:latin typeface="Segoe UI Light" panose="020B0502040204020203" pitchFamily="34" charset="0"/>
                <a:cs typeface="Segoe UI" panose="020B0502040204020203" pitchFamily="34" charset="0"/>
              </a:rPr>
              <a:t>79</a:t>
            </a:r>
            <a:r>
              <a:rPr lang="pt-BR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ações</a:t>
            </a:r>
          </a:p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pt-BR" b="1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Menor que 1bi</a:t>
            </a:r>
            <a:br>
              <a:rPr lang="pt-BR" sz="1800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35 ações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CB98EAD-7D22-42C9-ADDB-620D28A2A1ED}"/>
              </a:ext>
            </a:extLst>
          </p:cNvPr>
          <p:cNvSpPr txBox="1"/>
          <p:nvPr/>
        </p:nvSpPr>
        <p:spPr>
          <a:xfrm>
            <a:off x="9618883" y="2975030"/>
            <a:ext cx="1929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FF6600"/>
                </a:solidFill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sz="1800" b="1" dirty="0"/>
              <a:t>IBOVESPA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61E1852-371C-455B-AB79-37BCF87F4B07}"/>
              </a:ext>
            </a:extLst>
          </p:cNvPr>
          <p:cNvSpPr txBox="1"/>
          <p:nvPr/>
        </p:nvSpPr>
        <p:spPr>
          <a:xfrm>
            <a:off x="9618884" y="3420952"/>
            <a:ext cx="1853760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Aft>
                <a:spcPts val="1200"/>
              </a:spcAft>
            </a:pPr>
            <a:r>
              <a:rPr lang="pt-BR" sz="1400" b="1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Maior</a:t>
            </a:r>
            <a:r>
              <a:rPr lang="pt-BR" sz="1400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400" b="1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10bi</a:t>
            </a:r>
            <a:br>
              <a:rPr lang="pt-BR" sz="1400" dirty="0">
                <a:solidFill>
                  <a:srgbClr val="56565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65 ações</a:t>
            </a:r>
          </a:p>
        </p:txBody>
      </p:sp>
      <p:sp>
        <p:nvSpPr>
          <p:cNvPr id="39" name="Arco 38">
            <a:extLst>
              <a:ext uri="{FF2B5EF4-FFF2-40B4-BE49-F238E27FC236}">
                <a16:creationId xmlns:a16="http://schemas.microsoft.com/office/drawing/2014/main" id="{3DD2D84F-767A-4DEA-B6F6-4084B39B481B}"/>
              </a:ext>
            </a:extLst>
          </p:cNvPr>
          <p:cNvSpPr/>
          <p:nvPr/>
        </p:nvSpPr>
        <p:spPr>
          <a:xfrm>
            <a:off x="7165509" y="4608837"/>
            <a:ext cx="238125" cy="238125"/>
          </a:xfrm>
          <a:prstGeom prst="arc">
            <a:avLst>
              <a:gd name="adj1" fmla="val 19387798"/>
              <a:gd name="adj2" fmla="val 18353907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Arco 43">
            <a:extLst>
              <a:ext uri="{FF2B5EF4-FFF2-40B4-BE49-F238E27FC236}">
                <a16:creationId xmlns:a16="http://schemas.microsoft.com/office/drawing/2014/main" id="{A8C63429-5F81-47A8-B97B-5F7C62A03542}"/>
              </a:ext>
            </a:extLst>
          </p:cNvPr>
          <p:cNvSpPr/>
          <p:nvPr/>
        </p:nvSpPr>
        <p:spPr>
          <a:xfrm>
            <a:off x="7165509" y="4608838"/>
            <a:ext cx="238125" cy="238125"/>
          </a:xfrm>
          <a:prstGeom prst="arc">
            <a:avLst>
              <a:gd name="adj1" fmla="val 16200000"/>
              <a:gd name="adj2" fmla="val 870620"/>
            </a:avLst>
          </a:prstGeom>
          <a:ln w="76200">
            <a:solidFill>
              <a:srgbClr val="568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Arco 54">
            <a:extLst>
              <a:ext uri="{FF2B5EF4-FFF2-40B4-BE49-F238E27FC236}">
                <a16:creationId xmlns:a16="http://schemas.microsoft.com/office/drawing/2014/main" id="{8639CBE7-8AAB-4246-A39F-EE59BA46C68D}"/>
              </a:ext>
            </a:extLst>
          </p:cNvPr>
          <p:cNvSpPr/>
          <p:nvPr/>
        </p:nvSpPr>
        <p:spPr>
          <a:xfrm>
            <a:off x="7165509" y="3507637"/>
            <a:ext cx="238125" cy="238125"/>
          </a:xfrm>
          <a:prstGeom prst="arc">
            <a:avLst>
              <a:gd name="adj1" fmla="val 19387798"/>
              <a:gd name="adj2" fmla="val 18353907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Arco 52">
            <a:extLst>
              <a:ext uri="{FF2B5EF4-FFF2-40B4-BE49-F238E27FC236}">
                <a16:creationId xmlns:a16="http://schemas.microsoft.com/office/drawing/2014/main" id="{D48BDEC5-0F61-45F1-96F4-CF9261250D04}"/>
              </a:ext>
            </a:extLst>
          </p:cNvPr>
          <p:cNvSpPr/>
          <p:nvPr/>
        </p:nvSpPr>
        <p:spPr>
          <a:xfrm>
            <a:off x="7165509" y="4036831"/>
            <a:ext cx="238125" cy="238125"/>
          </a:xfrm>
          <a:prstGeom prst="arc">
            <a:avLst>
              <a:gd name="adj1" fmla="val 19387798"/>
              <a:gd name="adj2" fmla="val 18353907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Arco 46">
            <a:extLst>
              <a:ext uri="{FF2B5EF4-FFF2-40B4-BE49-F238E27FC236}">
                <a16:creationId xmlns:a16="http://schemas.microsoft.com/office/drawing/2014/main" id="{FC56342C-1B53-4609-BCBC-5CE412E982C8}"/>
              </a:ext>
            </a:extLst>
          </p:cNvPr>
          <p:cNvSpPr/>
          <p:nvPr/>
        </p:nvSpPr>
        <p:spPr>
          <a:xfrm>
            <a:off x="7165509" y="3507638"/>
            <a:ext cx="238125" cy="238125"/>
          </a:xfrm>
          <a:prstGeom prst="arc">
            <a:avLst>
              <a:gd name="adj1" fmla="val 16200000"/>
              <a:gd name="adj2" fmla="val 3266554"/>
            </a:avLst>
          </a:prstGeom>
          <a:ln w="76200">
            <a:solidFill>
              <a:srgbClr val="568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Arco 48">
            <a:extLst>
              <a:ext uri="{FF2B5EF4-FFF2-40B4-BE49-F238E27FC236}">
                <a16:creationId xmlns:a16="http://schemas.microsoft.com/office/drawing/2014/main" id="{0D9A19CD-862D-47CD-9DE2-072024248B9F}"/>
              </a:ext>
            </a:extLst>
          </p:cNvPr>
          <p:cNvSpPr/>
          <p:nvPr/>
        </p:nvSpPr>
        <p:spPr>
          <a:xfrm>
            <a:off x="7165509" y="4036831"/>
            <a:ext cx="238125" cy="238125"/>
          </a:xfrm>
          <a:prstGeom prst="arc">
            <a:avLst>
              <a:gd name="adj1" fmla="val 16200000"/>
              <a:gd name="adj2" fmla="val 11576791"/>
            </a:avLst>
          </a:prstGeom>
          <a:ln w="76200">
            <a:solidFill>
              <a:srgbClr val="568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Arco 55">
            <a:extLst>
              <a:ext uri="{FF2B5EF4-FFF2-40B4-BE49-F238E27FC236}">
                <a16:creationId xmlns:a16="http://schemas.microsoft.com/office/drawing/2014/main" id="{EE1E1009-2B93-4DB0-A669-B73CBEF0D7BE}"/>
              </a:ext>
            </a:extLst>
          </p:cNvPr>
          <p:cNvSpPr/>
          <p:nvPr/>
        </p:nvSpPr>
        <p:spPr>
          <a:xfrm>
            <a:off x="9394408" y="3533108"/>
            <a:ext cx="238125" cy="238125"/>
          </a:xfrm>
          <a:prstGeom prst="arc">
            <a:avLst>
              <a:gd name="adj1" fmla="val 19387798"/>
              <a:gd name="adj2" fmla="val 18353907"/>
            </a:avLst>
          </a:prstGeom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Arco 51">
            <a:extLst>
              <a:ext uri="{FF2B5EF4-FFF2-40B4-BE49-F238E27FC236}">
                <a16:creationId xmlns:a16="http://schemas.microsoft.com/office/drawing/2014/main" id="{ACC65FDD-D5F5-4384-9A02-D8FD2E28EEA2}"/>
              </a:ext>
            </a:extLst>
          </p:cNvPr>
          <p:cNvSpPr/>
          <p:nvPr/>
        </p:nvSpPr>
        <p:spPr>
          <a:xfrm>
            <a:off x="9396861" y="3533109"/>
            <a:ext cx="238125" cy="238125"/>
          </a:xfrm>
          <a:prstGeom prst="arc">
            <a:avLst>
              <a:gd name="adj1" fmla="val 16200000"/>
              <a:gd name="adj2" fmla="val 3266554"/>
            </a:avLst>
          </a:prstGeom>
          <a:ln w="76200">
            <a:solidFill>
              <a:srgbClr val="568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4D63DEC-005C-4129-B471-FDECC2A0CB4B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</a:t>
            </a:r>
          </a:p>
        </p:txBody>
      </p:sp>
      <p:sp>
        <p:nvSpPr>
          <p:cNvPr id="41" name="CaixaDeTexto 86">
            <a:extLst>
              <a:ext uri="{FF2B5EF4-FFF2-40B4-BE49-F238E27FC236}">
                <a16:creationId xmlns:a16="http://schemas.microsoft.com/office/drawing/2014/main" id="{F9C5832D-7B67-474E-B5A2-883AAA9CF0C9}"/>
              </a:ext>
            </a:extLst>
          </p:cNvPr>
          <p:cNvSpPr txBox="1"/>
          <p:nvPr/>
        </p:nvSpPr>
        <p:spPr>
          <a:xfrm>
            <a:off x="4250858" y="6606821"/>
            <a:ext cx="54499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 13/02/2019.  Fonte: 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Constancia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B3,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Bloomberg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42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/>
      <p:bldP spid="11" grpId="0"/>
      <p:bldP spid="16" grpId="0"/>
      <p:bldP spid="17" grpId="0"/>
      <p:bldP spid="37" grpId="0"/>
      <p:bldP spid="38" grpId="0"/>
      <p:bldP spid="8" grpId="0"/>
      <p:bldP spid="12" grpId="0"/>
      <p:bldP spid="9" grpId="0"/>
      <p:bldP spid="13" grpId="0"/>
      <p:bldP spid="39" grpId="0" animBg="1"/>
      <p:bldP spid="44" grpId="0" animBg="1"/>
      <p:bldP spid="55" grpId="0" animBg="1"/>
      <p:bldP spid="53" grpId="0" animBg="1"/>
      <p:bldP spid="47" grpId="0" animBg="1"/>
      <p:bldP spid="49" grpId="0" animBg="1"/>
      <p:bldP spid="56" grpId="0" animBg="1"/>
      <p:bldP spid="52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5566E41-6221-42E1-AD9D-13A258B75455}"/>
              </a:ext>
            </a:extLst>
          </p:cNvPr>
          <p:cNvGrpSpPr/>
          <p:nvPr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AE9E8D3-4C4B-491E-89C4-303858FAC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10"/>
            <a:stretch/>
          </p:blipFill>
          <p:spPr>
            <a:xfrm>
              <a:off x="152400" y="0"/>
              <a:ext cx="4399026" cy="6858000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3F350377-BC3D-459D-8D6E-2DCCD854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66510151-7133-4DFD-80AC-918DFA772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14E7BA1-BFA5-4163-AFAD-E229F261E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"/>
            <a:ext cx="12188952" cy="6858000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82FB1AAB-8D57-4AF8-BA25-29C6770EC011}"/>
              </a:ext>
            </a:extLst>
          </p:cNvPr>
          <p:cNvSpPr/>
          <p:nvPr/>
        </p:nvSpPr>
        <p:spPr>
          <a:xfrm>
            <a:off x="0" y="-4"/>
            <a:ext cx="12188952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F3ADA21-EC08-449E-A3E8-6EFCE9F663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0" r="1792" b="1507"/>
          <a:stretch/>
        </p:blipFill>
        <p:spPr>
          <a:xfrm>
            <a:off x="5617029" y="0"/>
            <a:ext cx="6574971" cy="6858000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4098992D-C586-4499-AA70-E9E80702FB72}"/>
              </a:ext>
            </a:extLst>
          </p:cNvPr>
          <p:cNvSpPr/>
          <p:nvPr/>
        </p:nvSpPr>
        <p:spPr>
          <a:xfrm>
            <a:off x="0" y="2685144"/>
            <a:ext cx="12188952" cy="417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7982ED-8FD1-476A-89F1-8F77FB05AC76}"/>
              </a:ext>
            </a:extLst>
          </p:cNvPr>
          <p:cNvSpPr/>
          <p:nvPr/>
        </p:nvSpPr>
        <p:spPr>
          <a:xfrm>
            <a:off x="3105151" y="571496"/>
            <a:ext cx="6076950" cy="781050"/>
          </a:xfrm>
          <a:prstGeom prst="rect">
            <a:avLst/>
          </a:prstGeom>
          <a:solidFill>
            <a:srgbClr val="FF66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8D1AC4-47F0-4943-AEEB-EB71EFF4B182}"/>
              </a:ext>
            </a:extLst>
          </p:cNvPr>
          <p:cNvSpPr txBox="1"/>
          <p:nvPr/>
        </p:nvSpPr>
        <p:spPr>
          <a:xfrm>
            <a:off x="6076950" y="782516"/>
            <a:ext cx="322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SUPERIOR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DCC7317-6ABF-40F0-9055-09CB14E10293}"/>
              </a:ext>
            </a:extLst>
          </p:cNvPr>
          <p:cNvSpPr txBox="1"/>
          <p:nvPr/>
        </p:nvSpPr>
        <p:spPr>
          <a:xfrm>
            <a:off x="-12180" y="1774350"/>
            <a:ext cx="326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RETORNO DO</a:t>
            </a:r>
            <a:b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ÍNDICE AMPLO FOI </a:t>
            </a:r>
            <a:r>
              <a:rPr kumimoji="0" lang="pt-BR" sz="16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SIGNIFICATIVAMENTE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BF2D503-5045-4630-A357-4F4A7CF25ECA}"/>
              </a:ext>
            </a:extLst>
          </p:cNvPr>
          <p:cNvSpPr txBox="1"/>
          <p:nvPr/>
        </p:nvSpPr>
        <p:spPr>
          <a:xfrm>
            <a:off x="5930102" y="1386997"/>
            <a:ext cx="298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AO DO  IBOVESPA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0E937C2-D4BC-4045-A769-4F93FA7CC495}"/>
              </a:ext>
            </a:extLst>
          </p:cNvPr>
          <p:cNvGrpSpPr/>
          <p:nvPr/>
        </p:nvGrpSpPr>
        <p:grpSpPr>
          <a:xfrm>
            <a:off x="5600565" y="776877"/>
            <a:ext cx="500431" cy="496374"/>
            <a:chOff x="14595913" y="2806755"/>
            <a:chExt cx="587375" cy="582613"/>
          </a:xfrm>
        </p:grpSpPr>
        <p:sp>
          <p:nvSpPr>
            <p:cNvPr id="33" name="Freeform 669">
              <a:extLst>
                <a:ext uri="{FF2B5EF4-FFF2-40B4-BE49-F238E27FC236}">
                  <a16:creationId xmlns:a16="http://schemas.microsoft.com/office/drawing/2014/main" id="{79E6069B-80CC-4138-AA51-A0D4E3DE6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3101" y="3143305"/>
              <a:ext cx="230187" cy="193675"/>
            </a:xfrm>
            <a:custGeom>
              <a:avLst/>
              <a:gdLst>
                <a:gd name="T0" fmla="*/ 0 w 145"/>
                <a:gd name="T1" fmla="*/ 49 h 122"/>
                <a:gd name="T2" fmla="*/ 37 w 145"/>
                <a:gd name="T3" fmla="*/ 0 h 122"/>
                <a:gd name="T4" fmla="*/ 63 w 145"/>
                <a:gd name="T5" fmla="*/ 16 h 122"/>
                <a:gd name="T6" fmla="*/ 89 w 145"/>
                <a:gd name="T7" fmla="*/ 73 h 122"/>
                <a:gd name="T8" fmla="*/ 105 w 145"/>
                <a:gd name="T9" fmla="*/ 73 h 122"/>
                <a:gd name="T10" fmla="*/ 145 w 145"/>
                <a:gd name="T1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22">
                  <a:moveTo>
                    <a:pt x="0" y="49"/>
                  </a:moveTo>
                  <a:lnTo>
                    <a:pt x="37" y="0"/>
                  </a:lnTo>
                  <a:lnTo>
                    <a:pt x="63" y="16"/>
                  </a:lnTo>
                  <a:lnTo>
                    <a:pt x="89" y="73"/>
                  </a:lnTo>
                  <a:lnTo>
                    <a:pt x="105" y="73"/>
                  </a:lnTo>
                  <a:lnTo>
                    <a:pt x="145" y="122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70">
              <a:extLst>
                <a:ext uri="{FF2B5EF4-FFF2-40B4-BE49-F238E27FC236}">
                  <a16:creationId xmlns:a16="http://schemas.microsoft.com/office/drawing/2014/main" id="{475EDC03-17CF-4C17-8C43-291025D9E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5913" y="3105205"/>
              <a:ext cx="422275" cy="284163"/>
            </a:xfrm>
            <a:custGeom>
              <a:avLst/>
              <a:gdLst>
                <a:gd name="T0" fmla="*/ 0 w 266"/>
                <a:gd name="T1" fmla="*/ 138 h 179"/>
                <a:gd name="T2" fmla="*/ 73 w 266"/>
                <a:gd name="T3" fmla="*/ 32 h 179"/>
                <a:gd name="T4" fmla="*/ 89 w 266"/>
                <a:gd name="T5" fmla="*/ 32 h 179"/>
                <a:gd name="T6" fmla="*/ 105 w 266"/>
                <a:gd name="T7" fmla="*/ 8 h 179"/>
                <a:gd name="T8" fmla="*/ 121 w 266"/>
                <a:gd name="T9" fmla="*/ 0 h 179"/>
                <a:gd name="T10" fmla="*/ 161 w 266"/>
                <a:gd name="T11" fmla="*/ 57 h 179"/>
                <a:gd name="T12" fmla="*/ 185 w 266"/>
                <a:gd name="T13" fmla="*/ 57 h 179"/>
                <a:gd name="T14" fmla="*/ 266 w 266"/>
                <a:gd name="T1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179">
                  <a:moveTo>
                    <a:pt x="0" y="138"/>
                  </a:moveTo>
                  <a:lnTo>
                    <a:pt x="73" y="32"/>
                  </a:lnTo>
                  <a:lnTo>
                    <a:pt x="89" y="32"/>
                  </a:lnTo>
                  <a:lnTo>
                    <a:pt x="105" y="8"/>
                  </a:lnTo>
                  <a:lnTo>
                    <a:pt x="121" y="0"/>
                  </a:lnTo>
                  <a:lnTo>
                    <a:pt x="161" y="57"/>
                  </a:lnTo>
                  <a:lnTo>
                    <a:pt x="185" y="57"/>
                  </a:lnTo>
                  <a:lnTo>
                    <a:pt x="266" y="17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671">
              <a:extLst>
                <a:ext uri="{FF2B5EF4-FFF2-40B4-BE49-F238E27FC236}">
                  <a16:creationId xmlns:a16="http://schemas.microsoft.com/office/drawing/2014/main" id="{6852F510-A981-4FC3-9E9A-93FCA3F2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2301" y="2897242"/>
              <a:ext cx="166687" cy="103188"/>
            </a:xfrm>
            <a:custGeom>
              <a:avLst/>
              <a:gdLst>
                <a:gd name="T0" fmla="*/ 105 w 105"/>
                <a:gd name="T1" fmla="*/ 65 h 65"/>
                <a:gd name="T2" fmla="*/ 0 w 105"/>
                <a:gd name="T3" fmla="*/ 65 h 65"/>
                <a:gd name="T4" fmla="*/ 0 w 105"/>
                <a:gd name="T5" fmla="*/ 0 h 65"/>
                <a:gd name="T6" fmla="*/ 105 w 105"/>
                <a:gd name="T7" fmla="*/ 0 h 65"/>
                <a:gd name="T8" fmla="*/ 81 w 105"/>
                <a:gd name="T9" fmla="*/ 33 h 65"/>
                <a:gd name="T10" fmla="*/ 105 w 105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65">
                  <a:moveTo>
                    <a:pt x="10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81" y="33"/>
                  </a:lnTo>
                  <a:lnTo>
                    <a:pt x="105" y="65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672">
              <a:extLst>
                <a:ext uri="{FF2B5EF4-FFF2-40B4-BE49-F238E27FC236}">
                  <a16:creationId xmlns:a16="http://schemas.microsoft.com/office/drawing/2014/main" id="{9B1601B4-4422-4749-AF33-5B5C5F016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88001" y="2806755"/>
              <a:ext cx="0" cy="29845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673">
              <a:extLst>
                <a:ext uri="{FF2B5EF4-FFF2-40B4-BE49-F238E27FC236}">
                  <a16:creationId xmlns:a16="http://schemas.microsoft.com/office/drawing/2014/main" id="{7E2B1277-4B30-46BB-8472-F875E20D8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8001" y="2846442"/>
              <a:ext cx="165100" cy="103188"/>
            </a:xfrm>
            <a:custGeom>
              <a:avLst/>
              <a:gdLst>
                <a:gd name="T0" fmla="*/ 72 w 104"/>
                <a:gd name="T1" fmla="*/ 65 h 65"/>
                <a:gd name="T2" fmla="*/ 0 w 104"/>
                <a:gd name="T3" fmla="*/ 65 h 65"/>
                <a:gd name="T4" fmla="*/ 0 w 104"/>
                <a:gd name="T5" fmla="*/ 0 h 65"/>
                <a:gd name="T6" fmla="*/ 104 w 104"/>
                <a:gd name="T7" fmla="*/ 0 h 65"/>
                <a:gd name="T8" fmla="*/ 104 w 104"/>
                <a:gd name="T9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5">
                  <a:moveTo>
                    <a:pt x="72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04" y="0"/>
                  </a:lnTo>
                  <a:lnTo>
                    <a:pt x="104" y="32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74">
              <a:extLst>
                <a:ext uri="{FF2B5EF4-FFF2-40B4-BE49-F238E27FC236}">
                  <a16:creationId xmlns:a16="http://schemas.microsoft.com/office/drawing/2014/main" id="{10A36E82-3462-4F31-9E26-91990189F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4013" y="3271892"/>
              <a:ext cx="306387" cy="52388"/>
            </a:xfrm>
            <a:custGeom>
              <a:avLst/>
              <a:gdLst>
                <a:gd name="T0" fmla="*/ 0 w 193"/>
                <a:gd name="T1" fmla="*/ 0 h 33"/>
                <a:gd name="T2" fmla="*/ 32 w 193"/>
                <a:gd name="T3" fmla="*/ 33 h 33"/>
                <a:gd name="T4" fmla="*/ 65 w 193"/>
                <a:gd name="T5" fmla="*/ 0 h 33"/>
                <a:gd name="T6" fmla="*/ 97 w 193"/>
                <a:gd name="T7" fmla="*/ 33 h 33"/>
                <a:gd name="T8" fmla="*/ 129 w 193"/>
                <a:gd name="T9" fmla="*/ 0 h 33"/>
                <a:gd name="T10" fmla="*/ 161 w 193"/>
                <a:gd name="T11" fmla="*/ 33 h 33"/>
                <a:gd name="T12" fmla="*/ 193 w 193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3">
                  <a:moveTo>
                    <a:pt x="0" y="0"/>
                  </a:moveTo>
                  <a:lnTo>
                    <a:pt x="32" y="33"/>
                  </a:lnTo>
                  <a:lnTo>
                    <a:pt x="65" y="0"/>
                  </a:lnTo>
                  <a:lnTo>
                    <a:pt x="97" y="33"/>
                  </a:lnTo>
                  <a:lnTo>
                    <a:pt x="129" y="0"/>
                  </a:lnTo>
                  <a:lnTo>
                    <a:pt x="161" y="33"/>
                  </a:lnTo>
                  <a:lnTo>
                    <a:pt x="193" y="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5B3C76B7-3089-4914-834A-ED5367D5399C}"/>
              </a:ext>
            </a:extLst>
          </p:cNvPr>
          <p:cNvCxnSpPr>
            <a:cxnSpLocks/>
          </p:cNvCxnSpPr>
          <p:nvPr/>
        </p:nvCxnSpPr>
        <p:spPr>
          <a:xfrm>
            <a:off x="3109913" y="1213964"/>
            <a:ext cx="2495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FF67546-90DB-434B-8854-EED860376264}"/>
              </a:ext>
            </a:extLst>
          </p:cNvPr>
          <p:cNvCxnSpPr>
            <a:cxnSpLocks/>
          </p:cNvCxnSpPr>
          <p:nvPr/>
        </p:nvCxnSpPr>
        <p:spPr>
          <a:xfrm>
            <a:off x="3113684" y="1529475"/>
            <a:ext cx="0" cy="257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6D4CA90F-7876-4AD9-B517-6666EF604471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5C491352-2010-4C18-B0E3-CEEFE6AFACD5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EE333FE-CF1D-442A-9FD6-C385EA3AF2DF}"/>
              </a:ext>
            </a:extLst>
          </p:cNvPr>
          <p:cNvGrpSpPr/>
          <p:nvPr/>
        </p:nvGrpSpPr>
        <p:grpSpPr>
          <a:xfrm>
            <a:off x="11204581" y="187853"/>
            <a:ext cx="450594" cy="456832"/>
            <a:chOff x="11249825" y="149752"/>
            <a:chExt cx="450594" cy="456832"/>
          </a:xfrm>
        </p:grpSpPr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E59CF3CA-8F08-4ADB-97C7-B2868CA0F8D3}"/>
                </a:ext>
              </a:extLst>
            </p:cNvPr>
            <p:cNvSpPr/>
            <p:nvPr/>
          </p:nvSpPr>
          <p:spPr>
            <a:xfrm>
              <a:off x="11249825" y="230601"/>
              <a:ext cx="375983" cy="375983"/>
            </a:xfrm>
            <a:prstGeom prst="rect">
              <a:avLst/>
            </a:prstGeom>
            <a:noFill/>
            <a:ln w="19050" cap="rnd">
              <a:solidFill>
                <a:srgbClr val="56565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52A95A61-C526-4406-81E1-A58EDC05A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0419" y="295275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FD6E276-86D6-4069-96B1-6EC49EB682A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445626" y="6583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4" name="Imagem 53" descr="Uma imagem contendo objeto&#10;&#10;Descrição gerada com alta confiança">
            <a:extLst>
              <a:ext uri="{FF2B5EF4-FFF2-40B4-BE49-F238E27FC236}">
                <a16:creationId xmlns:a16="http://schemas.microsoft.com/office/drawing/2014/main" id="{E026D2D2-F469-4F48-9D89-3DB93B336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C6C4083C-8E2E-4C80-AC82-11A759582C8D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AC79DE9-3089-48F9-824D-24B4CDA6729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914264"/>
              </p:ext>
            </p:extLst>
          </p:nvPr>
        </p:nvGraphicFramePr>
        <p:xfrm>
          <a:off x="7270146" y="3438506"/>
          <a:ext cx="4486275" cy="191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Worksheet" r:id="rId7" imgW="4486343" imgH="1914416" progId="Excel.Sheet.12">
                  <p:link updateAutomatic="1"/>
                </p:oleObj>
              </mc:Choice>
              <mc:Fallback>
                <p:oleObj name="Worksheet" r:id="rId7" imgW="4486343" imgH="1914416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70146" y="3438506"/>
                        <a:ext cx="4486275" cy="191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CaixaDeTexto 86">
            <a:extLst>
              <a:ext uri="{FF2B5EF4-FFF2-40B4-BE49-F238E27FC236}">
                <a16:creationId xmlns:a16="http://schemas.microsoft.com/office/drawing/2014/main" id="{0D25C076-772C-47F5-A9AE-1D2061D88155}"/>
              </a:ext>
            </a:extLst>
          </p:cNvPr>
          <p:cNvSpPr txBox="1"/>
          <p:nvPr/>
        </p:nvSpPr>
        <p:spPr>
          <a:xfrm>
            <a:off x="188874" y="6502054"/>
            <a:ext cx="590712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Período de Análise: 01/09/2004 -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28/02/2019.  Fonte: 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Bloomberg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Constância (universo)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82AFF208-2AE4-4F48-8303-9C9EEBB341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2867095"/>
              </p:ext>
            </p:extLst>
          </p:nvPr>
        </p:nvGraphicFramePr>
        <p:xfrm>
          <a:off x="386931" y="2879090"/>
          <a:ext cx="648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20806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24" grpId="0" animBg="1"/>
      <p:bldP spid="12" grpId="0" animBg="1"/>
      <p:bldP spid="13" grpId="0"/>
      <p:bldP spid="14" grpId="0"/>
      <p:bldP spid="16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tângulo 84">
            <a:extLst>
              <a:ext uri="{FF2B5EF4-FFF2-40B4-BE49-F238E27FC236}">
                <a16:creationId xmlns:a16="http://schemas.microsoft.com/office/drawing/2014/main" id="{3B2C19FF-D245-48AE-A4E5-8B1F8065723A}"/>
              </a:ext>
            </a:extLst>
          </p:cNvPr>
          <p:cNvSpPr/>
          <p:nvPr/>
        </p:nvSpPr>
        <p:spPr>
          <a:xfrm>
            <a:off x="-241931" y="-6984464"/>
            <a:ext cx="13426989" cy="6944605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4A56E66-99EB-4592-A279-FF935B1CC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85"/>
          <a:stretch/>
        </p:blipFill>
        <p:spPr>
          <a:xfrm>
            <a:off x="1524" y="0"/>
            <a:ext cx="4194847" cy="685799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4F2A6CB-7248-411E-A23F-B51F640A10FE}"/>
              </a:ext>
            </a:extLst>
          </p:cNvPr>
          <p:cNvSpPr/>
          <p:nvPr/>
        </p:nvSpPr>
        <p:spPr>
          <a:xfrm>
            <a:off x="4095751" y="-152399"/>
            <a:ext cx="9089308" cy="7259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C7D88851-1137-428D-85F5-7E67B6ECD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A6BA987-B946-4E93-9800-0067BBBFFDC3}"/>
              </a:ext>
            </a:extLst>
          </p:cNvPr>
          <p:cNvSpPr txBox="1"/>
          <p:nvPr/>
        </p:nvSpPr>
        <p:spPr>
          <a:xfrm>
            <a:off x="4353381" y="557763"/>
            <a:ext cx="27970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CARACTERÍSTICAS COMPROVADAMENTE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600" spc="300" dirty="0">
                <a:solidFill>
                  <a:srgbClr val="7F7F7F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ASSOCIADAS</a:t>
            </a: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b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</a:br>
            <a:endParaRPr kumimoji="0" lang="pt-BR" sz="1600" b="0" i="0" u="none" strike="noStrike" kern="1200" cap="none" spc="30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2F164D34-C67A-4F36-820E-AEFDB5EE943C}"/>
              </a:ext>
            </a:extLst>
          </p:cNvPr>
          <p:cNvSpPr/>
          <p:nvPr/>
        </p:nvSpPr>
        <p:spPr>
          <a:xfrm>
            <a:off x="8101466" y="4952769"/>
            <a:ext cx="3848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Baixo risco</a:t>
            </a:r>
            <a:endParaRPr kumimoji="0" lang="pt-BR" sz="1400" b="1" i="1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Ações com menor variabilidade de preço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9FBEAA06-D920-46A9-B145-F3EE94721180}"/>
              </a:ext>
            </a:extLst>
          </p:cNvPr>
          <p:cNvSpPr/>
          <p:nvPr/>
        </p:nvSpPr>
        <p:spPr>
          <a:xfrm>
            <a:off x="8101466" y="1919422"/>
            <a:ext cx="1234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Valor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Ações baratas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2F63A02-43C4-4BC9-A3AC-87E8AAB6E448}"/>
              </a:ext>
            </a:extLst>
          </p:cNvPr>
          <p:cNvSpPr/>
          <p:nvPr/>
        </p:nvSpPr>
        <p:spPr>
          <a:xfrm>
            <a:off x="8101466" y="5714792"/>
            <a:ext cx="35166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Crescimento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Maior crescimento de receitas e lucros</a:t>
            </a:r>
          </a:p>
        </p:txBody>
      </p:sp>
      <p:pic>
        <p:nvPicPr>
          <p:cNvPr id="20" name="Imagem 19" descr="Uma imagem contendo objeto&#10;&#10;Descrição gerada com alta confiança">
            <a:extLst>
              <a:ext uri="{FF2B5EF4-FFF2-40B4-BE49-F238E27FC236}">
                <a16:creationId xmlns:a16="http://schemas.microsoft.com/office/drawing/2014/main" id="{467AAAEF-C694-403A-A85D-80DD570F9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206C9379-7840-470A-8320-BAFD53B88A6D}"/>
              </a:ext>
            </a:extLst>
          </p:cNvPr>
          <p:cNvCxnSpPr>
            <a:cxnSpLocks/>
          </p:cNvCxnSpPr>
          <p:nvPr/>
        </p:nvCxnSpPr>
        <p:spPr>
          <a:xfrm flipV="1">
            <a:off x="7385185" y="1919422"/>
            <a:ext cx="0" cy="4228304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sp>
        <p:nvSpPr>
          <p:cNvPr id="28" name="Retângulo 27">
            <a:extLst>
              <a:ext uri="{FF2B5EF4-FFF2-40B4-BE49-F238E27FC236}">
                <a16:creationId xmlns:a16="http://schemas.microsoft.com/office/drawing/2014/main" id="{60FF83D5-0C44-4F04-BE06-22B819681E27}"/>
              </a:ext>
            </a:extLst>
          </p:cNvPr>
          <p:cNvSpPr/>
          <p:nvPr/>
        </p:nvSpPr>
        <p:spPr>
          <a:xfrm>
            <a:off x="594491" y="5413906"/>
            <a:ext cx="6576532" cy="738664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FA453843-BDC3-44D6-B3CF-498C9072A6CE}"/>
              </a:ext>
            </a:extLst>
          </p:cNvPr>
          <p:cNvSpPr txBox="1"/>
          <p:nvPr/>
        </p:nvSpPr>
        <p:spPr>
          <a:xfrm>
            <a:off x="763391" y="5603834"/>
            <a:ext cx="59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Cada característica é conhecida como ‘fator de risco’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A84E69D1-EC8C-48B9-BBCC-7B61B114E421}"/>
              </a:ext>
            </a:extLst>
          </p:cNvPr>
          <p:cNvSpPr txBox="1"/>
          <p:nvPr/>
        </p:nvSpPr>
        <p:spPr>
          <a:xfrm>
            <a:off x="4280881" y="1344934"/>
            <a:ext cx="3047020" cy="1206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A BONS RETORNOS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8FC046D0-C220-437B-AB6A-165C1DC33FCD}"/>
              </a:ext>
            </a:extLst>
          </p:cNvPr>
          <p:cNvGrpSpPr/>
          <p:nvPr/>
        </p:nvGrpSpPr>
        <p:grpSpPr>
          <a:xfrm>
            <a:off x="7563455" y="1955859"/>
            <a:ext cx="386648" cy="368126"/>
            <a:chOff x="26310166" y="3857624"/>
            <a:chExt cx="530225" cy="504825"/>
          </a:xfrm>
        </p:grpSpPr>
        <p:sp>
          <p:nvSpPr>
            <p:cNvPr id="43" name="Freeform 833">
              <a:extLst>
                <a:ext uri="{FF2B5EF4-FFF2-40B4-BE49-F238E27FC236}">
                  <a16:creationId xmlns:a16="http://schemas.microsoft.com/office/drawing/2014/main" id="{564C58F7-F74A-43BF-BD30-699589EC6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10166" y="3857624"/>
              <a:ext cx="530225" cy="504825"/>
            </a:xfrm>
            <a:custGeom>
              <a:avLst/>
              <a:gdLst>
                <a:gd name="T0" fmla="*/ 87 w 166"/>
                <a:gd name="T1" fmla="*/ 3 h 156"/>
                <a:gd name="T2" fmla="*/ 109 w 166"/>
                <a:gd name="T3" fmla="*/ 52 h 156"/>
                <a:gd name="T4" fmla="*/ 161 w 166"/>
                <a:gd name="T5" fmla="*/ 57 h 156"/>
                <a:gd name="T6" fmla="*/ 163 w 166"/>
                <a:gd name="T7" fmla="*/ 64 h 156"/>
                <a:gd name="T8" fmla="*/ 125 w 166"/>
                <a:gd name="T9" fmla="*/ 101 h 156"/>
                <a:gd name="T10" fmla="*/ 135 w 166"/>
                <a:gd name="T11" fmla="*/ 150 h 156"/>
                <a:gd name="T12" fmla="*/ 129 w 166"/>
                <a:gd name="T13" fmla="*/ 155 h 156"/>
                <a:gd name="T14" fmla="*/ 83 w 166"/>
                <a:gd name="T15" fmla="*/ 132 h 156"/>
                <a:gd name="T16" fmla="*/ 37 w 166"/>
                <a:gd name="T17" fmla="*/ 155 h 156"/>
                <a:gd name="T18" fmla="*/ 31 w 166"/>
                <a:gd name="T19" fmla="*/ 150 h 156"/>
                <a:gd name="T20" fmla="*/ 41 w 166"/>
                <a:gd name="T21" fmla="*/ 101 h 156"/>
                <a:gd name="T22" fmla="*/ 3 w 166"/>
                <a:gd name="T23" fmla="*/ 64 h 156"/>
                <a:gd name="T24" fmla="*/ 5 w 166"/>
                <a:gd name="T25" fmla="*/ 57 h 156"/>
                <a:gd name="T26" fmla="*/ 57 w 166"/>
                <a:gd name="T27" fmla="*/ 52 h 156"/>
                <a:gd name="T28" fmla="*/ 79 w 166"/>
                <a:gd name="T29" fmla="*/ 3 h 156"/>
                <a:gd name="T30" fmla="*/ 87 w 166"/>
                <a:gd name="T31" fmla="*/ 3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6" h="156">
                  <a:moveTo>
                    <a:pt x="87" y="3"/>
                  </a:moveTo>
                  <a:cubicBezTo>
                    <a:pt x="109" y="52"/>
                    <a:pt x="109" y="52"/>
                    <a:pt x="109" y="52"/>
                  </a:cubicBezTo>
                  <a:cubicBezTo>
                    <a:pt x="161" y="57"/>
                    <a:pt x="161" y="57"/>
                    <a:pt x="161" y="57"/>
                  </a:cubicBezTo>
                  <a:cubicBezTo>
                    <a:pt x="164" y="57"/>
                    <a:pt x="166" y="61"/>
                    <a:pt x="163" y="64"/>
                  </a:cubicBezTo>
                  <a:cubicBezTo>
                    <a:pt x="125" y="101"/>
                    <a:pt x="125" y="101"/>
                    <a:pt x="125" y="101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5" y="154"/>
                    <a:pt x="132" y="156"/>
                    <a:pt x="129" y="155"/>
                  </a:cubicBezTo>
                  <a:cubicBezTo>
                    <a:pt x="83" y="132"/>
                    <a:pt x="83" y="132"/>
                    <a:pt x="83" y="132"/>
                  </a:cubicBezTo>
                  <a:cubicBezTo>
                    <a:pt x="37" y="155"/>
                    <a:pt x="37" y="155"/>
                    <a:pt x="37" y="155"/>
                  </a:cubicBezTo>
                  <a:cubicBezTo>
                    <a:pt x="34" y="156"/>
                    <a:pt x="31" y="154"/>
                    <a:pt x="31" y="150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3" y="64"/>
                    <a:pt x="3" y="64"/>
                    <a:pt x="3" y="64"/>
                  </a:cubicBezTo>
                  <a:cubicBezTo>
                    <a:pt x="0" y="61"/>
                    <a:pt x="2" y="57"/>
                    <a:pt x="5" y="57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79" y="3"/>
                    <a:pt x="79" y="3"/>
                    <a:pt x="79" y="3"/>
                  </a:cubicBezTo>
                  <a:cubicBezTo>
                    <a:pt x="81" y="0"/>
                    <a:pt x="85" y="0"/>
                    <a:pt x="87" y="3"/>
                  </a:cubicBezTo>
                  <a:close/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Line 834">
              <a:extLst>
                <a:ext uri="{FF2B5EF4-FFF2-40B4-BE49-F238E27FC236}">
                  <a16:creationId xmlns:a16="http://schemas.microsoft.com/office/drawing/2014/main" id="{C2A49DA5-E0E0-4045-A861-6C098540D1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37179" y="3952874"/>
              <a:ext cx="38100" cy="90487"/>
            </a:xfrm>
            <a:prstGeom prst="line">
              <a:avLst/>
            </a:prstGeom>
            <a:noFill/>
            <a:ln w="19050" cap="rnd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CBFE1C37-37E3-4EE6-9FAA-C9818314B41A}"/>
              </a:ext>
            </a:extLst>
          </p:cNvPr>
          <p:cNvGrpSpPr/>
          <p:nvPr/>
        </p:nvGrpSpPr>
        <p:grpSpPr>
          <a:xfrm>
            <a:off x="7584293" y="2641768"/>
            <a:ext cx="344973" cy="428323"/>
            <a:chOff x="11574901" y="1754242"/>
            <a:chExt cx="473075" cy="587376"/>
          </a:xfrm>
        </p:grpSpPr>
        <p:sp>
          <p:nvSpPr>
            <p:cNvPr id="46" name="Freeform 632">
              <a:extLst>
                <a:ext uri="{FF2B5EF4-FFF2-40B4-BE49-F238E27FC236}">
                  <a16:creationId xmlns:a16="http://schemas.microsoft.com/office/drawing/2014/main" id="{CED5A395-B2CA-4D3B-9340-46616FBD1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74901" y="1754242"/>
              <a:ext cx="473075" cy="477838"/>
            </a:xfrm>
            <a:custGeom>
              <a:avLst/>
              <a:gdLst>
                <a:gd name="T0" fmla="*/ 133 w 148"/>
                <a:gd name="T1" fmla="*/ 74 h 148"/>
                <a:gd name="T2" fmla="*/ 121 w 148"/>
                <a:gd name="T3" fmla="*/ 40 h 148"/>
                <a:gd name="T4" fmla="*/ 92 w 148"/>
                <a:gd name="T5" fmla="*/ 18 h 148"/>
                <a:gd name="T6" fmla="*/ 92 w 148"/>
                <a:gd name="T7" fmla="*/ 18 h 148"/>
                <a:gd name="T8" fmla="*/ 56 w 148"/>
                <a:gd name="T9" fmla="*/ 18 h 148"/>
                <a:gd name="T10" fmla="*/ 56 w 148"/>
                <a:gd name="T11" fmla="*/ 18 h 148"/>
                <a:gd name="T12" fmla="*/ 27 w 148"/>
                <a:gd name="T13" fmla="*/ 40 h 148"/>
                <a:gd name="T14" fmla="*/ 15 w 148"/>
                <a:gd name="T15" fmla="*/ 74 h 148"/>
                <a:gd name="T16" fmla="*/ 27 w 148"/>
                <a:gd name="T17" fmla="*/ 108 h 148"/>
                <a:gd name="T18" fmla="*/ 56 w 148"/>
                <a:gd name="T19" fmla="*/ 130 h 148"/>
                <a:gd name="T20" fmla="*/ 56 w 148"/>
                <a:gd name="T21" fmla="*/ 130 h 148"/>
                <a:gd name="T22" fmla="*/ 92 w 148"/>
                <a:gd name="T23" fmla="*/ 130 h 148"/>
                <a:gd name="T24" fmla="*/ 92 w 148"/>
                <a:gd name="T25" fmla="*/ 130 h 148"/>
                <a:gd name="T26" fmla="*/ 121 w 148"/>
                <a:gd name="T27" fmla="*/ 108 h 148"/>
                <a:gd name="T28" fmla="*/ 133 w 148"/>
                <a:gd name="T29" fmla="*/ 74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148">
                  <a:moveTo>
                    <a:pt x="133" y="74"/>
                  </a:moveTo>
                  <a:cubicBezTo>
                    <a:pt x="148" y="63"/>
                    <a:pt x="140" y="39"/>
                    <a:pt x="121" y="40"/>
                  </a:cubicBezTo>
                  <a:cubicBezTo>
                    <a:pt x="128" y="22"/>
                    <a:pt x="107" y="7"/>
                    <a:pt x="92" y="18"/>
                  </a:cubicBezTo>
                  <a:cubicBezTo>
                    <a:pt x="92" y="18"/>
                    <a:pt x="92" y="18"/>
                    <a:pt x="92" y="18"/>
                  </a:cubicBezTo>
                  <a:cubicBezTo>
                    <a:pt x="87" y="0"/>
                    <a:pt x="61" y="0"/>
                    <a:pt x="56" y="18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41" y="7"/>
                    <a:pt x="20" y="22"/>
                    <a:pt x="27" y="40"/>
                  </a:cubicBezTo>
                  <a:cubicBezTo>
                    <a:pt x="8" y="39"/>
                    <a:pt x="0" y="63"/>
                    <a:pt x="15" y="74"/>
                  </a:cubicBezTo>
                  <a:cubicBezTo>
                    <a:pt x="0" y="85"/>
                    <a:pt x="8" y="109"/>
                    <a:pt x="27" y="108"/>
                  </a:cubicBezTo>
                  <a:cubicBezTo>
                    <a:pt x="20" y="126"/>
                    <a:pt x="41" y="141"/>
                    <a:pt x="56" y="130"/>
                  </a:cubicBezTo>
                  <a:cubicBezTo>
                    <a:pt x="56" y="130"/>
                    <a:pt x="56" y="130"/>
                    <a:pt x="56" y="130"/>
                  </a:cubicBezTo>
                  <a:cubicBezTo>
                    <a:pt x="61" y="148"/>
                    <a:pt x="87" y="148"/>
                    <a:pt x="92" y="130"/>
                  </a:cubicBezTo>
                  <a:cubicBezTo>
                    <a:pt x="92" y="130"/>
                    <a:pt x="92" y="130"/>
                    <a:pt x="92" y="130"/>
                  </a:cubicBezTo>
                  <a:cubicBezTo>
                    <a:pt x="107" y="141"/>
                    <a:pt x="128" y="126"/>
                    <a:pt x="121" y="108"/>
                  </a:cubicBezTo>
                  <a:cubicBezTo>
                    <a:pt x="140" y="109"/>
                    <a:pt x="148" y="85"/>
                    <a:pt x="133" y="74"/>
                  </a:cubicBezTo>
                  <a:close/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Freeform 633">
              <a:extLst>
                <a:ext uri="{FF2B5EF4-FFF2-40B4-BE49-F238E27FC236}">
                  <a16:creationId xmlns:a16="http://schemas.microsoft.com/office/drawing/2014/main" id="{03F82D04-CC67-4EDE-9C60-BA9DBC0BC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2538" y="2213030"/>
              <a:ext cx="177800" cy="128588"/>
            </a:xfrm>
            <a:custGeom>
              <a:avLst/>
              <a:gdLst>
                <a:gd name="T0" fmla="*/ 112 w 112"/>
                <a:gd name="T1" fmla="*/ 0 h 81"/>
                <a:gd name="T2" fmla="*/ 112 w 112"/>
                <a:gd name="T3" fmla="*/ 81 h 81"/>
                <a:gd name="T4" fmla="*/ 56 w 112"/>
                <a:gd name="T5" fmla="*/ 49 h 81"/>
                <a:gd name="T6" fmla="*/ 0 w 112"/>
                <a:gd name="T7" fmla="*/ 81 h 81"/>
                <a:gd name="T8" fmla="*/ 0 w 112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81">
                  <a:moveTo>
                    <a:pt x="112" y="0"/>
                  </a:moveTo>
                  <a:lnTo>
                    <a:pt x="112" y="81"/>
                  </a:lnTo>
                  <a:lnTo>
                    <a:pt x="56" y="49"/>
                  </a:lnTo>
                  <a:lnTo>
                    <a:pt x="0" y="81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Oval 634">
              <a:extLst>
                <a:ext uri="{FF2B5EF4-FFF2-40B4-BE49-F238E27FC236}">
                  <a16:creationId xmlns:a16="http://schemas.microsoft.com/office/drawing/2014/main" id="{2E43BCF3-BDA6-4DA7-AE96-548521EDE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84438" y="1863780"/>
              <a:ext cx="255587" cy="258763"/>
            </a:xfrm>
            <a:prstGeom prst="ellipse">
              <a:avLst/>
            </a:pr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635">
              <a:extLst>
                <a:ext uri="{FF2B5EF4-FFF2-40B4-BE49-F238E27FC236}">
                  <a16:creationId xmlns:a16="http://schemas.microsoft.com/office/drawing/2014/main" id="{DDAC261B-74B4-4C65-8232-690F5AE6A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3338" y="1941567"/>
              <a:ext cx="38100" cy="90488"/>
            </a:xfrm>
            <a:custGeom>
              <a:avLst/>
              <a:gdLst>
                <a:gd name="T0" fmla="*/ 24 w 24"/>
                <a:gd name="T1" fmla="*/ 57 h 57"/>
                <a:gd name="T2" fmla="*/ 24 w 24"/>
                <a:gd name="T3" fmla="*/ 0 h 57"/>
                <a:gd name="T4" fmla="*/ 0 w 24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57">
                  <a:moveTo>
                    <a:pt x="24" y="57"/>
                  </a:move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Line 636">
              <a:extLst>
                <a:ext uri="{FF2B5EF4-FFF2-40B4-BE49-F238E27FC236}">
                  <a16:creationId xmlns:a16="http://schemas.microsoft.com/office/drawing/2014/main" id="{1089D86B-CC43-4576-9E5D-0C6DBC3AC0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73338" y="2032055"/>
              <a:ext cx="76200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A380B265-5A1D-48DA-9EDA-53027094727C}"/>
              </a:ext>
            </a:extLst>
          </p:cNvPr>
          <p:cNvGrpSpPr/>
          <p:nvPr/>
        </p:nvGrpSpPr>
        <p:grpSpPr>
          <a:xfrm>
            <a:off x="7542618" y="4032676"/>
            <a:ext cx="428323" cy="415589"/>
            <a:chOff x="1321616" y="1201223"/>
            <a:chExt cx="587375" cy="569913"/>
          </a:xfrm>
        </p:grpSpPr>
        <p:sp>
          <p:nvSpPr>
            <p:cNvPr id="53" name="Rectangle 14">
              <a:extLst>
                <a:ext uri="{FF2B5EF4-FFF2-40B4-BE49-F238E27FC236}">
                  <a16:creationId xmlns:a16="http://schemas.microsoft.com/office/drawing/2014/main" id="{F1A9C1CC-D6AD-4EE6-B618-5E080F0BCC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191" y="1447286"/>
              <a:ext cx="127000" cy="323850"/>
            </a:xfrm>
            <a:prstGeom prst="rect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 15">
              <a:extLst>
                <a:ext uri="{FF2B5EF4-FFF2-40B4-BE49-F238E27FC236}">
                  <a16:creationId xmlns:a16="http://schemas.microsoft.com/office/drawing/2014/main" id="{4C85C465-14B7-4713-82B3-C8F5E56EAC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416" y="1653661"/>
              <a:ext cx="128588" cy="117475"/>
            </a:xfrm>
            <a:prstGeom prst="rect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Rectangle 16">
              <a:extLst>
                <a:ext uri="{FF2B5EF4-FFF2-40B4-BE49-F238E27FC236}">
                  <a16:creationId xmlns:a16="http://schemas.microsoft.com/office/drawing/2014/main" id="{42E02FD7-D9F0-42CF-B055-59B667822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804" y="1563173"/>
              <a:ext cx="127000" cy="207963"/>
            </a:xfrm>
            <a:prstGeom prst="rect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Line 17">
              <a:extLst>
                <a:ext uri="{FF2B5EF4-FFF2-40B4-BE49-F238E27FC236}">
                  <a16:creationId xmlns:a16="http://schemas.microsoft.com/office/drawing/2014/main" id="{C21C6134-5512-42C1-9325-9C497C67B6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21616" y="1771136"/>
              <a:ext cx="587375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7018CCA8-9F84-443F-9E3C-03EA1B5B9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1616" y="1201223"/>
              <a:ext cx="523875" cy="361950"/>
            </a:xfrm>
            <a:custGeom>
              <a:avLst/>
              <a:gdLst>
                <a:gd name="T0" fmla="*/ 330 w 330"/>
                <a:gd name="T1" fmla="*/ 0 h 228"/>
                <a:gd name="T2" fmla="*/ 250 w 330"/>
                <a:gd name="T3" fmla="*/ 0 h 228"/>
                <a:gd name="T4" fmla="*/ 274 w 330"/>
                <a:gd name="T5" fmla="*/ 25 h 228"/>
                <a:gd name="T6" fmla="*/ 161 w 330"/>
                <a:gd name="T7" fmla="*/ 131 h 228"/>
                <a:gd name="T8" fmla="*/ 113 w 330"/>
                <a:gd name="T9" fmla="*/ 82 h 228"/>
                <a:gd name="T10" fmla="*/ 0 w 330"/>
                <a:gd name="T11" fmla="*/ 196 h 228"/>
                <a:gd name="T12" fmla="*/ 32 w 330"/>
                <a:gd name="T13" fmla="*/ 228 h 228"/>
                <a:gd name="T14" fmla="*/ 113 w 330"/>
                <a:gd name="T15" fmla="*/ 147 h 228"/>
                <a:gd name="T16" fmla="*/ 169 w 330"/>
                <a:gd name="T17" fmla="*/ 196 h 228"/>
                <a:gd name="T18" fmla="*/ 306 w 330"/>
                <a:gd name="T19" fmla="*/ 57 h 228"/>
                <a:gd name="T20" fmla="*/ 330 w 330"/>
                <a:gd name="T21" fmla="*/ 82 h 228"/>
                <a:gd name="T22" fmla="*/ 330 w 330"/>
                <a:gd name="T23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0" h="228">
                  <a:moveTo>
                    <a:pt x="330" y="0"/>
                  </a:moveTo>
                  <a:lnTo>
                    <a:pt x="250" y="0"/>
                  </a:lnTo>
                  <a:lnTo>
                    <a:pt x="274" y="25"/>
                  </a:lnTo>
                  <a:lnTo>
                    <a:pt x="161" y="131"/>
                  </a:lnTo>
                  <a:lnTo>
                    <a:pt x="113" y="82"/>
                  </a:lnTo>
                  <a:lnTo>
                    <a:pt x="0" y="196"/>
                  </a:lnTo>
                  <a:lnTo>
                    <a:pt x="32" y="228"/>
                  </a:lnTo>
                  <a:lnTo>
                    <a:pt x="113" y="147"/>
                  </a:lnTo>
                  <a:lnTo>
                    <a:pt x="169" y="196"/>
                  </a:lnTo>
                  <a:lnTo>
                    <a:pt x="306" y="57"/>
                  </a:lnTo>
                  <a:lnTo>
                    <a:pt x="330" y="82"/>
                  </a:lnTo>
                  <a:lnTo>
                    <a:pt x="330" y="0"/>
                  </a:lnTo>
                  <a:close/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8" name="Agrupar 57">
            <a:extLst>
              <a:ext uri="{FF2B5EF4-FFF2-40B4-BE49-F238E27FC236}">
                <a16:creationId xmlns:a16="http://schemas.microsoft.com/office/drawing/2014/main" id="{C9CB2E7D-1C30-41C1-B633-EBF5744E6396}"/>
              </a:ext>
            </a:extLst>
          </p:cNvPr>
          <p:cNvGrpSpPr/>
          <p:nvPr/>
        </p:nvGrpSpPr>
        <p:grpSpPr>
          <a:xfrm>
            <a:off x="7551879" y="5018366"/>
            <a:ext cx="409800" cy="414430"/>
            <a:chOff x="11599863" y="4870450"/>
            <a:chExt cx="561976" cy="568325"/>
          </a:xfrm>
        </p:grpSpPr>
        <p:sp>
          <p:nvSpPr>
            <p:cNvPr id="59" name="Freeform 322">
              <a:extLst>
                <a:ext uri="{FF2B5EF4-FFF2-40B4-BE49-F238E27FC236}">
                  <a16:creationId xmlns:a16="http://schemas.microsoft.com/office/drawing/2014/main" id="{D4C50F69-155A-4388-98CF-8ABC3282E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91951" y="5121275"/>
              <a:ext cx="369888" cy="227012"/>
            </a:xfrm>
            <a:custGeom>
              <a:avLst/>
              <a:gdLst>
                <a:gd name="T0" fmla="*/ 0 w 116"/>
                <a:gd name="T1" fmla="*/ 70 h 70"/>
                <a:gd name="T2" fmla="*/ 8 w 116"/>
                <a:gd name="T3" fmla="*/ 66 h 70"/>
                <a:gd name="T4" fmla="*/ 64 w 116"/>
                <a:gd name="T5" fmla="*/ 66 h 70"/>
                <a:gd name="T6" fmla="*/ 96 w 116"/>
                <a:gd name="T7" fmla="*/ 38 h 70"/>
                <a:gd name="T8" fmla="*/ 116 w 116"/>
                <a:gd name="T9" fmla="*/ 6 h 70"/>
                <a:gd name="T10" fmla="*/ 100 w 116"/>
                <a:gd name="T11" fmla="*/ 2 h 70"/>
                <a:gd name="T12" fmla="*/ 84 w 116"/>
                <a:gd name="T13" fmla="*/ 18 h 70"/>
                <a:gd name="T14" fmla="*/ 66 w 116"/>
                <a:gd name="T15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cubicBezTo>
                    <a:pt x="2" y="68"/>
                    <a:pt x="3" y="66"/>
                    <a:pt x="8" y="66"/>
                  </a:cubicBezTo>
                  <a:cubicBezTo>
                    <a:pt x="13" y="66"/>
                    <a:pt x="59" y="66"/>
                    <a:pt x="64" y="66"/>
                  </a:cubicBezTo>
                  <a:cubicBezTo>
                    <a:pt x="68" y="66"/>
                    <a:pt x="93" y="41"/>
                    <a:pt x="96" y="38"/>
                  </a:cubicBezTo>
                  <a:cubicBezTo>
                    <a:pt x="99" y="35"/>
                    <a:pt x="112" y="15"/>
                    <a:pt x="116" y="6"/>
                  </a:cubicBezTo>
                  <a:cubicBezTo>
                    <a:pt x="114" y="3"/>
                    <a:pt x="107" y="0"/>
                    <a:pt x="100" y="2"/>
                  </a:cubicBezTo>
                  <a:cubicBezTo>
                    <a:pt x="93" y="4"/>
                    <a:pt x="89" y="9"/>
                    <a:pt x="84" y="18"/>
                  </a:cubicBezTo>
                  <a:cubicBezTo>
                    <a:pt x="66" y="28"/>
                    <a:pt x="66" y="28"/>
                    <a:pt x="66" y="28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Freeform 323">
              <a:extLst>
                <a:ext uri="{FF2B5EF4-FFF2-40B4-BE49-F238E27FC236}">
                  <a16:creationId xmlns:a16="http://schemas.microsoft.com/office/drawing/2014/main" id="{E118C77A-1BFB-404D-AD2F-652FA202B1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8763" y="5167313"/>
              <a:ext cx="333375" cy="90487"/>
            </a:xfrm>
            <a:custGeom>
              <a:avLst/>
              <a:gdLst>
                <a:gd name="T0" fmla="*/ 56 w 104"/>
                <a:gd name="T1" fmla="*/ 28 h 28"/>
                <a:gd name="T2" fmla="*/ 88 w 104"/>
                <a:gd name="T3" fmla="*/ 28 h 28"/>
                <a:gd name="T4" fmla="*/ 88 w 104"/>
                <a:gd name="T5" fmla="*/ 8 h 28"/>
                <a:gd name="T6" fmla="*/ 67 w 104"/>
                <a:gd name="T7" fmla="*/ 8 h 28"/>
                <a:gd name="T8" fmla="*/ 52 w 104"/>
                <a:gd name="T9" fmla="*/ 0 h 28"/>
                <a:gd name="T10" fmla="*/ 32 w 104"/>
                <a:gd name="T11" fmla="*/ 0 h 28"/>
                <a:gd name="T12" fmla="*/ 16 w 104"/>
                <a:gd name="T13" fmla="*/ 8 h 28"/>
                <a:gd name="T14" fmla="*/ 0 w 104"/>
                <a:gd name="T15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8">
                  <a:moveTo>
                    <a:pt x="56" y="28"/>
                  </a:moveTo>
                  <a:cubicBezTo>
                    <a:pt x="56" y="28"/>
                    <a:pt x="84" y="28"/>
                    <a:pt x="88" y="28"/>
                  </a:cubicBezTo>
                  <a:cubicBezTo>
                    <a:pt x="104" y="28"/>
                    <a:pt x="104" y="8"/>
                    <a:pt x="88" y="8"/>
                  </a:cubicBezTo>
                  <a:cubicBezTo>
                    <a:pt x="84" y="8"/>
                    <a:pt x="78" y="8"/>
                    <a:pt x="67" y="8"/>
                  </a:cubicBezTo>
                  <a:cubicBezTo>
                    <a:pt x="64" y="8"/>
                    <a:pt x="57" y="0"/>
                    <a:pt x="52" y="0"/>
                  </a:cubicBezTo>
                  <a:cubicBezTo>
                    <a:pt x="50" y="0"/>
                    <a:pt x="37" y="0"/>
                    <a:pt x="32" y="0"/>
                  </a:cubicBezTo>
                  <a:cubicBezTo>
                    <a:pt x="27" y="0"/>
                    <a:pt x="20" y="4"/>
                    <a:pt x="16" y="8"/>
                  </a:cubicBezTo>
                  <a:cubicBezTo>
                    <a:pt x="10" y="14"/>
                    <a:pt x="0" y="24"/>
                    <a:pt x="0" y="24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Freeform 324">
              <a:extLst>
                <a:ext uri="{FF2B5EF4-FFF2-40B4-BE49-F238E27FC236}">
                  <a16:creationId xmlns:a16="http://schemas.microsoft.com/office/drawing/2014/main" id="{C3152570-375A-4AE1-9383-4AFD68447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9863" y="5218113"/>
              <a:ext cx="217488" cy="220662"/>
            </a:xfrm>
            <a:custGeom>
              <a:avLst/>
              <a:gdLst>
                <a:gd name="T0" fmla="*/ 97 w 137"/>
                <a:gd name="T1" fmla="*/ 139 h 139"/>
                <a:gd name="T2" fmla="*/ 137 w 137"/>
                <a:gd name="T3" fmla="*/ 98 h 139"/>
                <a:gd name="T4" fmla="*/ 40 w 137"/>
                <a:gd name="T5" fmla="*/ 0 h 139"/>
                <a:gd name="T6" fmla="*/ 0 w 137"/>
                <a:gd name="T7" fmla="*/ 41 h 139"/>
                <a:gd name="T8" fmla="*/ 97 w 137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9">
                  <a:moveTo>
                    <a:pt x="97" y="139"/>
                  </a:moveTo>
                  <a:lnTo>
                    <a:pt x="137" y="98"/>
                  </a:lnTo>
                  <a:lnTo>
                    <a:pt x="40" y="0"/>
                  </a:lnTo>
                  <a:lnTo>
                    <a:pt x="0" y="41"/>
                  </a:lnTo>
                  <a:lnTo>
                    <a:pt x="97" y="139"/>
                  </a:lnTo>
                  <a:close/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Line 325">
              <a:extLst>
                <a:ext uri="{FF2B5EF4-FFF2-40B4-BE49-F238E27FC236}">
                  <a16:creationId xmlns:a16="http://schemas.microsoft.com/office/drawing/2014/main" id="{CCAD52B8-83E9-4904-A98D-B1B0791AE5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63363" y="5283200"/>
              <a:ext cx="25400" cy="2540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Line 326">
              <a:extLst>
                <a:ext uri="{FF2B5EF4-FFF2-40B4-BE49-F238E27FC236}">
                  <a16:creationId xmlns:a16="http://schemas.microsoft.com/office/drawing/2014/main" id="{552CC47E-F1C6-40C5-82C6-EFF8C9F159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79251" y="4973638"/>
              <a:ext cx="25400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327">
              <a:extLst>
                <a:ext uri="{FF2B5EF4-FFF2-40B4-BE49-F238E27FC236}">
                  <a16:creationId xmlns:a16="http://schemas.microsoft.com/office/drawing/2014/main" id="{498D5873-7C34-405B-8E09-C65E665B3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4895850"/>
              <a:ext cx="38100" cy="155575"/>
            </a:xfrm>
            <a:custGeom>
              <a:avLst/>
              <a:gdLst>
                <a:gd name="T0" fmla="*/ 12 w 12"/>
                <a:gd name="T1" fmla="*/ 0 h 48"/>
                <a:gd name="T2" fmla="*/ 0 w 12"/>
                <a:gd name="T3" fmla="*/ 12 h 48"/>
                <a:gd name="T4" fmla="*/ 0 w 12"/>
                <a:gd name="T5" fmla="*/ 36 h 48"/>
                <a:gd name="T6" fmla="*/ 0 w 12"/>
                <a:gd name="T7" fmla="*/ 36 h 48"/>
                <a:gd name="T8" fmla="*/ 12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12" y="0"/>
                  </a:moveTo>
                  <a:cubicBezTo>
                    <a:pt x="12" y="7"/>
                    <a:pt x="8" y="12"/>
                    <a:pt x="0" y="1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7" y="36"/>
                    <a:pt x="12" y="41"/>
                    <a:pt x="12" y="48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Line 328">
              <a:extLst>
                <a:ext uri="{FF2B5EF4-FFF2-40B4-BE49-F238E27FC236}">
                  <a16:creationId xmlns:a16="http://schemas.microsoft.com/office/drawing/2014/main" id="{8751AA68-26E9-47E7-84EC-4419E443D8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984038" y="4973638"/>
              <a:ext cx="25400" cy="0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Freeform 329">
              <a:extLst>
                <a:ext uri="{FF2B5EF4-FFF2-40B4-BE49-F238E27FC236}">
                  <a16:creationId xmlns:a16="http://schemas.microsoft.com/office/drawing/2014/main" id="{03CFF79F-B7BF-4E93-B8F0-56E9D9806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2138" y="4895850"/>
              <a:ext cx="38100" cy="155575"/>
            </a:xfrm>
            <a:custGeom>
              <a:avLst/>
              <a:gdLst>
                <a:gd name="T0" fmla="*/ 0 w 12"/>
                <a:gd name="T1" fmla="*/ 0 h 48"/>
                <a:gd name="T2" fmla="*/ 12 w 12"/>
                <a:gd name="T3" fmla="*/ 12 h 48"/>
                <a:gd name="T4" fmla="*/ 12 w 12"/>
                <a:gd name="T5" fmla="*/ 36 h 48"/>
                <a:gd name="T6" fmla="*/ 12 w 12"/>
                <a:gd name="T7" fmla="*/ 36 h 48"/>
                <a:gd name="T8" fmla="*/ 0 w 12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8">
                  <a:moveTo>
                    <a:pt x="0" y="0"/>
                  </a:moveTo>
                  <a:cubicBezTo>
                    <a:pt x="0" y="7"/>
                    <a:pt x="4" y="12"/>
                    <a:pt x="12" y="12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5" y="36"/>
                    <a:pt x="0" y="41"/>
                    <a:pt x="0" y="48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330">
              <a:extLst>
                <a:ext uri="{FF2B5EF4-FFF2-40B4-BE49-F238E27FC236}">
                  <a16:creationId xmlns:a16="http://schemas.microsoft.com/office/drawing/2014/main" id="{87C50CC8-49C9-4367-99DF-DDBBAC9ACC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42751" y="4921250"/>
              <a:ext cx="101600" cy="103187"/>
            </a:xfrm>
            <a:prstGeom prst="ellipse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Rectangle 331">
              <a:extLst>
                <a:ext uri="{FF2B5EF4-FFF2-40B4-BE49-F238E27FC236}">
                  <a16:creationId xmlns:a16="http://schemas.microsoft.com/office/drawing/2014/main" id="{FC69570C-4DCA-490B-BBFE-586A31FFB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76063" y="4870450"/>
              <a:ext cx="434975" cy="206375"/>
            </a:xfrm>
            <a:prstGeom prst="rect">
              <a:avLst/>
            </a:prstGeom>
            <a:noFill/>
            <a:ln w="19050" cap="flat">
              <a:solidFill>
                <a:srgbClr val="FF66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9" name="Agrupar 68">
            <a:extLst>
              <a:ext uri="{FF2B5EF4-FFF2-40B4-BE49-F238E27FC236}">
                <a16:creationId xmlns:a16="http://schemas.microsoft.com/office/drawing/2014/main" id="{7388D4EF-4F13-4D2D-9BCE-9A28D76E94B0}"/>
              </a:ext>
            </a:extLst>
          </p:cNvPr>
          <p:cNvGrpSpPr/>
          <p:nvPr/>
        </p:nvGrpSpPr>
        <p:grpSpPr>
          <a:xfrm>
            <a:off x="7547248" y="5779881"/>
            <a:ext cx="419062" cy="353077"/>
            <a:chOff x="7052733" y="4942417"/>
            <a:chExt cx="574676" cy="484188"/>
          </a:xfrm>
        </p:grpSpPr>
        <p:sp>
          <p:nvSpPr>
            <p:cNvPr id="70" name="Freeform 1027">
              <a:extLst>
                <a:ext uri="{FF2B5EF4-FFF2-40B4-BE49-F238E27FC236}">
                  <a16:creationId xmlns:a16="http://schemas.microsoft.com/office/drawing/2014/main" id="{A6DD7217-EF65-4F8B-B1A1-06E553E3E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3421" y="4942417"/>
              <a:ext cx="153988" cy="168275"/>
            </a:xfrm>
            <a:custGeom>
              <a:avLst/>
              <a:gdLst>
                <a:gd name="T0" fmla="*/ 24 w 97"/>
                <a:gd name="T1" fmla="*/ 106 h 106"/>
                <a:gd name="T2" fmla="*/ 57 w 97"/>
                <a:gd name="T3" fmla="*/ 73 h 106"/>
                <a:gd name="T4" fmla="*/ 81 w 97"/>
                <a:gd name="T5" fmla="*/ 98 h 106"/>
                <a:gd name="T6" fmla="*/ 97 w 97"/>
                <a:gd name="T7" fmla="*/ 0 h 106"/>
                <a:gd name="T8" fmla="*/ 0 w 97"/>
                <a:gd name="T9" fmla="*/ 16 h 106"/>
                <a:gd name="T10" fmla="*/ 24 w 97"/>
                <a:gd name="T11" fmla="*/ 41 h 106"/>
                <a:gd name="T12" fmla="*/ 0 w 97"/>
                <a:gd name="T13" fmla="*/ 6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106">
                  <a:moveTo>
                    <a:pt x="24" y="106"/>
                  </a:moveTo>
                  <a:lnTo>
                    <a:pt x="57" y="73"/>
                  </a:lnTo>
                  <a:lnTo>
                    <a:pt x="81" y="98"/>
                  </a:lnTo>
                  <a:lnTo>
                    <a:pt x="97" y="0"/>
                  </a:lnTo>
                  <a:lnTo>
                    <a:pt x="0" y="16"/>
                  </a:lnTo>
                  <a:lnTo>
                    <a:pt x="24" y="41"/>
                  </a:lnTo>
                  <a:lnTo>
                    <a:pt x="0" y="65"/>
                  </a:ln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1028">
              <a:extLst>
                <a:ext uri="{FF2B5EF4-FFF2-40B4-BE49-F238E27FC236}">
                  <a16:creationId xmlns:a16="http://schemas.microsoft.com/office/drawing/2014/main" id="{E6E9F72F-1323-48D7-B74E-E28DCC35B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67033" y="5020205"/>
              <a:ext cx="331788" cy="336550"/>
            </a:xfrm>
            <a:prstGeom prst="ellipse">
              <a:avLst/>
            </a:pr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Line 1029">
              <a:extLst>
                <a:ext uri="{FF2B5EF4-FFF2-40B4-BE49-F238E27FC236}">
                  <a16:creationId xmlns:a16="http://schemas.microsoft.com/office/drawing/2014/main" id="{094867C8-94CB-42C3-85C4-9B95647DF0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448021" y="5304367"/>
              <a:ext cx="122238" cy="122238"/>
            </a:xfrm>
            <a:prstGeom prst="line">
              <a:avLst/>
            </a:pr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Freeform 1030">
              <a:extLst>
                <a:ext uri="{FF2B5EF4-FFF2-40B4-BE49-F238E27FC236}">
                  <a16:creationId xmlns:a16="http://schemas.microsoft.com/office/drawing/2014/main" id="{29B19665-6345-4356-90E3-E6912BCCC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0533" y="5097992"/>
              <a:ext cx="192088" cy="100013"/>
            </a:xfrm>
            <a:custGeom>
              <a:avLst/>
              <a:gdLst>
                <a:gd name="T0" fmla="*/ 60 w 60"/>
                <a:gd name="T1" fmla="*/ 0 h 31"/>
                <a:gd name="T2" fmla="*/ 31 w 60"/>
                <a:gd name="T3" fmla="*/ 29 h 31"/>
                <a:gd name="T4" fmla="*/ 25 w 60"/>
                <a:gd name="T5" fmla="*/ 29 h 31"/>
                <a:gd name="T6" fmla="*/ 0 w 60"/>
                <a:gd name="T7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31">
                  <a:moveTo>
                    <a:pt x="60" y="0"/>
                  </a:moveTo>
                  <a:cubicBezTo>
                    <a:pt x="31" y="29"/>
                    <a:pt x="31" y="29"/>
                    <a:pt x="31" y="29"/>
                  </a:cubicBezTo>
                  <a:cubicBezTo>
                    <a:pt x="29" y="31"/>
                    <a:pt x="27" y="31"/>
                    <a:pt x="25" y="29"/>
                  </a:cubicBezTo>
                  <a:cubicBezTo>
                    <a:pt x="0" y="4"/>
                    <a:pt x="0" y="4"/>
                    <a:pt x="0" y="4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1031">
              <a:extLst>
                <a:ext uri="{FF2B5EF4-FFF2-40B4-BE49-F238E27FC236}">
                  <a16:creationId xmlns:a16="http://schemas.microsoft.com/office/drawing/2014/main" id="{C30960BA-FA1C-4681-811C-A6FD659E5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133" y="5163080"/>
              <a:ext cx="255588" cy="128588"/>
            </a:xfrm>
            <a:custGeom>
              <a:avLst/>
              <a:gdLst>
                <a:gd name="T0" fmla="*/ 80 w 80"/>
                <a:gd name="T1" fmla="*/ 0 h 40"/>
                <a:gd name="T2" fmla="*/ 44 w 80"/>
                <a:gd name="T3" fmla="*/ 36 h 40"/>
                <a:gd name="T4" fmla="*/ 28 w 80"/>
                <a:gd name="T5" fmla="*/ 36 h 40"/>
                <a:gd name="T6" fmla="*/ 0 w 80"/>
                <a:gd name="T7" fmla="*/ 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40">
                  <a:moveTo>
                    <a:pt x="80" y="0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0" y="40"/>
                    <a:pt x="32" y="40"/>
                    <a:pt x="28" y="36"/>
                  </a:cubicBezTo>
                  <a:cubicBezTo>
                    <a:pt x="0" y="8"/>
                    <a:pt x="0" y="8"/>
                    <a:pt x="0" y="8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1032">
              <a:extLst>
                <a:ext uri="{FF2B5EF4-FFF2-40B4-BE49-F238E27FC236}">
                  <a16:creationId xmlns:a16="http://schemas.microsoft.com/office/drawing/2014/main" id="{D1ACF39D-D8B5-4D71-90EF-06AC3A70E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33" y="5007505"/>
              <a:ext cx="127000" cy="50800"/>
            </a:xfrm>
            <a:custGeom>
              <a:avLst/>
              <a:gdLst>
                <a:gd name="T0" fmla="*/ 40 w 40"/>
                <a:gd name="T1" fmla="*/ 16 h 16"/>
                <a:gd name="T2" fmla="*/ 28 w 40"/>
                <a:gd name="T3" fmla="*/ 4 h 16"/>
                <a:gd name="T4" fmla="*/ 12 w 40"/>
                <a:gd name="T5" fmla="*/ 4 h 16"/>
                <a:gd name="T6" fmla="*/ 0 w 4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6">
                  <a:moveTo>
                    <a:pt x="40" y="16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4" y="0"/>
                    <a:pt x="16" y="0"/>
                    <a:pt x="12" y="4"/>
                  </a:cubicBezTo>
                  <a:cubicBezTo>
                    <a:pt x="0" y="16"/>
                    <a:pt x="0" y="16"/>
                    <a:pt x="0" y="16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Freeform 1033">
              <a:extLst>
                <a:ext uri="{FF2B5EF4-FFF2-40B4-BE49-F238E27FC236}">
                  <a16:creationId xmlns:a16="http://schemas.microsoft.com/office/drawing/2014/main" id="{CE40EAA0-F68E-4C26-9470-5DEF136B4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33" y="5101167"/>
              <a:ext cx="88900" cy="61913"/>
            </a:xfrm>
            <a:custGeom>
              <a:avLst/>
              <a:gdLst>
                <a:gd name="T0" fmla="*/ 28 w 28"/>
                <a:gd name="T1" fmla="*/ 7 h 19"/>
                <a:gd name="T2" fmla="*/ 23 w 28"/>
                <a:gd name="T3" fmla="*/ 2 h 19"/>
                <a:gd name="T4" fmla="*/ 17 w 28"/>
                <a:gd name="T5" fmla="*/ 2 h 19"/>
                <a:gd name="T6" fmla="*/ 0 w 28"/>
                <a:gd name="T7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9">
                  <a:moveTo>
                    <a:pt x="28" y="7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9" y="0"/>
                    <a:pt x="17" y="2"/>
                  </a:cubicBezTo>
                  <a:cubicBezTo>
                    <a:pt x="0" y="19"/>
                    <a:pt x="0" y="19"/>
                    <a:pt x="0" y="19"/>
                  </a:cubicBezTo>
                </a:path>
              </a:pathLst>
            </a:custGeom>
            <a:noFill/>
            <a:ln w="19050" cap="flat">
              <a:solidFill>
                <a:srgbClr val="FF66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CDE6B82F-3709-42F2-8DAE-3CD192937D50}"/>
              </a:ext>
            </a:extLst>
          </p:cNvPr>
          <p:cNvGrpSpPr/>
          <p:nvPr/>
        </p:nvGrpSpPr>
        <p:grpSpPr>
          <a:xfrm>
            <a:off x="8101466" y="2605836"/>
            <a:ext cx="3506247" cy="1146468"/>
            <a:chOff x="8101466" y="2605836"/>
            <a:chExt cx="3506247" cy="114646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28523283-79F9-441F-A69E-FF484AE95496}"/>
                </a:ext>
              </a:extLst>
            </p:cNvPr>
            <p:cNvSpPr/>
            <p:nvPr/>
          </p:nvSpPr>
          <p:spPr>
            <a:xfrm>
              <a:off x="8101466" y="2605836"/>
              <a:ext cx="2372882" cy="11464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"/>
                  <a:ea typeface="+mn-ea"/>
                  <a:cs typeface="Segoe UI Light" panose="020B0502040204020203" pitchFamily="34" charset="0"/>
                </a:rPr>
                <a:t>Qualidade</a:t>
              </a:r>
              <a:endPara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Alta rentabilidade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Baixo endividamento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Estabilidade de margens</a:t>
              </a: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D1B3475F-F6D6-4EB8-A004-BD6D4980A915}"/>
                </a:ext>
              </a:extLst>
            </p:cNvPr>
            <p:cNvSpPr/>
            <p:nvPr/>
          </p:nvSpPr>
          <p:spPr>
            <a:xfrm>
              <a:off x="10352407" y="2888095"/>
              <a:ext cx="1255306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Qualidade contábil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Outros</a:t>
              </a:r>
            </a:p>
          </p:txBody>
        </p: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AC459407-85A2-4B28-BEEF-14C7265475FF}"/>
                </a:ext>
              </a:extLst>
            </p:cNvPr>
            <p:cNvCxnSpPr>
              <a:cxnSpLocks/>
            </p:cNvCxnSpPr>
            <p:nvPr/>
          </p:nvCxnSpPr>
          <p:spPr>
            <a:xfrm>
              <a:off x="8207841" y="3177740"/>
              <a:ext cx="189782" cy="0"/>
            </a:xfrm>
            <a:prstGeom prst="line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6046478C-6B1E-46FB-B58B-4494F472D82A}"/>
                </a:ext>
              </a:extLst>
            </p:cNvPr>
            <p:cNvCxnSpPr>
              <a:cxnSpLocks/>
            </p:cNvCxnSpPr>
            <p:nvPr/>
          </p:nvCxnSpPr>
          <p:spPr>
            <a:xfrm>
              <a:off x="8198316" y="3470634"/>
              <a:ext cx="189782" cy="0"/>
            </a:xfrm>
            <a:prstGeom prst="line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3C541B6B-FE9E-4E10-B077-EBBA2AA776A3}"/>
                </a:ext>
              </a:extLst>
            </p:cNvPr>
            <p:cNvCxnSpPr>
              <a:cxnSpLocks/>
            </p:cNvCxnSpPr>
            <p:nvPr/>
          </p:nvCxnSpPr>
          <p:spPr>
            <a:xfrm>
              <a:off x="10438382" y="3410587"/>
              <a:ext cx="189782" cy="0"/>
            </a:xfrm>
            <a:prstGeom prst="line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48E7878C-170A-4F06-BD69-D684F81F4D76}"/>
              </a:ext>
            </a:extLst>
          </p:cNvPr>
          <p:cNvGrpSpPr/>
          <p:nvPr/>
        </p:nvGrpSpPr>
        <p:grpSpPr>
          <a:xfrm>
            <a:off x="8101465" y="3937229"/>
            <a:ext cx="3351169" cy="811002"/>
            <a:chOff x="8101465" y="3937229"/>
            <a:chExt cx="3351169" cy="811002"/>
          </a:xfrm>
        </p:grpSpPr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B98A7F7D-6830-4520-9E47-24E4FDBC9B2E}"/>
                </a:ext>
              </a:extLst>
            </p:cNvPr>
            <p:cNvSpPr/>
            <p:nvPr/>
          </p:nvSpPr>
          <p:spPr>
            <a:xfrm>
              <a:off x="8101465" y="3937229"/>
              <a:ext cx="1486155" cy="802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"/>
                  <a:ea typeface="+mn-ea"/>
                  <a:cs typeface="Segoe UI Light" panose="020B0502040204020203" pitchFamily="34" charset="0"/>
                </a:rPr>
                <a:t>Momentum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Preços em tendência de alta</a:t>
              </a:r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C84D9EF8-399D-45ED-B10E-C4197154F366}"/>
                </a:ext>
              </a:extLst>
            </p:cNvPr>
            <p:cNvSpPr/>
            <p:nvPr/>
          </p:nvSpPr>
          <p:spPr>
            <a:xfrm>
              <a:off x="9733585" y="4225011"/>
              <a:ext cx="84449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Sinais de reversão </a:t>
              </a:r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CD1CEAA8-C999-4FE8-A86D-A0FA565DCB28}"/>
                </a:ext>
              </a:extLst>
            </p:cNvPr>
            <p:cNvSpPr/>
            <p:nvPr/>
          </p:nvSpPr>
          <p:spPr>
            <a:xfrm>
              <a:off x="10724043" y="4211010"/>
              <a:ext cx="72859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696969"/>
                  </a:solidFill>
                  <a:effectLst/>
                  <a:uLnTx/>
                  <a:uFillTx/>
                  <a:latin typeface="Segoe UI Light" panose="020B0502040204020203" pitchFamily="34" charset="0"/>
                  <a:ea typeface="+mn-ea"/>
                  <a:cs typeface="Segoe UI Light" panose="020B0502040204020203" pitchFamily="34" charset="0"/>
                </a:rPr>
                <a:t>Outros </a:t>
              </a:r>
            </a:p>
          </p:txBody>
        </p:sp>
      </p:grpSp>
      <p:sp>
        <p:nvSpPr>
          <p:cNvPr id="86" name="Retângulo 85">
            <a:extLst>
              <a:ext uri="{FF2B5EF4-FFF2-40B4-BE49-F238E27FC236}">
                <a16:creationId xmlns:a16="http://schemas.microsoft.com/office/drawing/2014/main" id="{65E170EC-8EA5-4B21-9642-0568A0685F03}"/>
              </a:ext>
            </a:extLst>
          </p:cNvPr>
          <p:cNvSpPr/>
          <p:nvPr/>
        </p:nvSpPr>
        <p:spPr>
          <a:xfrm>
            <a:off x="-121789" y="6572546"/>
            <a:ext cx="4318160" cy="2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Retângulo 86">
            <a:extLst>
              <a:ext uri="{FF2B5EF4-FFF2-40B4-BE49-F238E27FC236}">
                <a16:creationId xmlns:a16="http://schemas.microsoft.com/office/drawing/2014/main" id="{9C4E9816-6452-4403-BD3B-84353E18E9E7}"/>
              </a:ext>
            </a:extLst>
          </p:cNvPr>
          <p:cNvSpPr/>
          <p:nvPr/>
        </p:nvSpPr>
        <p:spPr>
          <a:xfrm rot="16200000">
            <a:off x="-3449229" y="3182526"/>
            <a:ext cx="6858004" cy="492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Retângulo 87">
            <a:extLst>
              <a:ext uri="{FF2B5EF4-FFF2-40B4-BE49-F238E27FC236}">
                <a16:creationId xmlns:a16="http://schemas.microsoft.com/office/drawing/2014/main" id="{4591DC7E-63E3-4B15-95A6-70565E7CC43C}"/>
              </a:ext>
            </a:extLst>
          </p:cNvPr>
          <p:cNvSpPr/>
          <p:nvPr/>
        </p:nvSpPr>
        <p:spPr>
          <a:xfrm>
            <a:off x="-37281" y="-76476"/>
            <a:ext cx="4390661" cy="285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BEFEEFA5-25FF-40E2-8E69-C1247B79C57E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8CB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tângulo 83">
            <a:extLst>
              <a:ext uri="{FF2B5EF4-FFF2-40B4-BE49-F238E27FC236}">
                <a16:creationId xmlns:a16="http://schemas.microsoft.com/office/drawing/2014/main" id="{9960E685-0E5D-4032-9F3D-308CA5986B2D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E01AC015-2431-4732-8E53-95DB3188C6E2}"/>
              </a:ext>
            </a:extLst>
          </p:cNvPr>
          <p:cNvGrpSpPr/>
          <p:nvPr/>
        </p:nvGrpSpPr>
        <p:grpSpPr>
          <a:xfrm>
            <a:off x="11151259" y="157584"/>
            <a:ext cx="510886" cy="541195"/>
            <a:chOff x="7052733" y="2810405"/>
            <a:chExt cx="561975" cy="595313"/>
          </a:xfrm>
        </p:grpSpPr>
        <p:sp>
          <p:nvSpPr>
            <p:cNvPr id="96" name="Freeform 943">
              <a:extLst>
                <a:ext uri="{FF2B5EF4-FFF2-40B4-BE49-F238E27FC236}">
                  <a16:creationId xmlns:a16="http://schemas.microsoft.com/office/drawing/2014/main" id="{23390E55-4982-40A9-B041-9EE7B467C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3088217"/>
              <a:ext cx="371475" cy="227013"/>
            </a:xfrm>
            <a:custGeom>
              <a:avLst/>
              <a:gdLst>
                <a:gd name="T0" fmla="*/ 0 w 116"/>
                <a:gd name="T1" fmla="*/ 70 h 70"/>
                <a:gd name="T2" fmla="*/ 8 w 116"/>
                <a:gd name="T3" fmla="*/ 66 h 70"/>
                <a:gd name="T4" fmla="*/ 64 w 116"/>
                <a:gd name="T5" fmla="*/ 66 h 70"/>
                <a:gd name="T6" fmla="*/ 96 w 116"/>
                <a:gd name="T7" fmla="*/ 38 h 70"/>
                <a:gd name="T8" fmla="*/ 116 w 116"/>
                <a:gd name="T9" fmla="*/ 6 h 70"/>
                <a:gd name="T10" fmla="*/ 100 w 116"/>
                <a:gd name="T11" fmla="*/ 2 h 70"/>
                <a:gd name="T12" fmla="*/ 84 w 116"/>
                <a:gd name="T13" fmla="*/ 18 h 70"/>
                <a:gd name="T14" fmla="*/ 66 w 116"/>
                <a:gd name="T15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cubicBezTo>
                    <a:pt x="2" y="68"/>
                    <a:pt x="3" y="66"/>
                    <a:pt x="8" y="66"/>
                  </a:cubicBezTo>
                  <a:cubicBezTo>
                    <a:pt x="13" y="66"/>
                    <a:pt x="59" y="66"/>
                    <a:pt x="64" y="66"/>
                  </a:cubicBezTo>
                  <a:cubicBezTo>
                    <a:pt x="68" y="66"/>
                    <a:pt x="93" y="41"/>
                    <a:pt x="96" y="38"/>
                  </a:cubicBezTo>
                  <a:cubicBezTo>
                    <a:pt x="99" y="35"/>
                    <a:pt x="112" y="15"/>
                    <a:pt x="116" y="6"/>
                  </a:cubicBezTo>
                  <a:cubicBezTo>
                    <a:pt x="114" y="3"/>
                    <a:pt x="107" y="0"/>
                    <a:pt x="100" y="2"/>
                  </a:cubicBezTo>
                  <a:cubicBezTo>
                    <a:pt x="93" y="4"/>
                    <a:pt x="89" y="9"/>
                    <a:pt x="84" y="18"/>
                  </a:cubicBezTo>
                  <a:cubicBezTo>
                    <a:pt x="66" y="28"/>
                    <a:pt x="66" y="28"/>
                    <a:pt x="66" y="28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7" name="Freeform 944">
              <a:extLst>
                <a:ext uri="{FF2B5EF4-FFF2-40B4-BE49-F238E27FC236}">
                  <a16:creationId xmlns:a16="http://schemas.microsoft.com/office/drawing/2014/main" id="{D95915F3-0EE2-4DFA-8692-64A56E0B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1633" y="3134255"/>
              <a:ext cx="331788" cy="90488"/>
            </a:xfrm>
            <a:custGeom>
              <a:avLst/>
              <a:gdLst>
                <a:gd name="T0" fmla="*/ 56 w 104"/>
                <a:gd name="T1" fmla="*/ 28 h 28"/>
                <a:gd name="T2" fmla="*/ 88 w 104"/>
                <a:gd name="T3" fmla="*/ 28 h 28"/>
                <a:gd name="T4" fmla="*/ 88 w 104"/>
                <a:gd name="T5" fmla="*/ 8 h 28"/>
                <a:gd name="T6" fmla="*/ 67 w 104"/>
                <a:gd name="T7" fmla="*/ 8 h 28"/>
                <a:gd name="T8" fmla="*/ 52 w 104"/>
                <a:gd name="T9" fmla="*/ 0 h 28"/>
                <a:gd name="T10" fmla="*/ 32 w 104"/>
                <a:gd name="T11" fmla="*/ 0 h 28"/>
                <a:gd name="T12" fmla="*/ 16 w 104"/>
                <a:gd name="T13" fmla="*/ 8 h 28"/>
                <a:gd name="T14" fmla="*/ 0 w 104"/>
                <a:gd name="T15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8">
                  <a:moveTo>
                    <a:pt x="56" y="28"/>
                  </a:moveTo>
                  <a:cubicBezTo>
                    <a:pt x="56" y="28"/>
                    <a:pt x="84" y="28"/>
                    <a:pt x="88" y="28"/>
                  </a:cubicBezTo>
                  <a:cubicBezTo>
                    <a:pt x="104" y="28"/>
                    <a:pt x="104" y="8"/>
                    <a:pt x="88" y="8"/>
                  </a:cubicBezTo>
                  <a:cubicBezTo>
                    <a:pt x="84" y="8"/>
                    <a:pt x="78" y="8"/>
                    <a:pt x="67" y="8"/>
                  </a:cubicBezTo>
                  <a:cubicBezTo>
                    <a:pt x="64" y="8"/>
                    <a:pt x="57" y="0"/>
                    <a:pt x="52" y="0"/>
                  </a:cubicBezTo>
                  <a:cubicBezTo>
                    <a:pt x="50" y="0"/>
                    <a:pt x="37" y="0"/>
                    <a:pt x="32" y="0"/>
                  </a:cubicBezTo>
                  <a:cubicBezTo>
                    <a:pt x="27" y="0"/>
                    <a:pt x="20" y="4"/>
                    <a:pt x="16" y="8"/>
                  </a:cubicBezTo>
                  <a:cubicBezTo>
                    <a:pt x="10" y="14"/>
                    <a:pt x="0" y="24"/>
                    <a:pt x="0" y="24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8" name="Freeform 945">
              <a:extLst>
                <a:ext uri="{FF2B5EF4-FFF2-40B4-BE49-F238E27FC236}">
                  <a16:creationId xmlns:a16="http://schemas.microsoft.com/office/drawing/2014/main" id="{4DE6A4CD-7672-4DBC-91A2-94E5DE585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33" y="3185055"/>
              <a:ext cx="217488" cy="220663"/>
            </a:xfrm>
            <a:custGeom>
              <a:avLst/>
              <a:gdLst>
                <a:gd name="T0" fmla="*/ 96 w 137"/>
                <a:gd name="T1" fmla="*/ 139 h 139"/>
                <a:gd name="T2" fmla="*/ 137 w 137"/>
                <a:gd name="T3" fmla="*/ 98 h 139"/>
                <a:gd name="T4" fmla="*/ 40 w 137"/>
                <a:gd name="T5" fmla="*/ 0 h 139"/>
                <a:gd name="T6" fmla="*/ 0 w 137"/>
                <a:gd name="T7" fmla="*/ 41 h 139"/>
                <a:gd name="T8" fmla="*/ 96 w 137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9">
                  <a:moveTo>
                    <a:pt x="96" y="139"/>
                  </a:moveTo>
                  <a:lnTo>
                    <a:pt x="137" y="98"/>
                  </a:lnTo>
                  <a:lnTo>
                    <a:pt x="40" y="0"/>
                  </a:lnTo>
                  <a:lnTo>
                    <a:pt x="0" y="41"/>
                  </a:lnTo>
                  <a:lnTo>
                    <a:pt x="96" y="139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99" name="Line 946">
              <a:extLst>
                <a:ext uri="{FF2B5EF4-FFF2-40B4-BE49-F238E27FC236}">
                  <a16:creationId xmlns:a16="http://schemas.microsoft.com/office/drawing/2014/main" id="{A2285039-314F-4AE5-9C91-C825E89A9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6233" y="3250142"/>
              <a:ext cx="25400" cy="254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0" name="Freeform 947">
              <a:extLst>
                <a:ext uri="{FF2B5EF4-FFF2-40B4-BE49-F238E27FC236}">
                  <a16:creationId xmlns:a16="http://schemas.microsoft.com/office/drawing/2014/main" id="{F170FE56-46E0-4E2A-A8B3-CCC4D6B798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2900892"/>
              <a:ext cx="103188" cy="206375"/>
            </a:xfrm>
            <a:custGeom>
              <a:avLst/>
              <a:gdLst>
                <a:gd name="T0" fmla="*/ 0 w 65"/>
                <a:gd name="T1" fmla="*/ 130 h 130"/>
                <a:gd name="T2" fmla="*/ 0 w 65"/>
                <a:gd name="T3" fmla="*/ 0 h 130"/>
                <a:gd name="T4" fmla="*/ 65 w 65"/>
                <a:gd name="T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30">
                  <a:moveTo>
                    <a:pt x="0" y="130"/>
                  </a:moveTo>
                  <a:lnTo>
                    <a:pt x="0" y="0"/>
                  </a:lnTo>
                  <a:lnTo>
                    <a:pt x="65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1" name="Freeform 948">
              <a:extLst>
                <a:ext uri="{FF2B5EF4-FFF2-40B4-BE49-F238E27FC236}">
                  <a16:creationId xmlns:a16="http://schemas.microsoft.com/office/drawing/2014/main" id="{1EA5B9E8-B98E-463A-A409-606B13093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421" y="2810405"/>
              <a:ext cx="101600" cy="323850"/>
            </a:xfrm>
            <a:custGeom>
              <a:avLst/>
              <a:gdLst>
                <a:gd name="T0" fmla="*/ 0 w 64"/>
                <a:gd name="T1" fmla="*/ 196 h 204"/>
                <a:gd name="T2" fmla="*/ 0 w 64"/>
                <a:gd name="T3" fmla="*/ 0 h 204"/>
                <a:gd name="T4" fmla="*/ 64 w 64"/>
                <a:gd name="T5" fmla="*/ 0 h 204"/>
                <a:gd name="T6" fmla="*/ 64 w 64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04">
                  <a:moveTo>
                    <a:pt x="0" y="19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204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102" name="Freeform 949">
              <a:extLst>
                <a:ext uri="{FF2B5EF4-FFF2-40B4-BE49-F238E27FC236}">
                  <a16:creationId xmlns:a16="http://schemas.microsoft.com/office/drawing/2014/main" id="{94CB0E4A-B7FC-4714-9EA3-AACB67107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021" y="2991380"/>
              <a:ext cx="103188" cy="77788"/>
            </a:xfrm>
            <a:custGeom>
              <a:avLst/>
              <a:gdLst>
                <a:gd name="T0" fmla="*/ 0 w 65"/>
                <a:gd name="T1" fmla="*/ 0 h 49"/>
                <a:gd name="T2" fmla="*/ 65 w 65"/>
                <a:gd name="T3" fmla="*/ 0 h 49"/>
                <a:gd name="T4" fmla="*/ 65 w 65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9">
                  <a:moveTo>
                    <a:pt x="0" y="0"/>
                  </a:moveTo>
                  <a:lnTo>
                    <a:pt x="65" y="0"/>
                  </a:lnTo>
                  <a:lnTo>
                    <a:pt x="65" y="4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sp>
        <p:nvSpPr>
          <p:cNvPr id="80" name="Retângulo 79">
            <a:extLst>
              <a:ext uri="{FF2B5EF4-FFF2-40B4-BE49-F238E27FC236}">
                <a16:creationId xmlns:a16="http://schemas.microsoft.com/office/drawing/2014/main" id="{E9DF1F53-B84A-4A26-B73E-1E95EA726570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85085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6.25E-7 1.0090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39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grpId="1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6.25E-7 2.96296E-6 L 0.0293 2.96296E-6 " pathEditMode="relative" rAng="0" ptsTypes="AA">
                                      <p:cBhvr>
                                        <p:cTn id="86" dur="1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9" grpId="0" animBg="1"/>
      <p:bldP spid="12" grpId="0"/>
      <p:bldP spid="13" grpId="0"/>
      <p:bldP spid="14" grpId="0"/>
      <p:bldP spid="16" grpId="0"/>
      <p:bldP spid="28" grpId="0" animBg="1"/>
      <p:bldP spid="28" grpId="1" animBg="1"/>
      <p:bldP spid="18" grpId="0"/>
      <p:bldP spid="35" grpId="0"/>
      <p:bldP spid="86" grpId="0" animBg="1"/>
      <p:bldP spid="87" grpId="0" animBg="1"/>
      <p:bldP spid="8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F18F7D4-9EA2-44C3-8964-85827E9C5F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b="28172"/>
          <a:stretch/>
        </p:blipFill>
        <p:spPr>
          <a:xfrm>
            <a:off x="1524" y="3163522"/>
            <a:ext cx="12188952" cy="3054407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35BCCE4E-3F2A-4448-A7C8-44D8994ABE89}"/>
              </a:ext>
            </a:extLst>
          </p:cNvPr>
          <p:cNvSpPr/>
          <p:nvPr/>
        </p:nvSpPr>
        <p:spPr>
          <a:xfrm>
            <a:off x="6848130" y="2190786"/>
            <a:ext cx="5593657" cy="594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F65C974-FFBE-4291-92C3-FA316DCA63A7}"/>
              </a:ext>
            </a:extLst>
          </p:cNvPr>
          <p:cNvSpPr/>
          <p:nvPr/>
        </p:nvSpPr>
        <p:spPr>
          <a:xfrm>
            <a:off x="-1659687" y="1662299"/>
            <a:ext cx="5593657" cy="594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2EA388FC-77F4-4647-949A-B534683DE496}"/>
              </a:ext>
            </a:extLst>
          </p:cNvPr>
          <p:cNvSpPr/>
          <p:nvPr/>
        </p:nvSpPr>
        <p:spPr>
          <a:xfrm>
            <a:off x="-971550" y="-2535654"/>
            <a:ext cx="13451437" cy="594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3236A5D-282D-457C-9CB7-0F7A49981290}"/>
              </a:ext>
            </a:extLst>
          </p:cNvPr>
          <p:cNvSpPr/>
          <p:nvPr/>
        </p:nvSpPr>
        <p:spPr>
          <a:xfrm>
            <a:off x="-971550" y="5860252"/>
            <a:ext cx="13451437" cy="5947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691EBAB1-D44C-420C-8374-ABB9E05FB2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2" name="Imagem 41" descr="Uma imagem contendo objeto&#10;&#10;Descrição gerada com alta confiança">
            <a:extLst>
              <a:ext uri="{FF2B5EF4-FFF2-40B4-BE49-F238E27FC236}">
                <a16:creationId xmlns:a16="http://schemas.microsoft.com/office/drawing/2014/main" id="{8E1ACB51-21D3-4CDA-A89B-C959C6AFE7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F2C91347-206B-4897-9C7C-B6344B3B2A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0" b="28172"/>
          <a:stretch/>
        </p:blipFill>
        <p:spPr>
          <a:xfrm>
            <a:off x="0" y="3153985"/>
            <a:ext cx="12188952" cy="3054407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C07B38DB-4701-485C-B043-1F3AC130292A}"/>
              </a:ext>
            </a:extLst>
          </p:cNvPr>
          <p:cNvSpPr/>
          <p:nvPr/>
        </p:nvSpPr>
        <p:spPr>
          <a:xfrm>
            <a:off x="432263" y="5086351"/>
            <a:ext cx="9749961" cy="1352550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B8BBC2E-C7A0-40FD-9EDC-2376B9D5139E}"/>
              </a:ext>
            </a:extLst>
          </p:cNvPr>
          <p:cNvSpPr txBox="1"/>
          <p:nvPr/>
        </p:nvSpPr>
        <p:spPr>
          <a:xfrm>
            <a:off x="634672" y="5161748"/>
            <a:ext cx="974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35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DIVERSIFICAR A EXPOSIÇÃO ENTRE FATORES AUMENTA A</a:t>
            </a: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D7DCFD2D-91D7-4844-8AC2-BD4FF70F8448}"/>
              </a:ext>
            </a:extLst>
          </p:cNvPr>
          <p:cNvCxnSpPr>
            <a:cxnSpLocks/>
          </p:cNvCxnSpPr>
          <p:nvPr/>
        </p:nvCxnSpPr>
        <p:spPr>
          <a:xfrm flipH="1">
            <a:off x="489493" y="4401155"/>
            <a:ext cx="523217" cy="5232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570793FA-A763-4AFD-B302-DEDE6AB2FDDE}"/>
              </a:ext>
            </a:extLst>
          </p:cNvPr>
          <p:cNvSpPr txBox="1"/>
          <p:nvPr/>
        </p:nvSpPr>
        <p:spPr>
          <a:xfrm>
            <a:off x="571280" y="5488512"/>
            <a:ext cx="10362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CONSISTÊNCIA DOS RESULTADOS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09A38FA-3C11-41DE-85CD-D3B738BCDB91}"/>
              </a:ext>
            </a:extLst>
          </p:cNvPr>
          <p:cNvSpPr/>
          <p:nvPr/>
        </p:nvSpPr>
        <p:spPr>
          <a:xfrm>
            <a:off x="7309937" y="881518"/>
            <a:ext cx="25344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568D9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Retorno anualizado sobre IPCA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EEEE260-9B30-44A6-AD0F-AE8DC6C91664}"/>
              </a:ext>
            </a:extLst>
          </p:cNvPr>
          <p:cNvSpPr/>
          <p:nvPr/>
        </p:nvSpPr>
        <p:spPr>
          <a:xfrm rot="16200000">
            <a:off x="-471816" y="971344"/>
            <a:ext cx="1690095" cy="435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t-BR" sz="1100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Retorno acumulado </a:t>
            </a: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AB36CD65-E9FF-42F9-BD19-B5C4BA8A2246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8CB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tângulo 60">
            <a:extLst>
              <a:ext uri="{FF2B5EF4-FFF2-40B4-BE49-F238E27FC236}">
                <a16:creationId xmlns:a16="http://schemas.microsoft.com/office/drawing/2014/main" id="{FBFB40F0-9BDE-4352-83BE-D65E41274784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2" name="Agrupar 61">
            <a:extLst>
              <a:ext uri="{FF2B5EF4-FFF2-40B4-BE49-F238E27FC236}">
                <a16:creationId xmlns:a16="http://schemas.microsoft.com/office/drawing/2014/main" id="{C2CE929B-7231-4CB8-829E-A6E4A30A80C8}"/>
              </a:ext>
            </a:extLst>
          </p:cNvPr>
          <p:cNvGrpSpPr/>
          <p:nvPr/>
        </p:nvGrpSpPr>
        <p:grpSpPr>
          <a:xfrm>
            <a:off x="11151259" y="157584"/>
            <a:ext cx="510886" cy="541195"/>
            <a:chOff x="7052733" y="2810405"/>
            <a:chExt cx="561975" cy="595313"/>
          </a:xfrm>
        </p:grpSpPr>
        <p:sp>
          <p:nvSpPr>
            <p:cNvPr id="63" name="Freeform 943">
              <a:extLst>
                <a:ext uri="{FF2B5EF4-FFF2-40B4-BE49-F238E27FC236}">
                  <a16:creationId xmlns:a16="http://schemas.microsoft.com/office/drawing/2014/main" id="{2D9E8482-3F4F-4A73-91B2-B134F7503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3088217"/>
              <a:ext cx="371475" cy="227013"/>
            </a:xfrm>
            <a:custGeom>
              <a:avLst/>
              <a:gdLst>
                <a:gd name="T0" fmla="*/ 0 w 116"/>
                <a:gd name="T1" fmla="*/ 70 h 70"/>
                <a:gd name="T2" fmla="*/ 8 w 116"/>
                <a:gd name="T3" fmla="*/ 66 h 70"/>
                <a:gd name="T4" fmla="*/ 64 w 116"/>
                <a:gd name="T5" fmla="*/ 66 h 70"/>
                <a:gd name="T6" fmla="*/ 96 w 116"/>
                <a:gd name="T7" fmla="*/ 38 h 70"/>
                <a:gd name="T8" fmla="*/ 116 w 116"/>
                <a:gd name="T9" fmla="*/ 6 h 70"/>
                <a:gd name="T10" fmla="*/ 100 w 116"/>
                <a:gd name="T11" fmla="*/ 2 h 70"/>
                <a:gd name="T12" fmla="*/ 84 w 116"/>
                <a:gd name="T13" fmla="*/ 18 h 70"/>
                <a:gd name="T14" fmla="*/ 66 w 116"/>
                <a:gd name="T15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cubicBezTo>
                    <a:pt x="2" y="68"/>
                    <a:pt x="3" y="66"/>
                    <a:pt x="8" y="66"/>
                  </a:cubicBezTo>
                  <a:cubicBezTo>
                    <a:pt x="13" y="66"/>
                    <a:pt x="59" y="66"/>
                    <a:pt x="64" y="66"/>
                  </a:cubicBezTo>
                  <a:cubicBezTo>
                    <a:pt x="68" y="66"/>
                    <a:pt x="93" y="41"/>
                    <a:pt x="96" y="38"/>
                  </a:cubicBezTo>
                  <a:cubicBezTo>
                    <a:pt x="99" y="35"/>
                    <a:pt x="112" y="15"/>
                    <a:pt x="116" y="6"/>
                  </a:cubicBezTo>
                  <a:cubicBezTo>
                    <a:pt x="114" y="3"/>
                    <a:pt x="107" y="0"/>
                    <a:pt x="100" y="2"/>
                  </a:cubicBezTo>
                  <a:cubicBezTo>
                    <a:pt x="93" y="4"/>
                    <a:pt x="89" y="9"/>
                    <a:pt x="84" y="18"/>
                  </a:cubicBezTo>
                  <a:cubicBezTo>
                    <a:pt x="66" y="28"/>
                    <a:pt x="66" y="28"/>
                    <a:pt x="66" y="28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Freeform 944">
              <a:extLst>
                <a:ext uri="{FF2B5EF4-FFF2-40B4-BE49-F238E27FC236}">
                  <a16:creationId xmlns:a16="http://schemas.microsoft.com/office/drawing/2014/main" id="{6B4863BF-FC28-4C19-A03D-1547CCDD0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1633" y="3134255"/>
              <a:ext cx="331788" cy="90488"/>
            </a:xfrm>
            <a:custGeom>
              <a:avLst/>
              <a:gdLst>
                <a:gd name="T0" fmla="*/ 56 w 104"/>
                <a:gd name="T1" fmla="*/ 28 h 28"/>
                <a:gd name="T2" fmla="*/ 88 w 104"/>
                <a:gd name="T3" fmla="*/ 28 h 28"/>
                <a:gd name="T4" fmla="*/ 88 w 104"/>
                <a:gd name="T5" fmla="*/ 8 h 28"/>
                <a:gd name="T6" fmla="*/ 67 w 104"/>
                <a:gd name="T7" fmla="*/ 8 h 28"/>
                <a:gd name="T8" fmla="*/ 52 w 104"/>
                <a:gd name="T9" fmla="*/ 0 h 28"/>
                <a:gd name="T10" fmla="*/ 32 w 104"/>
                <a:gd name="T11" fmla="*/ 0 h 28"/>
                <a:gd name="T12" fmla="*/ 16 w 104"/>
                <a:gd name="T13" fmla="*/ 8 h 28"/>
                <a:gd name="T14" fmla="*/ 0 w 104"/>
                <a:gd name="T15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8">
                  <a:moveTo>
                    <a:pt x="56" y="28"/>
                  </a:moveTo>
                  <a:cubicBezTo>
                    <a:pt x="56" y="28"/>
                    <a:pt x="84" y="28"/>
                    <a:pt x="88" y="28"/>
                  </a:cubicBezTo>
                  <a:cubicBezTo>
                    <a:pt x="104" y="28"/>
                    <a:pt x="104" y="8"/>
                    <a:pt x="88" y="8"/>
                  </a:cubicBezTo>
                  <a:cubicBezTo>
                    <a:pt x="84" y="8"/>
                    <a:pt x="78" y="8"/>
                    <a:pt x="67" y="8"/>
                  </a:cubicBezTo>
                  <a:cubicBezTo>
                    <a:pt x="64" y="8"/>
                    <a:pt x="57" y="0"/>
                    <a:pt x="52" y="0"/>
                  </a:cubicBezTo>
                  <a:cubicBezTo>
                    <a:pt x="50" y="0"/>
                    <a:pt x="37" y="0"/>
                    <a:pt x="32" y="0"/>
                  </a:cubicBezTo>
                  <a:cubicBezTo>
                    <a:pt x="27" y="0"/>
                    <a:pt x="20" y="4"/>
                    <a:pt x="16" y="8"/>
                  </a:cubicBezTo>
                  <a:cubicBezTo>
                    <a:pt x="10" y="14"/>
                    <a:pt x="0" y="24"/>
                    <a:pt x="0" y="24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Freeform 945">
              <a:extLst>
                <a:ext uri="{FF2B5EF4-FFF2-40B4-BE49-F238E27FC236}">
                  <a16:creationId xmlns:a16="http://schemas.microsoft.com/office/drawing/2014/main" id="{A9E9E5BE-0B89-479C-9329-F88AC79A3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33" y="3185055"/>
              <a:ext cx="217488" cy="220663"/>
            </a:xfrm>
            <a:custGeom>
              <a:avLst/>
              <a:gdLst>
                <a:gd name="T0" fmla="*/ 96 w 137"/>
                <a:gd name="T1" fmla="*/ 139 h 139"/>
                <a:gd name="T2" fmla="*/ 137 w 137"/>
                <a:gd name="T3" fmla="*/ 98 h 139"/>
                <a:gd name="T4" fmla="*/ 40 w 137"/>
                <a:gd name="T5" fmla="*/ 0 h 139"/>
                <a:gd name="T6" fmla="*/ 0 w 137"/>
                <a:gd name="T7" fmla="*/ 41 h 139"/>
                <a:gd name="T8" fmla="*/ 96 w 137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9">
                  <a:moveTo>
                    <a:pt x="96" y="139"/>
                  </a:moveTo>
                  <a:lnTo>
                    <a:pt x="137" y="98"/>
                  </a:lnTo>
                  <a:lnTo>
                    <a:pt x="40" y="0"/>
                  </a:lnTo>
                  <a:lnTo>
                    <a:pt x="0" y="41"/>
                  </a:lnTo>
                  <a:lnTo>
                    <a:pt x="96" y="139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Line 946">
              <a:extLst>
                <a:ext uri="{FF2B5EF4-FFF2-40B4-BE49-F238E27FC236}">
                  <a16:creationId xmlns:a16="http://schemas.microsoft.com/office/drawing/2014/main" id="{EF5F9806-28B8-41B7-BC46-E74C5EFDD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6233" y="3250142"/>
              <a:ext cx="25400" cy="254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Freeform 947">
              <a:extLst>
                <a:ext uri="{FF2B5EF4-FFF2-40B4-BE49-F238E27FC236}">
                  <a16:creationId xmlns:a16="http://schemas.microsoft.com/office/drawing/2014/main" id="{20A1EF6C-09EC-434A-8DD2-F7B4E369B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2900892"/>
              <a:ext cx="103188" cy="206375"/>
            </a:xfrm>
            <a:custGeom>
              <a:avLst/>
              <a:gdLst>
                <a:gd name="T0" fmla="*/ 0 w 65"/>
                <a:gd name="T1" fmla="*/ 130 h 130"/>
                <a:gd name="T2" fmla="*/ 0 w 65"/>
                <a:gd name="T3" fmla="*/ 0 h 130"/>
                <a:gd name="T4" fmla="*/ 65 w 65"/>
                <a:gd name="T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30">
                  <a:moveTo>
                    <a:pt x="0" y="130"/>
                  </a:moveTo>
                  <a:lnTo>
                    <a:pt x="0" y="0"/>
                  </a:lnTo>
                  <a:lnTo>
                    <a:pt x="65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Freeform 948">
              <a:extLst>
                <a:ext uri="{FF2B5EF4-FFF2-40B4-BE49-F238E27FC236}">
                  <a16:creationId xmlns:a16="http://schemas.microsoft.com/office/drawing/2014/main" id="{ECF2F238-28BB-4D65-9FAE-6DD26DBC3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421" y="2810405"/>
              <a:ext cx="101600" cy="323850"/>
            </a:xfrm>
            <a:custGeom>
              <a:avLst/>
              <a:gdLst>
                <a:gd name="T0" fmla="*/ 0 w 64"/>
                <a:gd name="T1" fmla="*/ 196 h 204"/>
                <a:gd name="T2" fmla="*/ 0 w 64"/>
                <a:gd name="T3" fmla="*/ 0 h 204"/>
                <a:gd name="T4" fmla="*/ 64 w 64"/>
                <a:gd name="T5" fmla="*/ 0 h 204"/>
                <a:gd name="T6" fmla="*/ 64 w 64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04">
                  <a:moveTo>
                    <a:pt x="0" y="19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204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Freeform 949">
              <a:extLst>
                <a:ext uri="{FF2B5EF4-FFF2-40B4-BE49-F238E27FC236}">
                  <a16:creationId xmlns:a16="http://schemas.microsoft.com/office/drawing/2014/main" id="{8BEC8152-73C5-4822-A809-4F07CEEE1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021" y="2991380"/>
              <a:ext cx="103188" cy="77788"/>
            </a:xfrm>
            <a:custGeom>
              <a:avLst/>
              <a:gdLst>
                <a:gd name="T0" fmla="*/ 0 w 65"/>
                <a:gd name="T1" fmla="*/ 0 h 49"/>
                <a:gd name="T2" fmla="*/ 65 w 65"/>
                <a:gd name="T3" fmla="*/ 0 h 49"/>
                <a:gd name="T4" fmla="*/ 65 w 65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9">
                  <a:moveTo>
                    <a:pt x="0" y="0"/>
                  </a:moveTo>
                  <a:lnTo>
                    <a:pt x="65" y="0"/>
                  </a:lnTo>
                  <a:lnTo>
                    <a:pt x="65" y="4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8813AF04-7246-4DE1-8B83-0B71FEEAF733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</a:t>
            </a:r>
          </a:p>
        </p:txBody>
      </p:sp>
      <p:graphicFrame>
        <p:nvGraphicFramePr>
          <p:cNvPr id="41" name="Chart 40">
            <a:extLst>
              <a:ext uri="{FF2B5EF4-FFF2-40B4-BE49-F238E27FC236}">
                <a16:creationId xmlns:a16="http://schemas.microsoft.com/office/drawing/2014/main" id="{5E4DD13F-1447-4CC4-A736-65A1CC721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303174"/>
              </p:ext>
            </p:extLst>
          </p:nvPr>
        </p:nvGraphicFramePr>
        <p:xfrm>
          <a:off x="468203" y="-81246"/>
          <a:ext cx="540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6" name="CaixaDeTexto 86">
            <a:extLst>
              <a:ext uri="{FF2B5EF4-FFF2-40B4-BE49-F238E27FC236}">
                <a16:creationId xmlns:a16="http://schemas.microsoft.com/office/drawing/2014/main" id="{3D7260ED-DC4C-4BB9-8109-3B27C630C0F4}"/>
              </a:ext>
            </a:extLst>
          </p:cNvPr>
          <p:cNvSpPr txBox="1"/>
          <p:nvPr/>
        </p:nvSpPr>
        <p:spPr>
          <a:xfrm>
            <a:off x="187350" y="3142304"/>
            <a:ext cx="590712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fontAlgn="b">
              <a:defRPr/>
            </a:pPr>
            <a:r>
              <a:rPr lang="pt-BR" sz="1200" dirty="0">
                <a:solidFill>
                  <a:srgbClr val="56565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Simulação histórica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: 01/09/2004 -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28/02/2019.  Fonte:  Constância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82E123F-987D-4D8A-8C65-19DD931A1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9962"/>
              </p:ext>
            </p:extLst>
          </p:nvPr>
        </p:nvGraphicFramePr>
        <p:xfrm>
          <a:off x="6213475" y="1212850"/>
          <a:ext cx="4772025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9" name="Worksheet" r:id="rId8" imgW="4772120" imgH="1476302" progId="Excel.Sheet.12">
                  <p:link updateAutomatic="1"/>
                </p:oleObj>
              </mc:Choice>
              <mc:Fallback>
                <p:oleObj name="Worksheet" r:id="rId8" imgW="4772120" imgH="1476302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13475" y="1212850"/>
                        <a:ext cx="4772025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82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accel="40000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accel="40000" decel="6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9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9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19" grpId="0" animBg="1"/>
      <p:bldP spid="20" grpId="0" animBg="1"/>
      <p:bldP spid="21" grpId="0" animBg="1"/>
      <p:bldP spid="4" grpId="0"/>
      <p:bldP spid="40" grpId="0"/>
      <p:bldP spid="7" grpId="0"/>
      <p:bldP spid="47" grpId="0"/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>
            <a:extLst>
              <a:ext uri="{FF2B5EF4-FFF2-40B4-BE49-F238E27FC236}">
                <a16:creationId xmlns:a16="http://schemas.microsoft.com/office/drawing/2014/main" id="{C5566E41-6221-42E1-AD9D-13A258B75455}"/>
              </a:ext>
            </a:extLst>
          </p:cNvPr>
          <p:cNvGrpSpPr/>
          <p:nvPr/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4AE9E8D3-4C4B-491E-89C4-303858FAC8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10"/>
            <a:stretch/>
          </p:blipFill>
          <p:spPr>
            <a:xfrm>
              <a:off x="152400" y="0"/>
              <a:ext cx="4399026" cy="6858000"/>
            </a:xfrm>
            <a:prstGeom prst="rect">
              <a:avLst/>
            </a:prstGeom>
          </p:spPr>
        </p:pic>
        <p:pic>
          <p:nvPicPr>
            <p:cNvPr id="49" name="Imagem 48">
              <a:extLst>
                <a:ext uri="{FF2B5EF4-FFF2-40B4-BE49-F238E27FC236}">
                  <a16:creationId xmlns:a16="http://schemas.microsoft.com/office/drawing/2014/main" id="{3F350377-BC3D-459D-8D6E-2DCCD8547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952" cy="6858000"/>
            </a:xfrm>
            <a:prstGeom prst="rect">
              <a:avLst/>
            </a:prstGeom>
          </p:spPr>
        </p:pic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66510151-7133-4DFD-80AC-918DFA7725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C14E7BA1-BFA5-4163-AFAD-E229F261E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"/>
            <a:ext cx="12188952" cy="6858000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82FB1AAB-8D57-4AF8-BA25-29C6770EC011}"/>
              </a:ext>
            </a:extLst>
          </p:cNvPr>
          <p:cNvSpPr/>
          <p:nvPr/>
        </p:nvSpPr>
        <p:spPr>
          <a:xfrm>
            <a:off x="0" y="-4"/>
            <a:ext cx="12188952" cy="742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AF3ADA21-EC08-449E-A3E8-6EFCE9F66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80" r="1792" b="1507"/>
          <a:stretch/>
        </p:blipFill>
        <p:spPr>
          <a:xfrm>
            <a:off x="5617029" y="0"/>
            <a:ext cx="6574971" cy="6858000"/>
          </a:xfrm>
          <a:prstGeom prst="rect">
            <a:avLst/>
          </a:prstGeom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4098992D-C586-4499-AA70-E9E80702FB72}"/>
              </a:ext>
            </a:extLst>
          </p:cNvPr>
          <p:cNvSpPr/>
          <p:nvPr/>
        </p:nvSpPr>
        <p:spPr>
          <a:xfrm>
            <a:off x="0" y="2685144"/>
            <a:ext cx="12188952" cy="4172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57982ED-8FD1-476A-89F1-8F77FB05AC76}"/>
              </a:ext>
            </a:extLst>
          </p:cNvPr>
          <p:cNvSpPr/>
          <p:nvPr/>
        </p:nvSpPr>
        <p:spPr>
          <a:xfrm>
            <a:off x="3105151" y="571496"/>
            <a:ext cx="6076950" cy="781050"/>
          </a:xfrm>
          <a:prstGeom prst="rect">
            <a:avLst/>
          </a:prstGeom>
          <a:solidFill>
            <a:srgbClr val="FF6600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8D1AC4-47F0-4943-AEEB-EB71EFF4B182}"/>
              </a:ext>
            </a:extLst>
          </p:cNvPr>
          <p:cNvSpPr txBox="1"/>
          <p:nvPr/>
        </p:nvSpPr>
        <p:spPr>
          <a:xfrm>
            <a:off x="6076950" y="782516"/>
            <a:ext cx="322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SUPERIOR</a:t>
            </a:r>
            <a:endParaRPr kumimoji="0" lang="pt-BR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odoni MT" panose="02070603080606020203" pitchFamily="18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4DCC7317-6ABF-40F0-9055-09CB14E10293}"/>
              </a:ext>
            </a:extLst>
          </p:cNvPr>
          <p:cNvSpPr txBox="1"/>
          <p:nvPr/>
        </p:nvSpPr>
        <p:spPr>
          <a:xfrm>
            <a:off x="-12180" y="1774350"/>
            <a:ext cx="32662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MESMO INVESTINDO</a:t>
            </a:r>
            <a:r>
              <a:rPr lang="pt-BR" sz="1600" spc="300" noProof="0" dirty="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r>
              <a:rPr kumimoji="0" lang="pt-BR" sz="1600" b="0" i="0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NO PIOR MOMENTO </a:t>
            </a:r>
            <a:r>
              <a:rPr lang="pt-BR" sz="1600" spc="300" dirty="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DO MERCADO   </a:t>
            </a:r>
            <a:endParaRPr kumimoji="0" lang="pt-BR" sz="16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BF2D503-5045-4630-A357-4F4A7CF25ECA}"/>
              </a:ext>
            </a:extLst>
          </p:cNvPr>
          <p:cNvSpPr txBox="1"/>
          <p:nvPr/>
        </p:nvSpPr>
        <p:spPr>
          <a:xfrm>
            <a:off x="5930102" y="1386997"/>
            <a:ext cx="2982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300" dirty="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À META ATUARIAL</a:t>
            </a:r>
            <a:endParaRPr kumimoji="0" lang="pt-BR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C0E937C2-D4BC-4045-A769-4F93FA7CC495}"/>
              </a:ext>
            </a:extLst>
          </p:cNvPr>
          <p:cNvGrpSpPr/>
          <p:nvPr/>
        </p:nvGrpSpPr>
        <p:grpSpPr>
          <a:xfrm>
            <a:off x="5600565" y="776877"/>
            <a:ext cx="500431" cy="496374"/>
            <a:chOff x="14595913" y="2806755"/>
            <a:chExt cx="587375" cy="582613"/>
          </a:xfrm>
        </p:grpSpPr>
        <p:sp>
          <p:nvSpPr>
            <p:cNvPr id="33" name="Freeform 669">
              <a:extLst>
                <a:ext uri="{FF2B5EF4-FFF2-40B4-BE49-F238E27FC236}">
                  <a16:creationId xmlns:a16="http://schemas.microsoft.com/office/drawing/2014/main" id="{79E6069B-80CC-4138-AA51-A0D4E3DE6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3101" y="3143305"/>
              <a:ext cx="230187" cy="193675"/>
            </a:xfrm>
            <a:custGeom>
              <a:avLst/>
              <a:gdLst>
                <a:gd name="T0" fmla="*/ 0 w 145"/>
                <a:gd name="T1" fmla="*/ 49 h 122"/>
                <a:gd name="T2" fmla="*/ 37 w 145"/>
                <a:gd name="T3" fmla="*/ 0 h 122"/>
                <a:gd name="T4" fmla="*/ 63 w 145"/>
                <a:gd name="T5" fmla="*/ 16 h 122"/>
                <a:gd name="T6" fmla="*/ 89 w 145"/>
                <a:gd name="T7" fmla="*/ 73 h 122"/>
                <a:gd name="T8" fmla="*/ 105 w 145"/>
                <a:gd name="T9" fmla="*/ 73 h 122"/>
                <a:gd name="T10" fmla="*/ 145 w 145"/>
                <a:gd name="T11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22">
                  <a:moveTo>
                    <a:pt x="0" y="49"/>
                  </a:moveTo>
                  <a:lnTo>
                    <a:pt x="37" y="0"/>
                  </a:lnTo>
                  <a:lnTo>
                    <a:pt x="63" y="16"/>
                  </a:lnTo>
                  <a:lnTo>
                    <a:pt x="89" y="73"/>
                  </a:lnTo>
                  <a:lnTo>
                    <a:pt x="105" y="73"/>
                  </a:lnTo>
                  <a:lnTo>
                    <a:pt x="145" y="122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670">
              <a:extLst>
                <a:ext uri="{FF2B5EF4-FFF2-40B4-BE49-F238E27FC236}">
                  <a16:creationId xmlns:a16="http://schemas.microsoft.com/office/drawing/2014/main" id="{475EDC03-17CF-4C17-8C43-291025D9E9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95913" y="3105205"/>
              <a:ext cx="422275" cy="284163"/>
            </a:xfrm>
            <a:custGeom>
              <a:avLst/>
              <a:gdLst>
                <a:gd name="T0" fmla="*/ 0 w 266"/>
                <a:gd name="T1" fmla="*/ 138 h 179"/>
                <a:gd name="T2" fmla="*/ 73 w 266"/>
                <a:gd name="T3" fmla="*/ 32 h 179"/>
                <a:gd name="T4" fmla="*/ 89 w 266"/>
                <a:gd name="T5" fmla="*/ 32 h 179"/>
                <a:gd name="T6" fmla="*/ 105 w 266"/>
                <a:gd name="T7" fmla="*/ 8 h 179"/>
                <a:gd name="T8" fmla="*/ 121 w 266"/>
                <a:gd name="T9" fmla="*/ 0 h 179"/>
                <a:gd name="T10" fmla="*/ 161 w 266"/>
                <a:gd name="T11" fmla="*/ 57 h 179"/>
                <a:gd name="T12" fmla="*/ 185 w 266"/>
                <a:gd name="T13" fmla="*/ 57 h 179"/>
                <a:gd name="T14" fmla="*/ 266 w 266"/>
                <a:gd name="T15" fmla="*/ 17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" h="179">
                  <a:moveTo>
                    <a:pt x="0" y="138"/>
                  </a:moveTo>
                  <a:lnTo>
                    <a:pt x="73" y="32"/>
                  </a:lnTo>
                  <a:lnTo>
                    <a:pt x="89" y="32"/>
                  </a:lnTo>
                  <a:lnTo>
                    <a:pt x="105" y="8"/>
                  </a:lnTo>
                  <a:lnTo>
                    <a:pt x="121" y="0"/>
                  </a:lnTo>
                  <a:lnTo>
                    <a:pt x="161" y="57"/>
                  </a:lnTo>
                  <a:lnTo>
                    <a:pt x="185" y="57"/>
                  </a:lnTo>
                  <a:lnTo>
                    <a:pt x="266" y="17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671">
              <a:extLst>
                <a:ext uri="{FF2B5EF4-FFF2-40B4-BE49-F238E27FC236}">
                  <a16:creationId xmlns:a16="http://schemas.microsoft.com/office/drawing/2014/main" id="{6852F510-A981-4FC3-9E9A-93FCA3F2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02301" y="2897242"/>
              <a:ext cx="166687" cy="103188"/>
            </a:xfrm>
            <a:custGeom>
              <a:avLst/>
              <a:gdLst>
                <a:gd name="T0" fmla="*/ 105 w 105"/>
                <a:gd name="T1" fmla="*/ 65 h 65"/>
                <a:gd name="T2" fmla="*/ 0 w 105"/>
                <a:gd name="T3" fmla="*/ 65 h 65"/>
                <a:gd name="T4" fmla="*/ 0 w 105"/>
                <a:gd name="T5" fmla="*/ 0 h 65"/>
                <a:gd name="T6" fmla="*/ 105 w 105"/>
                <a:gd name="T7" fmla="*/ 0 h 65"/>
                <a:gd name="T8" fmla="*/ 81 w 105"/>
                <a:gd name="T9" fmla="*/ 33 h 65"/>
                <a:gd name="T10" fmla="*/ 105 w 105"/>
                <a:gd name="T11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65">
                  <a:moveTo>
                    <a:pt x="105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81" y="33"/>
                  </a:lnTo>
                  <a:lnTo>
                    <a:pt x="105" y="65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Line 672">
              <a:extLst>
                <a:ext uri="{FF2B5EF4-FFF2-40B4-BE49-F238E27FC236}">
                  <a16:creationId xmlns:a16="http://schemas.microsoft.com/office/drawing/2014/main" id="{9B1601B4-4422-4749-AF33-5B5C5F0160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88001" y="2806755"/>
              <a:ext cx="0" cy="298450"/>
            </a:xfrm>
            <a:prstGeom prst="line">
              <a:avLst/>
            </a:pr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673">
              <a:extLst>
                <a:ext uri="{FF2B5EF4-FFF2-40B4-BE49-F238E27FC236}">
                  <a16:creationId xmlns:a16="http://schemas.microsoft.com/office/drawing/2014/main" id="{7E2B1277-4B30-46BB-8472-F875E20D8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88001" y="2846442"/>
              <a:ext cx="165100" cy="103188"/>
            </a:xfrm>
            <a:custGeom>
              <a:avLst/>
              <a:gdLst>
                <a:gd name="T0" fmla="*/ 72 w 104"/>
                <a:gd name="T1" fmla="*/ 65 h 65"/>
                <a:gd name="T2" fmla="*/ 0 w 104"/>
                <a:gd name="T3" fmla="*/ 65 h 65"/>
                <a:gd name="T4" fmla="*/ 0 w 104"/>
                <a:gd name="T5" fmla="*/ 0 h 65"/>
                <a:gd name="T6" fmla="*/ 104 w 104"/>
                <a:gd name="T7" fmla="*/ 0 h 65"/>
                <a:gd name="T8" fmla="*/ 104 w 104"/>
                <a:gd name="T9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5">
                  <a:moveTo>
                    <a:pt x="72" y="65"/>
                  </a:moveTo>
                  <a:lnTo>
                    <a:pt x="0" y="65"/>
                  </a:lnTo>
                  <a:lnTo>
                    <a:pt x="0" y="0"/>
                  </a:lnTo>
                  <a:lnTo>
                    <a:pt x="104" y="0"/>
                  </a:lnTo>
                  <a:lnTo>
                    <a:pt x="104" y="32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74">
              <a:extLst>
                <a:ext uri="{FF2B5EF4-FFF2-40B4-BE49-F238E27FC236}">
                  <a16:creationId xmlns:a16="http://schemas.microsoft.com/office/drawing/2014/main" id="{10A36E82-3462-4F31-9E26-91990189F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34013" y="3271892"/>
              <a:ext cx="306387" cy="52388"/>
            </a:xfrm>
            <a:custGeom>
              <a:avLst/>
              <a:gdLst>
                <a:gd name="T0" fmla="*/ 0 w 193"/>
                <a:gd name="T1" fmla="*/ 0 h 33"/>
                <a:gd name="T2" fmla="*/ 32 w 193"/>
                <a:gd name="T3" fmla="*/ 33 h 33"/>
                <a:gd name="T4" fmla="*/ 65 w 193"/>
                <a:gd name="T5" fmla="*/ 0 h 33"/>
                <a:gd name="T6" fmla="*/ 97 w 193"/>
                <a:gd name="T7" fmla="*/ 33 h 33"/>
                <a:gd name="T8" fmla="*/ 129 w 193"/>
                <a:gd name="T9" fmla="*/ 0 h 33"/>
                <a:gd name="T10" fmla="*/ 161 w 193"/>
                <a:gd name="T11" fmla="*/ 33 h 33"/>
                <a:gd name="T12" fmla="*/ 193 w 193"/>
                <a:gd name="T13" fmla="*/ 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33">
                  <a:moveTo>
                    <a:pt x="0" y="0"/>
                  </a:moveTo>
                  <a:lnTo>
                    <a:pt x="32" y="33"/>
                  </a:lnTo>
                  <a:lnTo>
                    <a:pt x="65" y="0"/>
                  </a:lnTo>
                  <a:lnTo>
                    <a:pt x="97" y="33"/>
                  </a:lnTo>
                  <a:lnTo>
                    <a:pt x="129" y="0"/>
                  </a:lnTo>
                  <a:lnTo>
                    <a:pt x="161" y="33"/>
                  </a:lnTo>
                  <a:lnTo>
                    <a:pt x="193" y="9"/>
                  </a:lnTo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5B3C76B7-3089-4914-834A-ED5367D5399C}"/>
              </a:ext>
            </a:extLst>
          </p:cNvPr>
          <p:cNvCxnSpPr>
            <a:cxnSpLocks/>
          </p:cNvCxnSpPr>
          <p:nvPr/>
        </p:nvCxnSpPr>
        <p:spPr>
          <a:xfrm>
            <a:off x="3109913" y="1213964"/>
            <a:ext cx="2495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FF67546-90DB-434B-8854-EED860376264}"/>
              </a:ext>
            </a:extLst>
          </p:cNvPr>
          <p:cNvCxnSpPr>
            <a:cxnSpLocks/>
          </p:cNvCxnSpPr>
          <p:nvPr/>
        </p:nvCxnSpPr>
        <p:spPr>
          <a:xfrm>
            <a:off x="3113684" y="1529475"/>
            <a:ext cx="0" cy="2576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6D4CA90F-7876-4AD9-B517-6666EF604471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etângulo 42">
            <a:extLst>
              <a:ext uri="{FF2B5EF4-FFF2-40B4-BE49-F238E27FC236}">
                <a16:creationId xmlns:a16="http://schemas.microsoft.com/office/drawing/2014/main" id="{5C491352-2010-4C18-B0E3-CEEFE6AFACD5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9EE333FE-CF1D-442A-9FD6-C385EA3AF2DF}"/>
              </a:ext>
            </a:extLst>
          </p:cNvPr>
          <p:cNvGrpSpPr/>
          <p:nvPr/>
        </p:nvGrpSpPr>
        <p:grpSpPr>
          <a:xfrm>
            <a:off x="11204581" y="187853"/>
            <a:ext cx="450594" cy="456832"/>
            <a:chOff x="11249825" y="149752"/>
            <a:chExt cx="450594" cy="456832"/>
          </a:xfrm>
        </p:grpSpPr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E59CF3CA-8F08-4ADB-97C7-B2868CA0F8D3}"/>
                </a:ext>
              </a:extLst>
            </p:cNvPr>
            <p:cNvSpPr/>
            <p:nvPr/>
          </p:nvSpPr>
          <p:spPr>
            <a:xfrm>
              <a:off x="11249825" y="230601"/>
              <a:ext cx="375983" cy="375983"/>
            </a:xfrm>
            <a:prstGeom prst="rect">
              <a:avLst/>
            </a:prstGeom>
            <a:noFill/>
            <a:ln w="19050" cap="rnd">
              <a:solidFill>
                <a:srgbClr val="56565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52A95A61-C526-4406-81E1-A58EDC05AC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0419" y="295275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FD6E276-86D6-4069-96B1-6EC49EB682A9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445626" y="6583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54" name="Imagem 53" descr="Uma imagem contendo objeto&#10;&#10;Descrição gerada com alta confiança">
            <a:extLst>
              <a:ext uri="{FF2B5EF4-FFF2-40B4-BE49-F238E27FC236}">
                <a16:creationId xmlns:a16="http://schemas.microsoft.com/office/drawing/2014/main" id="{E026D2D2-F469-4F48-9D89-3DB93B336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50" name="Retângulo 49">
            <a:extLst>
              <a:ext uri="{FF2B5EF4-FFF2-40B4-BE49-F238E27FC236}">
                <a16:creationId xmlns:a16="http://schemas.microsoft.com/office/drawing/2014/main" id="{C6C4083C-8E2E-4C80-AC82-11A759582C8D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</a:t>
            </a:r>
          </a:p>
        </p:txBody>
      </p:sp>
      <p:sp>
        <p:nvSpPr>
          <p:cNvPr id="55" name="CaixaDeTexto 86">
            <a:extLst>
              <a:ext uri="{FF2B5EF4-FFF2-40B4-BE49-F238E27FC236}">
                <a16:creationId xmlns:a16="http://schemas.microsoft.com/office/drawing/2014/main" id="{0D25C076-772C-47F5-A9AE-1D2061D88155}"/>
              </a:ext>
            </a:extLst>
          </p:cNvPr>
          <p:cNvSpPr txBox="1"/>
          <p:nvPr/>
        </p:nvSpPr>
        <p:spPr>
          <a:xfrm>
            <a:off x="3329787" y="6593395"/>
            <a:ext cx="590712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Período de Análise: 02/06/2008 -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28/02/2019.  Fonte: 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Bloomberg</a:t>
            </a:r>
            <a:r>
              <a:rPr lang="pt-BR" sz="120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Constância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52" name="Chart 51">
            <a:extLst>
              <a:ext uri="{FF2B5EF4-FFF2-40B4-BE49-F238E27FC236}">
                <a16:creationId xmlns:a16="http://schemas.microsoft.com/office/drawing/2014/main" id="{07D44128-CC33-4D3E-87BF-5201425F4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0858776"/>
              </p:ext>
            </p:extLst>
          </p:nvPr>
        </p:nvGraphicFramePr>
        <p:xfrm>
          <a:off x="2993523" y="2784378"/>
          <a:ext cx="6479999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3352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  <p:bldP spid="24" grpId="0" animBg="1"/>
      <p:bldP spid="12" grpId="0" animBg="1"/>
      <p:bldP spid="13" grpId="0"/>
      <p:bldP spid="14" grpId="0"/>
      <p:bldP spid="16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206BF83B-ABB3-4748-AC6F-4F85026D7CE9}"/>
              </a:ext>
            </a:extLst>
          </p:cNvPr>
          <p:cNvSpPr/>
          <p:nvPr/>
        </p:nvSpPr>
        <p:spPr>
          <a:xfrm>
            <a:off x="447722" y="2452954"/>
            <a:ext cx="318761" cy="320101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9B74DA-A815-41E7-A435-BFCD328F77B0}"/>
              </a:ext>
            </a:extLst>
          </p:cNvPr>
          <p:cNvSpPr txBox="1"/>
          <p:nvPr/>
        </p:nvSpPr>
        <p:spPr>
          <a:xfrm>
            <a:off x="367031" y="853889"/>
            <a:ext cx="35862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ANBIM</a:t>
            </a:r>
            <a:r>
              <a:rPr kumimoji="0" lang="pt-BR" sz="6000" b="0" i="0" u="none" strike="noStrike" kern="1200" cap="none" spc="0" normalizeH="0" baseline="0" noProof="0" dirty="0">
                <a:ln>
                  <a:noFill/>
                </a:ln>
                <a:solidFill>
                  <a:srgbClr val="FF6E0D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A</a:t>
            </a:r>
            <a:endParaRPr kumimoji="0" lang="pt-BR" sz="6000" b="1" i="0" u="none" strike="noStrike" kern="1200" cap="none" spc="0" normalizeH="0" baseline="0" noProof="0" dirty="0">
              <a:ln>
                <a:noFill/>
              </a:ln>
              <a:solidFill>
                <a:srgbClr val="FF6E0D"/>
              </a:solidFill>
              <a:effectLst/>
              <a:uLnTx/>
              <a:uFillTx/>
              <a:latin typeface="Bodoni MT" panose="02070603080606020203" pitchFamily="18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29A702AC-CD90-4E4A-95AB-F83C7706F252}"/>
              </a:ext>
            </a:extLst>
          </p:cNvPr>
          <p:cNvCxnSpPr>
            <a:cxnSpLocks/>
          </p:cNvCxnSpPr>
          <p:nvPr/>
        </p:nvCxnSpPr>
        <p:spPr>
          <a:xfrm>
            <a:off x="0" y="1607081"/>
            <a:ext cx="3405703" cy="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F182E4D-ABDA-4DB1-B4A2-FF5A46EF078B}"/>
              </a:ext>
            </a:extLst>
          </p:cNvPr>
          <p:cNvSpPr txBox="1"/>
          <p:nvPr/>
        </p:nvSpPr>
        <p:spPr>
          <a:xfrm>
            <a:off x="886344" y="2374416"/>
            <a:ext cx="2780781" cy="296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A Constância Investimentos distribui </a:t>
            </a:r>
            <a:r>
              <a:rPr lang="pt-BR" sz="1400" b="1" dirty="0">
                <a:solidFill>
                  <a:srgbClr val="696969"/>
                </a:solidFill>
              </a:rPr>
              <a:t>somente cotas </a:t>
            </a:r>
            <a:r>
              <a:rPr lang="pt-BR" sz="1400" dirty="0">
                <a:solidFill>
                  <a:srgbClr val="696969"/>
                </a:solidFill>
              </a:rPr>
              <a:t>de fundos de investimentos </a:t>
            </a:r>
            <a:r>
              <a:rPr lang="pt-BR" sz="1400" b="1" dirty="0">
                <a:solidFill>
                  <a:srgbClr val="696969"/>
                </a:solidFill>
              </a:rPr>
              <a:t>geridos por ela</a:t>
            </a:r>
            <a:r>
              <a:rPr lang="pt-BR" sz="1400" dirty="0">
                <a:solidFill>
                  <a:srgbClr val="696969"/>
                </a:solidFill>
              </a:rPr>
              <a:t>. </a:t>
            </a:r>
          </a:p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As informações contidas neste material são de caráter exclusivamente </a:t>
            </a:r>
            <a:r>
              <a:rPr lang="pt-BR" sz="1400" b="1" dirty="0">
                <a:solidFill>
                  <a:srgbClr val="696969"/>
                </a:solidFill>
              </a:rPr>
              <a:t>informativo</a:t>
            </a:r>
            <a:r>
              <a:rPr lang="pt-BR" sz="1400" dirty="0">
                <a:solidFill>
                  <a:srgbClr val="696969"/>
                </a:solidFill>
              </a:rPr>
              <a:t>, não devem ser consideradas uma oferta para aquisição de cotas de fundos de investimento e não constitui prospecto</a:t>
            </a:r>
          </a:p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previsto na instrução </a:t>
            </a:r>
            <a:br>
              <a:rPr lang="pt-BR" sz="1400" dirty="0">
                <a:solidFill>
                  <a:srgbClr val="696969"/>
                </a:solidFill>
              </a:rPr>
            </a:br>
            <a:r>
              <a:rPr lang="pt-BR" sz="1400" b="1" dirty="0">
                <a:solidFill>
                  <a:srgbClr val="696969"/>
                </a:solidFill>
              </a:rPr>
              <a:t>CVM 555</a:t>
            </a:r>
            <a:r>
              <a:rPr lang="pt-BR" sz="1400" dirty="0">
                <a:solidFill>
                  <a:srgbClr val="696969"/>
                </a:solidFill>
              </a:rPr>
              <a:t> ou no </a:t>
            </a:r>
            <a:r>
              <a:rPr lang="pt-BR" sz="1400" b="1" dirty="0">
                <a:solidFill>
                  <a:srgbClr val="696969"/>
                </a:solidFill>
              </a:rPr>
              <a:t>Código de </a:t>
            </a:r>
            <a:br>
              <a:rPr lang="pt-BR" sz="1400" b="1" dirty="0">
                <a:solidFill>
                  <a:srgbClr val="696969"/>
                </a:solidFill>
              </a:rPr>
            </a:br>
            <a:r>
              <a:rPr lang="pt-BR" sz="1400" b="1" dirty="0" err="1">
                <a:solidFill>
                  <a:srgbClr val="696969"/>
                </a:solidFill>
              </a:rPr>
              <a:t>Auto-Regulação</a:t>
            </a:r>
            <a:r>
              <a:rPr lang="pt-BR" sz="1400" dirty="0">
                <a:solidFill>
                  <a:srgbClr val="696969"/>
                </a:solidFill>
              </a:rPr>
              <a:t> da ANBIMA.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C1AC1DC3-5808-4EF1-A9E5-D5D10C24C7E6}"/>
              </a:ext>
            </a:extLst>
          </p:cNvPr>
          <p:cNvCxnSpPr>
            <a:cxnSpLocks/>
          </p:cNvCxnSpPr>
          <p:nvPr/>
        </p:nvCxnSpPr>
        <p:spPr>
          <a:xfrm flipH="1">
            <a:off x="367031" y="2372035"/>
            <a:ext cx="261609" cy="26160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m 23" descr="Uma imagem contendo objeto&#10;&#10;Descrição gerada com alta confiança">
            <a:extLst>
              <a:ext uri="{FF2B5EF4-FFF2-40B4-BE49-F238E27FC236}">
                <a16:creationId xmlns:a16="http://schemas.microsoft.com/office/drawing/2014/main" id="{47FBDFD2-FC15-4074-A386-22D17BC3A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7D4EE141-5A96-432A-92A9-69ECE1E0F95E}"/>
              </a:ext>
            </a:extLst>
          </p:cNvPr>
          <p:cNvSpPr/>
          <p:nvPr/>
        </p:nvSpPr>
        <p:spPr>
          <a:xfrm>
            <a:off x="4033937" y="2452954"/>
            <a:ext cx="318761" cy="320101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04EC733-C194-4510-904B-1C64AEB63A0B}"/>
              </a:ext>
            </a:extLst>
          </p:cNvPr>
          <p:cNvSpPr txBox="1"/>
          <p:nvPr/>
        </p:nvSpPr>
        <p:spPr>
          <a:xfrm>
            <a:off x="4472560" y="2374416"/>
            <a:ext cx="2780781" cy="288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Este material é de caráter </a:t>
            </a:r>
            <a:r>
              <a:rPr lang="pt-BR" sz="1400" b="1" dirty="0">
                <a:solidFill>
                  <a:srgbClr val="696969"/>
                </a:solidFill>
              </a:rPr>
              <a:t>meramente informativo </a:t>
            </a:r>
            <a:br>
              <a:rPr lang="pt-BR" sz="1400" b="1" dirty="0">
                <a:solidFill>
                  <a:srgbClr val="696969"/>
                </a:solidFill>
              </a:rPr>
            </a:br>
            <a:r>
              <a:rPr lang="pt-BR" sz="1400" dirty="0">
                <a:solidFill>
                  <a:srgbClr val="696969"/>
                </a:solidFill>
              </a:rPr>
              <a:t>e nenhuma informação </a:t>
            </a:r>
            <a:br>
              <a:rPr lang="pt-BR" sz="1400" dirty="0">
                <a:solidFill>
                  <a:srgbClr val="696969"/>
                </a:solidFill>
              </a:rPr>
            </a:br>
            <a:r>
              <a:rPr lang="pt-BR" sz="1400" dirty="0">
                <a:solidFill>
                  <a:srgbClr val="696969"/>
                </a:solidFill>
              </a:rPr>
              <a:t>aqui apresentada deve ser interpretada como uma recomendação de investimento.</a:t>
            </a:r>
          </a:p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É recomendada a </a:t>
            </a:r>
            <a:r>
              <a:rPr lang="pt-BR" sz="1400" b="1" dirty="0">
                <a:solidFill>
                  <a:srgbClr val="696969"/>
                </a:solidFill>
              </a:rPr>
              <a:t>leitura cuidadosa</a:t>
            </a:r>
            <a:r>
              <a:rPr lang="pt-BR" sz="1400" dirty="0">
                <a:solidFill>
                  <a:srgbClr val="696969"/>
                </a:solidFill>
              </a:rPr>
              <a:t> dos prospectos, formulários de informações complementares, lâminas de informações essenciais e regulamentos dos fundos de investimentos pelo investidor antes de investir seus recursos.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EC34E29E-68B9-4E4A-9265-B195E84EFA67}"/>
              </a:ext>
            </a:extLst>
          </p:cNvPr>
          <p:cNvCxnSpPr>
            <a:cxnSpLocks/>
          </p:cNvCxnSpPr>
          <p:nvPr/>
        </p:nvCxnSpPr>
        <p:spPr>
          <a:xfrm flipH="1">
            <a:off x="3953246" y="2372035"/>
            <a:ext cx="261609" cy="26160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tângulo 28">
            <a:extLst>
              <a:ext uri="{FF2B5EF4-FFF2-40B4-BE49-F238E27FC236}">
                <a16:creationId xmlns:a16="http://schemas.microsoft.com/office/drawing/2014/main" id="{0482F963-0A48-4856-B9DF-48B75D20B375}"/>
              </a:ext>
            </a:extLst>
          </p:cNvPr>
          <p:cNvSpPr/>
          <p:nvPr/>
        </p:nvSpPr>
        <p:spPr>
          <a:xfrm>
            <a:off x="7620153" y="2452954"/>
            <a:ext cx="318761" cy="320101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2352570-B24D-459C-AD9F-FF0A31FA7480}"/>
              </a:ext>
            </a:extLst>
          </p:cNvPr>
          <p:cNvSpPr txBox="1"/>
          <p:nvPr/>
        </p:nvSpPr>
        <p:spPr>
          <a:xfrm>
            <a:off x="8058776" y="2374416"/>
            <a:ext cx="278078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>
              <a:defRPr/>
            </a:pPr>
            <a:r>
              <a:rPr lang="pt-BR" sz="1400" dirty="0">
                <a:solidFill>
                  <a:srgbClr val="696969"/>
                </a:solidFill>
              </a:rPr>
              <a:t>A rentabilidade obtida no passado não representa garantia de rentabilidade futura. </a:t>
            </a:r>
          </a:p>
          <a:p>
            <a:pPr lvl="0">
              <a:defRPr/>
            </a:pPr>
            <a:r>
              <a:rPr lang="pt-BR" sz="1400" b="1" dirty="0">
                <a:solidFill>
                  <a:srgbClr val="696969"/>
                </a:solidFill>
              </a:rPr>
              <a:t>Nossos fundos de investimento não contam com garantia do administrador do fundo, do gestor da carteira, de qualquer mecanismo de seguro ou, ainda, do Fundo Garantidor de Créditos – FGC.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7E0437A6-FD55-4876-BCA7-49D4ABCDFB4F}"/>
              </a:ext>
            </a:extLst>
          </p:cNvPr>
          <p:cNvCxnSpPr>
            <a:cxnSpLocks/>
          </p:cNvCxnSpPr>
          <p:nvPr/>
        </p:nvCxnSpPr>
        <p:spPr>
          <a:xfrm flipH="1">
            <a:off x="7539462" y="2372035"/>
            <a:ext cx="261609" cy="261608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90721006-564D-4C55-AECB-485FE7B1B524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/>
      <p:bldP spid="18" grpId="0"/>
      <p:bldP spid="26" grpId="0" animBg="1"/>
      <p:bldP spid="27" grpId="0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F4236DC6-A3BA-4CF2-A0AB-75C09DBDA3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4216EB9-7013-4435-A13B-7D3AF1F34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76C4C32-753E-4FC9-A4E7-E51BF79F0D56}"/>
              </a:ext>
            </a:extLst>
          </p:cNvPr>
          <p:cNvSpPr/>
          <p:nvPr/>
        </p:nvSpPr>
        <p:spPr>
          <a:xfrm>
            <a:off x="-6072" y="0"/>
            <a:ext cx="36000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5AC8D130-8EA0-4BB3-9535-9C466C43C073}"/>
              </a:ext>
            </a:extLst>
          </p:cNvPr>
          <p:cNvSpPr/>
          <p:nvPr/>
        </p:nvSpPr>
        <p:spPr>
          <a:xfrm>
            <a:off x="11832000" y="0"/>
            <a:ext cx="360000" cy="68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D466F5B-836F-41E6-959F-D44EAAE39686}"/>
              </a:ext>
            </a:extLst>
          </p:cNvPr>
          <p:cNvSpPr/>
          <p:nvPr/>
        </p:nvSpPr>
        <p:spPr>
          <a:xfrm rot="5400000">
            <a:off x="5928000" y="-5904000"/>
            <a:ext cx="360000" cy="121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A271BE8-1F12-4F72-B4F3-5569D736BEA0}"/>
              </a:ext>
            </a:extLst>
          </p:cNvPr>
          <p:cNvSpPr/>
          <p:nvPr/>
        </p:nvSpPr>
        <p:spPr>
          <a:xfrm rot="5400000">
            <a:off x="5928000" y="593999"/>
            <a:ext cx="360000" cy="1216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DB41707-B050-4D58-82EA-9FA5D350DF43}"/>
              </a:ext>
            </a:extLst>
          </p:cNvPr>
          <p:cNvSpPr/>
          <p:nvPr/>
        </p:nvSpPr>
        <p:spPr>
          <a:xfrm>
            <a:off x="-12182168" y="0"/>
            <a:ext cx="12192000" cy="6858000"/>
          </a:xfrm>
          <a:prstGeom prst="rect">
            <a:avLst/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3B58FDC-3F43-4443-B18C-A4258F4F5A2C}"/>
              </a:ext>
            </a:extLst>
          </p:cNvPr>
          <p:cNvSpPr/>
          <p:nvPr/>
        </p:nvSpPr>
        <p:spPr>
          <a:xfrm>
            <a:off x="353927" y="360000"/>
            <a:ext cx="3818023" cy="613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CFBF3C92-D56B-484E-8047-986ACE1BC46D}"/>
              </a:ext>
            </a:extLst>
          </p:cNvPr>
          <p:cNvSpPr/>
          <p:nvPr/>
        </p:nvSpPr>
        <p:spPr>
          <a:xfrm>
            <a:off x="3638549" y="3492294"/>
            <a:ext cx="6390353" cy="991215"/>
          </a:xfrm>
          <a:prstGeom prst="rect">
            <a:avLst/>
          </a:prstGeom>
          <a:solidFill>
            <a:srgbClr val="568D9C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A5F2C6E-64A4-4359-A42E-E9630C05354C}"/>
              </a:ext>
            </a:extLst>
          </p:cNvPr>
          <p:cNvSpPr/>
          <p:nvPr/>
        </p:nvSpPr>
        <p:spPr>
          <a:xfrm>
            <a:off x="4041059" y="3617990"/>
            <a:ext cx="5692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EM BUSCA DE VALOR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79912C2-0646-40A6-983C-E8E7EB224710}"/>
              </a:ext>
            </a:extLst>
          </p:cNvPr>
          <p:cNvSpPr txBox="1"/>
          <p:nvPr/>
        </p:nvSpPr>
        <p:spPr>
          <a:xfrm>
            <a:off x="240825" y="2501256"/>
            <a:ext cx="3594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200" spc="600">
                <a:solidFill>
                  <a:srgbClr val="7F7F7F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60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CONSTÂNCIA INVESTIMENTOS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B923B061-A7A1-4CE1-B8A8-87105043DFDB}"/>
              </a:ext>
            </a:extLst>
          </p:cNvPr>
          <p:cNvGrpSpPr/>
          <p:nvPr/>
        </p:nvGrpSpPr>
        <p:grpSpPr>
          <a:xfrm>
            <a:off x="3638550" y="1303388"/>
            <a:ext cx="0" cy="4528984"/>
            <a:chOff x="3638550" y="1303388"/>
            <a:chExt cx="0" cy="4528984"/>
          </a:xfrm>
        </p:grpSpPr>
        <p:cxnSp>
          <p:nvCxnSpPr>
            <p:cNvPr id="30" name="Conector reto 29">
              <a:extLst>
                <a:ext uri="{FF2B5EF4-FFF2-40B4-BE49-F238E27FC236}">
                  <a16:creationId xmlns:a16="http://schemas.microsoft.com/office/drawing/2014/main" id="{195DCB4A-071F-41A0-97B8-284624175E79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1303388"/>
              <a:ext cx="0" cy="1047750"/>
            </a:xfrm>
            <a:prstGeom prst="line">
              <a:avLst/>
            </a:prstGeom>
            <a:ln>
              <a:solidFill>
                <a:srgbClr val="5656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9765D71C-85A9-4144-BCC9-E2BB9E9148E6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4784622"/>
              <a:ext cx="0" cy="1047750"/>
            </a:xfrm>
            <a:prstGeom prst="line">
              <a:avLst/>
            </a:prstGeom>
            <a:ln>
              <a:solidFill>
                <a:srgbClr val="56565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A980FC-C63A-48D0-834B-ABEF234F2713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6362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decel="10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26" grpId="0" animBg="1"/>
      <p:bldP spid="11" grpId="0" animBg="1"/>
      <p:bldP spid="11" grpId="1" animBg="1"/>
      <p:bldP spid="25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0682431-0946-49E3-BA69-4813F5391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FD2899C-0B70-4DD5-A0FD-5A53B68FB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4"/>
          </a:xfrm>
          <a:prstGeom prst="rect">
            <a:avLst/>
          </a:prstGeom>
        </p:spPr>
      </p:pic>
      <p:sp>
        <p:nvSpPr>
          <p:cNvPr id="47" name="Retângulo 46">
            <a:extLst>
              <a:ext uri="{FF2B5EF4-FFF2-40B4-BE49-F238E27FC236}">
                <a16:creationId xmlns:a16="http://schemas.microsoft.com/office/drawing/2014/main" id="{1E2D955D-F61B-473B-8626-BE33F19D5D20}"/>
              </a:ext>
            </a:extLst>
          </p:cNvPr>
          <p:cNvSpPr/>
          <p:nvPr/>
        </p:nvSpPr>
        <p:spPr>
          <a:xfrm rot="5400000">
            <a:off x="3810000" y="-8496299"/>
            <a:ext cx="4686300" cy="1230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10CA11C8-3964-4E53-9828-8DDF2F53A2B2}"/>
              </a:ext>
            </a:extLst>
          </p:cNvPr>
          <p:cNvSpPr/>
          <p:nvPr/>
        </p:nvSpPr>
        <p:spPr>
          <a:xfrm rot="5400000">
            <a:off x="3810000" y="-3809999"/>
            <a:ext cx="4686300" cy="12306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Imagem 17" descr="Uma imagem contendo objeto&#10;&#10;Descrição gerada com alta confiança">
            <a:extLst>
              <a:ext uri="{FF2B5EF4-FFF2-40B4-BE49-F238E27FC236}">
                <a16:creationId xmlns:a16="http://schemas.microsoft.com/office/drawing/2014/main" id="{296DD47B-A5A1-4FEB-8490-DF327F08C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A8E8DE71-310D-439F-AEAC-95A895C07589}"/>
              </a:ext>
            </a:extLst>
          </p:cNvPr>
          <p:cNvSpPr/>
          <p:nvPr/>
        </p:nvSpPr>
        <p:spPr>
          <a:xfrm>
            <a:off x="444500" y="4662791"/>
            <a:ext cx="381635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CHEGOU AO FIM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D8D85151-0B78-42E9-ACE0-8BF0D1D246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57976" b="51847"/>
          <a:stretch/>
        </p:blipFill>
        <p:spPr>
          <a:xfrm>
            <a:off x="0" y="0"/>
            <a:ext cx="5200650" cy="33528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D7FFD249-EE93-4D9F-883C-D36BF8EE4C82}"/>
              </a:ext>
            </a:extLst>
          </p:cNvPr>
          <p:cNvSpPr txBox="1"/>
          <p:nvPr/>
        </p:nvSpPr>
        <p:spPr>
          <a:xfrm>
            <a:off x="309008" y="3975047"/>
            <a:ext cx="29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200" spc="600">
                <a:solidFill>
                  <a:srgbClr val="7F7F7F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60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 ERA DE OURO 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5C4506A-DB50-4446-A5C0-197E94FA028C}"/>
              </a:ext>
            </a:extLst>
          </p:cNvPr>
          <p:cNvSpPr/>
          <p:nvPr/>
        </p:nvSpPr>
        <p:spPr>
          <a:xfrm>
            <a:off x="460454" y="4248089"/>
            <a:ext cx="274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60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DA RENDA FIXA</a:t>
            </a: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8DE62AAF-7A24-4F25-9B69-9D4EF8B8C3B8}"/>
              </a:ext>
            </a:extLst>
          </p:cNvPr>
          <p:cNvGrpSpPr/>
          <p:nvPr/>
        </p:nvGrpSpPr>
        <p:grpSpPr>
          <a:xfrm>
            <a:off x="3226118" y="3872651"/>
            <a:ext cx="900112" cy="744417"/>
            <a:chOff x="700088" y="3524250"/>
            <a:chExt cx="587375" cy="485775"/>
          </a:xfrm>
        </p:grpSpPr>
        <p:sp>
          <p:nvSpPr>
            <p:cNvPr id="64" name="Freeform 210">
              <a:extLst>
                <a:ext uri="{FF2B5EF4-FFF2-40B4-BE49-F238E27FC236}">
                  <a16:creationId xmlns:a16="http://schemas.microsoft.com/office/drawing/2014/main" id="{9FF9F18B-AACE-47B2-92CB-F073D66DB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88" y="3524250"/>
              <a:ext cx="587375" cy="485775"/>
            </a:xfrm>
            <a:custGeom>
              <a:avLst/>
              <a:gdLst>
                <a:gd name="T0" fmla="*/ 10 w 184"/>
                <a:gd name="T1" fmla="*/ 150 h 150"/>
                <a:gd name="T2" fmla="*/ 4 w 184"/>
                <a:gd name="T3" fmla="*/ 138 h 150"/>
                <a:gd name="T4" fmla="*/ 85 w 184"/>
                <a:gd name="T5" fmla="*/ 5 h 150"/>
                <a:gd name="T6" fmla="*/ 99 w 184"/>
                <a:gd name="T7" fmla="*/ 5 h 150"/>
                <a:gd name="T8" fmla="*/ 180 w 184"/>
                <a:gd name="T9" fmla="*/ 138 h 150"/>
                <a:gd name="T10" fmla="*/ 174 w 184"/>
                <a:gd name="T11" fmla="*/ 150 h 150"/>
                <a:gd name="T12" fmla="*/ 10 w 184"/>
                <a:gd name="T1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4" h="150">
                  <a:moveTo>
                    <a:pt x="10" y="150"/>
                  </a:moveTo>
                  <a:cubicBezTo>
                    <a:pt x="4" y="150"/>
                    <a:pt x="0" y="143"/>
                    <a:pt x="4" y="138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0"/>
                    <a:pt x="96" y="0"/>
                    <a:pt x="99" y="5"/>
                  </a:cubicBezTo>
                  <a:cubicBezTo>
                    <a:pt x="180" y="138"/>
                    <a:pt x="180" y="138"/>
                    <a:pt x="180" y="138"/>
                  </a:cubicBezTo>
                  <a:cubicBezTo>
                    <a:pt x="184" y="143"/>
                    <a:pt x="180" y="150"/>
                    <a:pt x="174" y="150"/>
                  </a:cubicBezTo>
                  <a:lnTo>
                    <a:pt x="10" y="150"/>
                  </a:lnTo>
                  <a:close/>
                </a:path>
              </a:pathLst>
            </a:custGeom>
            <a:noFill/>
            <a:ln w="25400" cap="flat">
              <a:solidFill>
                <a:srgbClr val="56565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211">
              <a:extLst>
                <a:ext uri="{FF2B5EF4-FFF2-40B4-BE49-F238E27FC236}">
                  <a16:creationId xmlns:a16="http://schemas.microsoft.com/office/drawing/2014/main" id="{D74439A7-ECD9-4E6F-A0B3-5BBFCF89AE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5675" y="3879850"/>
              <a:ext cx="76200" cy="77787"/>
            </a:xfrm>
            <a:prstGeom prst="ellipse">
              <a:avLst/>
            </a:prstGeom>
            <a:noFill/>
            <a:ln w="25400" cap="flat">
              <a:solidFill>
                <a:srgbClr val="56565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212">
              <a:extLst>
                <a:ext uri="{FF2B5EF4-FFF2-40B4-BE49-F238E27FC236}">
                  <a16:creationId xmlns:a16="http://schemas.microsoft.com/office/drawing/2014/main" id="{DBB970F3-2D49-4A96-953C-3CC914331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675" y="3660775"/>
              <a:ext cx="76200" cy="168275"/>
            </a:xfrm>
            <a:custGeom>
              <a:avLst/>
              <a:gdLst>
                <a:gd name="T0" fmla="*/ 12 w 24"/>
                <a:gd name="T1" fmla="*/ 0 h 52"/>
                <a:gd name="T2" fmla="*/ 0 w 24"/>
                <a:gd name="T3" fmla="*/ 12 h 52"/>
                <a:gd name="T4" fmla="*/ 4 w 24"/>
                <a:gd name="T5" fmla="*/ 44 h 52"/>
                <a:gd name="T6" fmla="*/ 12 w 24"/>
                <a:gd name="T7" fmla="*/ 52 h 52"/>
                <a:gd name="T8" fmla="*/ 20 w 24"/>
                <a:gd name="T9" fmla="*/ 44 h 52"/>
                <a:gd name="T10" fmla="*/ 24 w 24"/>
                <a:gd name="T11" fmla="*/ 12 h 52"/>
                <a:gd name="T12" fmla="*/ 12 w 24"/>
                <a:gd name="T1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52"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25"/>
                    <a:pt x="3" y="40"/>
                    <a:pt x="4" y="44"/>
                  </a:cubicBezTo>
                  <a:cubicBezTo>
                    <a:pt x="5" y="48"/>
                    <a:pt x="8" y="52"/>
                    <a:pt x="12" y="52"/>
                  </a:cubicBezTo>
                  <a:cubicBezTo>
                    <a:pt x="16" y="52"/>
                    <a:pt x="19" y="48"/>
                    <a:pt x="20" y="44"/>
                  </a:cubicBezTo>
                  <a:cubicBezTo>
                    <a:pt x="21" y="40"/>
                    <a:pt x="24" y="25"/>
                    <a:pt x="24" y="12"/>
                  </a:cubicBezTo>
                  <a:cubicBezTo>
                    <a:pt x="24" y="5"/>
                    <a:pt x="19" y="0"/>
                    <a:pt x="12" y="0"/>
                  </a:cubicBezTo>
                  <a:close/>
                </a:path>
              </a:pathLst>
            </a:custGeom>
            <a:noFill/>
            <a:ln w="25400" cap="flat">
              <a:solidFill>
                <a:srgbClr val="56565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tângulo 13">
            <a:extLst>
              <a:ext uri="{FF2B5EF4-FFF2-40B4-BE49-F238E27FC236}">
                <a16:creationId xmlns:a16="http://schemas.microsoft.com/office/drawing/2014/main" id="{3A876A5C-0787-4C69-8027-05EA04B8EA62}"/>
              </a:ext>
            </a:extLst>
          </p:cNvPr>
          <p:cNvSpPr/>
          <p:nvPr/>
        </p:nvSpPr>
        <p:spPr>
          <a:xfrm>
            <a:off x="4972050" y="3848100"/>
            <a:ext cx="6553200" cy="1238250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2BB424D-7134-45A8-8050-8C9893DAAE7D}"/>
              </a:ext>
            </a:extLst>
          </p:cNvPr>
          <p:cNvSpPr txBox="1"/>
          <p:nvPr/>
        </p:nvSpPr>
        <p:spPr>
          <a:xfrm>
            <a:off x="6596593" y="4558446"/>
            <a:ext cx="460286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Menor perspectiva de ganho de capital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4CDFB7D-6C85-4BF6-8B9F-1DC539989BA8}"/>
              </a:ext>
            </a:extLst>
          </p:cNvPr>
          <p:cNvSpPr txBox="1"/>
          <p:nvPr/>
        </p:nvSpPr>
        <p:spPr>
          <a:xfrm>
            <a:off x="6583893" y="5232400"/>
            <a:ext cx="4050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De onde virão os retornos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na próxima década?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39BEAF-EAC3-49B3-A5BD-420C5044CDAF}"/>
              </a:ext>
            </a:extLst>
          </p:cNvPr>
          <p:cNvSpPr txBox="1"/>
          <p:nvPr/>
        </p:nvSpPr>
        <p:spPr>
          <a:xfrm>
            <a:off x="6596593" y="3983735"/>
            <a:ext cx="149058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Taxas caíram</a:t>
            </a:r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5CAC603D-ED8B-4210-8462-1DA46B80D724}"/>
              </a:ext>
            </a:extLst>
          </p:cNvPr>
          <p:cNvCxnSpPr/>
          <p:nvPr/>
        </p:nvCxnSpPr>
        <p:spPr>
          <a:xfrm>
            <a:off x="6696529" y="4402230"/>
            <a:ext cx="2984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4995A889-5F39-4269-A86B-BCC3D14D1584}"/>
              </a:ext>
            </a:extLst>
          </p:cNvPr>
          <p:cNvGrpSpPr/>
          <p:nvPr/>
        </p:nvGrpSpPr>
        <p:grpSpPr>
          <a:xfrm>
            <a:off x="6061681" y="4008120"/>
            <a:ext cx="270146" cy="261192"/>
            <a:chOff x="2331266" y="4290498"/>
            <a:chExt cx="574675" cy="555626"/>
          </a:xfrm>
        </p:grpSpPr>
        <p:sp>
          <p:nvSpPr>
            <p:cNvPr id="21" name="Rectangle 161">
              <a:extLst>
                <a:ext uri="{FF2B5EF4-FFF2-40B4-BE49-F238E27FC236}">
                  <a16:creationId xmlns:a16="http://schemas.microsoft.com/office/drawing/2014/main" id="{493651E0-8D04-46B0-A9F7-7C2AD543A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541" y="4768336"/>
              <a:ext cx="114300" cy="77788"/>
            </a:xfrm>
            <a:prstGeom prst="rect">
              <a:avLst/>
            </a:pr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162">
              <a:extLst>
                <a:ext uri="{FF2B5EF4-FFF2-40B4-BE49-F238E27FC236}">
                  <a16:creationId xmlns:a16="http://schemas.microsoft.com/office/drawing/2014/main" id="{C0D38AD7-DB63-40CE-985E-8BF35D87D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4954" y="4587361"/>
              <a:ext cx="128588" cy="258763"/>
            </a:xfrm>
            <a:prstGeom prst="rect">
              <a:avLst/>
            </a:pr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163">
              <a:extLst>
                <a:ext uri="{FF2B5EF4-FFF2-40B4-BE49-F238E27FC236}">
                  <a16:creationId xmlns:a16="http://schemas.microsoft.com/office/drawing/2014/main" id="{34CB98BD-97D6-4C8C-B34F-3CF455EA0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7954" y="4703248"/>
              <a:ext cx="127000" cy="142875"/>
            </a:xfrm>
            <a:prstGeom prst="rect">
              <a:avLst/>
            </a:pr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164">
              <a:extLst>
                <a:ext uri="{FF2B5EF4-FFF2-40B4-BE49-F238E27FC236}">
                  <a16:creationId xmlns:a16="http://schemas.microsoft.com/office/drawing/2014/main" id="{8D1A6766-9639-4F39-AA77-602DC4E566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9366" y="4522273"/>
              <a:ext cx="128588" cy="323850"/>
            </a:xfrm>
            <a:prstGeom prst="rect">
              <a:avLst/>
            </a:pr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5">
              <a:extLst>
                <a:ext uri="{FF2B5EF4-FFF2-40B4-BE49-F238E27FC236}">
                  <a16:creationId xmlns:a16="http://schemas.microsoft.com/office/drawing/2014/main" id="{AA5A435F-595A-453D-B223-65852303D8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7041" y="4496873"/>
              <a:ext cx="88900" cy="90488"/>
            </a:xfrm>
            <a:custGeom>
              <a:avLst/>
              <a:gdLst>
                <a:gd name="T0" fmla="*/ 0 w 56"/>
                <a:gd name="T1" fmla="*/ 57 h 57"/>
                <a:gd name="T2" fmla="*/ 56 w 56"/>
                <a:gd name="T3" fmla="*/ 57 h 57"/>
                <a:gd name="T4" fmla="*/ 56 w 56"/>
                <a:gd name="T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6" h="57">
                  <a:moveTo>
                    <a:pt x="0" y="57"/>
                  </a:moveTo>
                  <a:lnTo>
                    <a:pt x="56" y="57"/>
                  </a:lnTo>
                  <a:lnTo>
                    <a:pt x="56" y="0"/>
                  </a:lnTo>
                </a:path>
              </a:pathLst>
            </a:cu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FFB14F10-C896-4493-AE39-8FC00C9EFA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1266" y="4846123"/>
              <a:ext cx="574675" cy="0"/>
            </a:xfrm>
            <a:prstGeom prst="line">
              <a:avLst/>
            </a:pr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67">
              <a:extLst>
                <a:ext uri="{FF2B5EF4-FFF2-40B4-BE49-F238E27FC236}">
                  <a16:creationId xmlns:a16="http://schemas.microsoft.com/office/drawing/2014/main" id="{0A96A84B-3255-4C02-B464-0F32EFD5B6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6666" y="4290498"/>
              <a:ext cx="549275" cy="296863"/>
            </a:xfrm>
            <a:custGeom>
              <a:avLst/>
              <a:gdLst>
                <a:gd name="T0" fmla="*/ 0 w 346"/>
                <a:gd name="T1" fmla="*/ 0 h 187"/>
                <a:gd name="T2" fmla="*/ 153 w 346"/>
                <a:gd name="T3" fmla="*/ 154 h 187"/>
                <a:gd name="T4" fmla="*/ 233 w 346"/>
                <a:gd name="T5" fmla="*/ 73 h 187"/>
                <a:gd name="T6" fmla="*/ 346 w 346"/>
                <a:gd name="T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6" h="187">
                  <a:moveTo>
                    <a:pt x="0" y="0"/>
                  </a:moveTo>
                  <a:lnTo>
                    <a:pt x="153" y="154"/>
                  </a:lnTo>
                  <a:lnTo>
                    <a:pt x="233" y="73"/>
                  </a:lnTo>
                  <a:lnTo>
                    <a:pt x="346" y="187"/>
                  </a:lnTo>
                </a:path>
              </a:pathLst>
            </a:custGeom>
            <a:noFill/>
            <a:ln w="9525" cap="flat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90F2C5A2-BF94-4ACC-B220-7F46C9222197}"/>
              </a:ext>
            </a:extLst>
          </p:cNvPr>
          <p:cNvGrpSpPr/>
          <p:nvPr/>
        </p:nvGrpSpPr>
        <p:grpSpPr>
          <a:xfrm>
            <a:off x="6018211" y="4569251"/>
            <a:ext cx="336685" cy="283479"/>
            <a:chOff x="9083146" y="4917017"/>
            <a:chExt cx="612775" cy="515938"/>
          </a:xfrm>
        </p:grpSpPr>
        <p:sp>
          <p:nvSpPr>
            <p:cNvPr id="33" name="Freeform 1014">
              <a:extLst>
                <a:ext uri="{FF2B5EF4-FFF2-40B4-BE49-F238E27FC236}">
                  <a16:creationId xmlns:a16="http://schemas.microsoft.com/office/drawing/2014/main" id="{A1ED1DAF-F038-46D0-9242-D68239A8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3033" y="4917017"/>
              <a:ext cx="242888" cy="141288"/>
            </a:xfrm>
            <a:custGeom>
              <a:avLst/>
              <a:gdLst>
                <a:gd name="T0" fmla="*/ 0 w 153"/>
                <a:gd name="T1" fmla="*/ 89 h 89"/>
                <a:gd name="T2" fmla="*/ 89 w 153"/>
                <a:gd name="T3" fmla="*/ 0 h 89"/>
                <a:gd name="T4" fmla="*/ 153 w 153"/>
                <a:gd name="T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" h="89">
                  <a:moveTo>
                    <a:pt x="0" y="89"/>
                  </a:moveTo>
                  <a:lnTo>
                    <a:pt x="89" y="0"/>
                  </a:lnTo>
                  <a:lnTo>
                    <a:pt x="153" y="0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015">
              <a:extLst>
                <a:ext uri="{FF2B5EF4-FFF2-40B4-BE49-F238E27FC236}">
                  <a16:creationId xmlns:a16="http://schemas.microsoft.com/office/drawing/2014/main" id="{6AB1120B-A903-4091-B113-9E11431430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346" y="5097992"/>
              <a:ext cx="141288" cy="93663"/>
            </a:xfrm>
            <a:custGeom>
              <a:avLst/>
              <a:gdLst>
                <a:gd name="T0" fmla="*/ 44 w 44"/>
                <a:gd name="T1" fmla="*/ 29 h 29"/>
                <a:gd name="T2" fmla="*/ 0 w 44"/>
                <a:gd name="T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" h="29">
                  <a:moveTo>
                    <a:pt x="44" y="29"/>
                  </a:moveTo>
                  <a:cubicBezTo>
                    <a:pt x="18" y="24"/>
                    <a:pt x="0" y="1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016">
              <a:extLst>
                <a:ext uri="{FF2B5EF4-FFF2-40B4-BE49-F238E27FC236}">
                  <a16:creationId xmlns:a16="http://schemas.microsoft.com/office/drawing/2014/main" id="{6D572B99-EEE9-4FBD-B3F3-70C451800A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8733" y="5097992"/>
              <a:ext cx="293688" cy="103188"/>
            </a:xfrm>
            <a:custGeom>
              <a:avLst/>
              <a:gdLst>
                <a:gd name="T0" fmla="*/ 92 w 92"/>
                <a:gd name="T1" fmla="*/ 0 h 32"/>
                <a:gd name="T2" fmla="*/ 18 w 92"/>
                <a:gd name="T3" fmla="*/ 32 h 32"/>
                <a:gd name="T4" fmla="*/ 0 w 92"/>
                <a:gd name="T5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32">
                  <a:moveTo>
                    <a:pt x="92" y="0"/>
                  </a:moveTo>
                  <a:cubicBezTo>
                    <a:pt x="92" y="18"/>
                    <a:pt x="59" y="32"/>
                    <a:pt x="18" y="32"/>
                  </a:cubicBezTo>
                  <a:cubicBezTo>
                    <a:pt x="12" y="32"/>
                    <a:pt x="6" y="32"/>
                    <a:pt x="0" y="31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017">
              <a:extLst>
                <a:ext uri="{FF2B5EF4-FFF2-40B4-BE49-F238E27FC236}">
                  <a16:creationId xmlns:a16="http://schemas.microsoft.com/office/drawing/2014/main" id="{F92A0835-6F4F-4ADE-BAA7-3A101CC130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2046" y="4994805"/>
              <a:ext cx="333375" cy="69850"/>
            </a:xfrm>
            <a:custGeom>
              <a:avLst/>
              <a:gdLst>
                <a:gd name="T0" fmla="*/ 104 w 104"/>
                <a:gd name="T1" fmla="*/ 4 h 22"/>
                <a:gd name="T2" fmla="*/ 70 w 104"/>
                <a:gd name="T3" fmla="*/ 0 h 22"/>
                <a:gd name="T4" fmla="*/ 0 w 10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2">
                  <a:moveTo>
                    <a:pt x="104" y="4"/>
                  </a:moveTo>
                  <a:cubicBezTo>
                    <a:pt x="94" y="1"/>
                    <a:pt x="82" y="0"/>
                    <a:pt x="70" y="0"/>
                  </a:cubicBezTo>
                  <a:cubicBezTo>
                    <a:pt x="38" y="0"/>
                    <a:pt x="10" y="9"/>
                    <a:pt x="0" y="22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018">
              <a:extLst>
                <a:ext uri="{FF2B5EF4-FFF2-40B4-BE49-F238E27FC236}">
                  <a16:creationId xmlns:a16="http://schemas.microsoft.com/office/drawing/2014/main" id="{32A4ED44-F9C6-40CB-9FE6-E3D518CAE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0821" y="5013855"/>
              <a:ext cx="101600" cy="309563"/>
            </a:xfrm>
            <a:custGeom>
              <a:avLst/>
              <a:gdLst>
                <a:gd name="T0" fmla="*/ 0 w 32"/>
                <a:gd name="T1" fmla="*/ 96 h 96"/>
                <a:gd name="T2" fmla="*/ 32 w 32"/>
                <a:gd name="T3" fmla="*/ 70 h 96"/>
                <a:gd name="T4" fmla="*/ 32 w 32"/>
                <a:gd name="T5" fmla="*/ 26 h 96"/>
                <a:gd name="T6" fmla="*/ 2 w 32"/>
                <a:gd name="T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6">
                  <a:moveTo>
                    <a:pt x="0" y="96"/>
                  </a:moveTo>
                  <a:cubicBezTo>
                    <a:pt x="19" y="91"/>
                    <a:pt x="32" y="81"/>
                    <a:pt x="32" y="70"/>
                  </a:cubicBezTo>
                  <a:cubicBezTo>
                    <a:pt x="32" y="63"/>
                    <a:pt x="32" y="33"/>
                    <a:pt x="32" y="26"/>
                  </a:cubicBezTo>
                  <a:cubicBezTo>
                    <a:pt x="32" y="15"/>
                    <a:pt x="20" y="6"/>
                    <a:pt x="2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019">
              <a:extLst>
                <a:ext uri="{FF2B5EF4-FFF2-40B4-BE49-F238E27FC236}">
                  <a16:creationId xmlns:a16="http://schemas.microsoft.com/office/drawing/2014/main" id="{EB6403A7-172E-4483-8AD4-91D034C38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38733" y="5332942"/>
              <a:ext cx="153988" cy="9525"/>
            </a:xfrm>
            <a:custGeom>
              <a:avLst/>
              <a:gdLst>
                <a:gd name="T0" fmla="*/ 0 w 48"/>
                <a:gd name="T1" fmla="*/ 2 h 3"/>
                <a:gd name="T2" fmla="*/ 18 w 48"/>
                <a:gd name="T3" fmla="*/ 3 h 3"/>
                <a:gd name="T4" fmla="*/ 48 w 48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3">
                  <a:moveTo>
                    <a:pt x="0" y="2"/>
                  </a:moveTo>
                  <a:cubicBezTo>
                    <a:pt x="6" y="3"/>
                    <a:pt x="12" y="3"/>
                    <a:pt x="18" y="3"/>
                  </a:cubicBezTo>
                  <a:cubicBezTo>
                    <a:pt x="29" y="3"/>
                    <a:pt x="39" y="2"/>
                    <a:pt x="48" y="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020">
              <a:extLst>
                <a:ext uri="{FF2B5EF4-FFF2-40B4-BE49-F238E27FC236}">
                  <a16:creationId xmlns:a16="http://schemas.microsoft.com/office/drawing/2014/main" id="{607CD918-A396-48D2-B08B-FD14069F7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3146" y="5278967"/>
              <a:ext cx="179388" cy="90488"/>
            </a:xfrm>
            <a:custGeom>
              <a:avLst/>
              <a:gdLst>
                <a:gd name="T0" fmla="*/ 113 w 113"/>
                <a:gd name="T1" fmla="*/ 0 h 57"/>
                <a:gd name="T2" fmla="*/ 56 w 113"/>
                <a:gd name="T3" fmla="*/ 57 h 57"/>
                <a:gd name="T4" fmla="*/ 0 w 113"/>
                <a:gd name="T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57">
                  <a:moveTo>
                    <a:pt x="113" y="0"/>
                  </a:moveTo>
                  <a:lnTo>
                    <a:pt x="56" y="57"/>
                  </a:lnTo>
                  <a:lnTo>
                    <a:pt x="0" y="57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021">
              <a:extLst>
                <a:ext uri="{FF2B5EF4-FFF2-40B4-BE49-F238E27FC236}">
                  <a16:creationId xmlns:a16="http://schemas.microsoft.com/office/drawing/2014/main" id="{0409D4FC-780B-416B-8019-74264EFB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0333" y="5278967"/>
              <a:ext cx="255588" cy="153988"/>
            </a:xfrm>
            <a:custGeom>
              <a:avLst/>
              <a:gdLst>
                <a:gd name="T0" fmla="*/ 0 w 161"/>
                <a:gd name="T1" fmla="*/ 0 h 97"/>
                <a:gd name="T2" fmla="*/ 97 w 161"/>
                <a:gd name="T3" fmla="*/ 97 h 97"/>
                <a:gd name="T4" fmla="*/ 161 w 161"/>
                <a:gd name="T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" h="97">
                  <a:moveTo>
                    <a:pt x="0" y="0"/>
                  </a:moveTo>
                  <a:lnTo>
                    <a:pt x="97" y="97"/>
                  </a:lnTo>
                  <a:lnTo>
                    <a:pt x="161" y="97"/>
                  </a:ln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022">
              <a:extLst>
                <a:ext uri="{FF2B5EF4-FFF2-40B4-BE49-F238E27FC236}">
                  <a16:creationId xmlns:a16="http://schemas.microsoft.com/office/drawing/2014/main" id="{FBD3FCAC-195F-4321-908A-B243C2897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346" y="5097992"/>
              <a:ext cx="242888" cy="234950"/>
            </a:xfrm>
            <a:custGeom>
              <a:avLst/>
              <a:gdLst>
                <a:gd name="T0" fmla="*/ 21 w 76"/>
                <a:gd name="T1" fmla="*/ 67 h 73"/>
                <a:gd name="T2" fmla="*/ 0 w 76"/>
                <a:gd name="T3" fmla="*/ 44 h 73"/>
                <a:gd name="T4" fmla="*/ 0 w 76"/>
                <a:gd name="T5" fmla="*/ 0 h 73"/>
                <a:gd name="T6" fmla="*/ 76 w 76"/>
                <a:gd name="T7" fmla="*/ 0 h 73"/>
                <a:gd name="T8" fmla="*/ 44 w 76"/>
                <a:gd name="T9" fmla="*/ 29 h 73"/>
                <a:gd name="T10" fmla="*/ 44 w 76"/>
                <a:gd name="T11" fmla="*/ 73 h 73"/>
                <a:gd name="T12" fmla="*/ 44 w 76"/>
                <a:gd name="T13" fmla="*/ 73 h 73"/>
                <a:gd name="T14" fmla="*/ 31 w 76"/>
                <a:gd name="T15" fmla="*/ 7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73">
                  <a:moveTo>
                    <a:pt x="21" y="67"/>
                  </a:moveTo>
                  <a:cubicBezTo>
                    <a:pt x="8" y="61"/>
                    <a:pt x="0" y="53"/>
                    <a:pt x="0" y="44"/>
                  </a:cubicBezTo>
                  <a:cubicBezTo>
                    <a:pt x="0" y="37"/>
                    <a:pt x="0" y="7"/>
                    <a:pt x="0" y="0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39" y="72"/>
                    <a:pt x="35" y="71"/>
                    <a:pt x="31" y="70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979176BC-3D58-4762-81DF-61E36420900C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</a:t>
            </a:r>
          </a:p>
        </p:txBody>
      </p:sp>
      <p:sp>
        <p:nvSpPr>
          <p:cNvPr id="43" name="CaixaDeTexto 86">
            <a:extLst>
              <a:ext uri="{FF2B5EF4-FFF2-40B4-BE49-F238E27FC236}">
                <a16:creationId xmlns:a16="http://schemas.microsoft.com/office/drawing/2014/main" id="{0A71A976-AF7C-4715-BC00-D287B7A1BFA3}"/>
              </a:ext>
            </a:extLst>
          </p:cNvPr>
          <p:cNvSpPr txBox="1"/>
          <p:nvPr/>
        </p:nvSpPr>
        <p:spPr>
          <a:xfrm>
            <a:off x="4972049" y="3613579"/>
            <a:ext cx="54499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Período de Análise: de 01/09/2004 até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28/02/2019.  Fonte: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Bloomberg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graphicFrame>
        <p:nvGraphicFramePr>
          <p:cNvPr id="44" name="Chart 43">
            <a:extLst>
              <a:ext uri="{FF2B5EF4-FFF2-40B4-BE49-F238E27FC236}">
                <a16:creationId xmlns:a16="http://schemas.microsoft.com/office/drawing/2014/main" id="{7891FBC5-472C-4326-AA39-E016C3E7F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9656264"/>
              </p:ext>
            </p:extLst>
          </p:nvPr>
        </p:nvGraphicFramePr>
        <p:xfrm>
          <a:off x="6485250" y="375382"/>
          <a:ext cx="504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45" name="Chart 44">
            <a:extLst>
              <a:ext uri="{FF2B5EF4-FFF2-40B4-BE49-F238E27FC236}">
                <a16:creationId xmlns:a16="http://schemas.microsoft.com/office/drawing/2014/main" id="{3AEEFE7A-CF0A-4AA8-94F9-0C90E8AF48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975532"/>
              </p:ext>
            </p:extLst>
          </p:nvPr>
        </p:nvGraphicFramePr>
        <p:xfrm>
          <a:off x="964514" y="272526"/>
          <a:ext cx="5040000" cy="288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950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1.25E-6 3.7037E-6 L 0.40703 -0.0044 " pathEditMode="relative" rAng="0" ptsTypes="AA">
                                      <p:cBhvr>
                                        <p:cTn id="21" dur="1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-23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2.5E-6 0.68334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167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12" grpId="0"/>
      <p:bldP spid="12" grpId="1"/>
      <p:bldP spid="13" grpId="0"/>
      <p:bldP spid="19" grpId="0"/>
      <p:bldP spid="14" grpId="0" animBg="1"/>
      <p:bldP spid="4" grpId="0"/>
      <p:bldP spid="5" grpId="0"/>
      <p:bldP spid="7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>
            <a:extLst>
              <a:ext uri="{FF2B5EF4-FFF2-40B4-BE49-F238E27FC236}">
                <a16:creationId xmlns:a16="http://schemas.microsoft.com/office/drawing/2014/main" id="{BFA64527-C293-4B4C-8F38-5FD5CD409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971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D6581EE-51E3-4544-B93C-81DC250C9B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8" b="10557"/>
          <a:stretch/>
        </p:blipFill>
        <p:spPr>
          <a:xfrm>
            <a:off x="3024" y="0"/>
            <a:ext cx="12188976" cy="4297680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54791E20-4978-4731-A0AE-783FF7BCC91B}"/>
              </a:ext>
            </a:extLst>
          </p:cNvPr>
          <p:cNvSpPr/>
          <p:nvPr/>
        </p:nvSpPr>
        <p:spPr>
          <a:xfrm rot="5400000">
            <a:off x="3530602" y="-1803400"/>
            <a:ext cx="5130800" cy="1219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EF92DEFE-21E0-427B-8F2D-A64907A47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582" b="1507"/>
          <a:stretch/>
        </p:blipFill>
        <p:spPr>
          <a:xfrm>
            <a:off x="-127820" y="48437"/>
            <a:ext cx="12447639" cy="6858000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A0B0C9F3-279E-4458-9AFA-704E2F620EF9}"/>
              </a:ext>
            </a:extLst>
          </p:cNvPr>
          <p:cNvSpPr/>
          <p:nvPr/>
        </p:nvSpPr>
        <p:spPr>
          <a:xfrm>
            <a:off x="433454" y="1399606"/>
            <a:ext cx="3273893" cy="825500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5997B94-C2A9-4FF2-8E41-786F322F22EB}"/>
              </a:ext>
            </a:extLst>
          </p:cNvPr>
          <p:cNvSpPr txBox="1"/>
          <p:nvPr/>
        </p:nvSpPr>
        <p:spPr>
          <a:xfrm>
            <a:off x="530746" y="1633563"/>
            <a:ext cx="3553899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BRASILEIRO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089081E4-4F53-4FAC-9120-F3AC638EF8F5}"/>
              </a:ext>
            </a:extLst>
          </p:cNvPr>
          <p:cNvSpPr txBox="1"/>
          <p:nvPr/>
        </p:nvSpPr>
        <p:spPr>
          <a:xfrm>
            <a:off x="1555800" y="1494855"/>
            <a:ext cx="15200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PARADOXO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D6F70849-15C8-4585-96FE-0805AE131FF7}"/>
              </a:ext>
            </a:extLst>
          </p:cNvPr>
          <p:cNvCxnSpPr>
            <a:cxnSpLocks/>
          </p:cNvCxnSpPr>
          <p:nvPr/>
        </p:nvCxnSpPr>
        <p:spPr>
          <a:xfrm flipH="1">
            <a:off x="3077196" y="1487896"/>
            <a:ext cx="523217" cy="52321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m 63" descr="Uma imagem contendo objeto&#10;&#10;Descrição gerada com alta confiança">
            <a:extLst>
              <a:ext uri="{FF2B5EF4-FFF2-40B4-BE49-F238E27FC236}">
                <a16:creationId xmlns:a16="http://schemas.microsoft.com/office/drawing/2014/main" id="{58AE38EB-41CC-4084-900D-B1D2B50E8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61" name="CaixaDeTexto 60">
            <a:extLst>
              <a:ext uri="{FF2B5EF4-FFF2-40B4-BE49-F238E27FC236}">
                <a16:creationId xmlns:a16="http://schemas.microsoft.com/office/drawing/2014/main" id="{66003B2F-1373-40B8-BD76-EF0573ABA3BD}"/>
              </a:ext>
            </a:extLst>
          </p:cNvPr>
          <p:cNvSpPr txBox="1"/>
          <p:nvPr/>
        </p:nvSpPr>
        <p:spPr>
          <a:xfrm>
            <a:off x="1439060" y="2960443"/>
            <a:ext cx="2992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Pela ótica do </a:t>
            </a:r>
            <a:r>
              <a:rPr lang="pt-BR" dirty="0">
                <a:solidFill>
                  <a:srgbClr val="696969"/>
                </a:solidFill>
                <a:latin typeface="Segoe UI Light" panose="020B0502040204020203" pitchFamily="34" charset="0"/>
              </a:rPr>
              <a:t>I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bovespa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não parece haver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+mn-cs"/>
              </a:rPr>
              <a:t>prêmio de renda variável no brasil</a:t>
            </a:r>
          </a:p>
        </p:txBody>
      </p:sp>
      <p:sp>
        <p:nvSpPr>
          <p:cNvPr id="50" name="Retângulo 49">
            <a:extLst>
              <a:ext uri="{FF2B5EF4-FFF2-40B4-BE49-F238E27FC236}">
                <a16:creationId xmlns:a16="http://schemas.microsoft.com/office/drawing/2014/main" id="{50A53E71-8376-45C5-90F1-DF76856AC18E}"/>
              </a:ext>
            </a:extLst>
          </p:cNvPr>
          <p:cNvSpPr/>
          <p:nvPr/>
        </p:nvSpPr>
        <p:spPr>
          <a:xfrm>
            <a:off x="2274217" y="5526740"/>
            <a:ext cx="1603339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solidFill>
                  <a:srgbClr val="7F7F7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Retorno anual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CF14BDA5-04FA-439A-BA13-8DEEC02AEF99}"/>
              </a:ext>
            </a:extLst>
          </p:cNvPr>
          <p:cNvCxnSpPr/>
          <p:nvPr/>
        </p:nvCxnSpPr>
        <p:spPr>
          <a:xfrm>
            <a:off x="4826832" y="2552699"/>
            <a:ext cx="0" cy="34721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Agrupar 51">
            <a:extLst>
              <a:ext uri="{FF2B5EF4-FFF2-40B4-BE49-F238E27FC236}">
                <a16:creationId xmlns:a16="http://schemas.microsoft.com/office/drawing/2014/main" id="{854DA75A-6A3E-6345-8813-EB79373A0C65}"/>
              </a:ext>
            </a:extLst>
          </p:cNvPr>
          <p:cNvGrpSpPr/>
          <p:nvPr/>
        </p:nvGrpSpPr>
        <p:grpSpPr>
          <a:xfrm>
            <a:off x="1828851" y="5318649"/>
            <a:ext cx="2657244" cy="114346"/>
            <a:chOff x="1068199" y="5167404"/>
            <a:chExt cx="3570892" cy="104973"/>
          </a:xfrm>
        </p:grpSpPr>
        <p:cxnSp>
          <p:nvCxnSpPr>
            <p:cNvPr id="26" name="Conector reto 52">
              <a:extLst>
                <a:ext uri="{FF2B5EF4-FFF2-40B4-BE49-F238E27FC236}">
                  <a16:creationId xmlns:a16="http://schemas.microsoft.com/office/drawing/2014/main" id="{1B06EA85-95FD-954E-9C4F-91E842CD127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349" y="5272377"/>
              <a:ext cx="3570742" cy="0"/>
            </a:xfrm>
            <a:prstGeom prst="line">
              <a:avLst/>
            </a:prstGeom>
            <a:noFill/>
            <a:ln w="3175" cap="flat" cmpd="sng" algn="ctr">
              <a:solidFill>
                <a:srgbClr val="7F7F7F"/>
              </a:solidFill>
              <a:prstDash val="solid"/>
              <a:miter lim="800000"/>
            </a:ln>
            <a:effectLst/>
          </p:spPr>
        </p:cxnSp>
        <p:grpSp>
          <p:nvGrpSpPr>
            <p:cNvPr id="27" name="Agrupar 53">
              <a:extLst>
                <a:ext uri="{FF2B5EF4-FFF2-40B4-BE49-F238E27FC236}">
                  <a16:creationId xmlns:a16="http://schemas.microsoft.com/office/drawing/2014/main" id="{842DA8B1-9C74-A645-B255-2A7EB3F91FBB}"/>
                </a:ext>
              </a:extLst>
            </p:cNvPr>
            <p:cNvGrpSpPr/>
            <p:nvPr/>
          </p:nvGrpSpPr>
          <p:grpSpPr>
            <a:xfrm>
              <a:off x="1068199" y="5167404"/>
              <a:ext cx="3569863" cy="104821"/>
              <a:chOff x="4963924" y="-110159"/>
              <a:chExt cx="3569863" cy="781432"/>
            </a:xfrm>
          </p:grpSpPr>
          <p:cxnSp>
            <p:nvCxnSpPr>
              <p:cNvPr id="28" name="Conector reto 54">
                <a:extLst>
                  <a:ext uri="{FF2B5EF4-FFF2-40B4-BE49-F238E27FC236}">
                    <a16:creationId xmlns:a16="http://schemas.microsoft.com/office/drawing/2014/main" id="{13977050-AFC9-7F43-974D-14BFAEF2B379}"/>
                  </a:ext>
                </a:extLst>
              </p:cNvPr>
              <p:cNvCxnSpPr/>
              <p:nvPr/>
            </p:nvCxnSpPr>
            <p:spPr>
              <a:xfrm>
                <a:off x="8533787" y="-110159"/>
                <a:ext cx="0" cy="781051"/>
              </a:xfrm>
              <a:prstGeom prst="line">
                <a:avLst/>
              </a:prstGeom>
              <a:noFill/>
              <a:ln w="3175" cap="flat" cmpd="sng" algn="ctr">
                <a:solidFill>
                  <a:srgbClr val="7F7F7F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9" name="Conector reto 55">
                <a:extLst>
                  <a:ext uri="{FF2B5EF4-FFF2-40B4-BE49-F238E27FC236}">
                    <a16:creationId xmlns:a16="http://schemas.microsoft.com/office/drawing/2014/main" id="{9B139D41-E997-7D4F-B6D9-269330B1B8C5}"/>
                  </a:ext>
                </a:extLst>
              </p:cNvPr>
              <p:cNvCxnSpPr/>
              <p:nvPr/>
            </p:nvCxnSpPr>
            <p:spPr>
              <a:xfrm>
                <a:off x="4963924" y="-109777"/>
                <a:ext cx="0" cy="781050"/>
              </a:xfrm>
              <a:prstGeom prst="line">
                <a:avLst/>
              </a:prstGeom>
              <a:noFill/>
              <a:ln w="3175" cap="flat" cmpd="sng" algn="ctr">
                <a:solidFill>
                  <a:srgbClr val="7F7F7F"/>
                </a:solidFill>
                <a:prstDash val="solid"/>
                <a:miter lim="800000"/>
              </a:ln>
              <a:effectLst/>
            </p:spPr>
          </p:cxnSp>
        </p:grpSp>
      </p:grpSp>
      <p:sp>
        <p:nvSpPr>
          <p:cNvPr id="30" name="Retângulo 29">
            <a:extLst>
              <a:ext uri="{FF2B5EF4-FFF2-40B4-BE49-F238E27FC236}">
                <a16:creationId xmlns:a16="http://schemas.microsoft.com/office/drawing/2014/main" id="{3BFC43AC-8DB8-48FA-BDDF-DDD94D6DEADA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7D3DC9D-1FD0-4AC8-B6C9-98F220B8E7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4314100"/>
              </p:ext>
            </p:extLst>
          </p:nvPr>
        </p:nvGraphicFramePr>
        <p:xfrm>
          <a:off x="614038" y="4460294"/>
          <a:ext cx="39528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7" name="Worksheet" r:id="rId7" imgW="3952761" imgH="914509" progId="Excel.Sheet.12">
                  <p:link updateAutomatic="1"/>
                </p:oleObj>
              </mc:Choice>
              <mc:Fallback>
                <p:oleObj name="Worksheet" r:id="rId7" imgW="3952761" imgH="914509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14038" y="4460294"/>
                        <a:ext cx="395287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ADAE7B72-5AE1-40D8-87E0-AC9BA54057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5660541"/>
              </p:ext>
            </p:extLst>
          </p:nvPr>
        </p:nvGraphicFramePr>
        <p:xfrm>
          <a:off x="5281871" y="2659680"/>
          <a:ext cx="6480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4" name="CaixaDeTexto 86">
            <a:extLst>
              <a:ext uri="{FF2B5EF4-FFF2-40B4-BE49-F238E27FC236}">
                <a16:creationId xmlns:a16="http://schemas.microsoft.com/office/drawing/2014/main" id="{3161F8E9-90C2-4864-AFF9-F36194043849}"/>
              </a:ext>
            </a:extLst>
          </p:cNvPr>
          <p:cNvSpPr txBox="1"/>
          <p:nvPr/>
        </p:nvSpPr>
        <p:spPr>
          <a:xfrm>
            <a:off x="188874" y="6502054"/>
            <a:ext cx="54499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Período de Análise: últimos 4, 8, ou </a:t>
            </a:r>
            <a:r>
              <a:rPr kumimoji="0" lang="pt-BR" sz="1200" b="0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12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anos, </a:t>
            </a: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 28/02/2019.  Fonte: 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Bloomberg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9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9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9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1" grpId="0" animBg="1"/>
      <p:bldP spid="22" grpId="0"/>
      <p:bldP spid="23" grpId="0"/>
      <p:bldP spid="61" grpId="0"/>
      <p:bldP spid="50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0F629F-C4D7-4385-A04D-F87F2010B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9EE40739-0D96-4E82-9F0A-FC86CAFFBDD2}"/>
              </a:ext>
            </a:extLst>
          </p:cNvPr>
          <p:cNvSpPr/>
          <p:nvPr/>
        </p:nvSpPr>
        <p:spPr>
          <a:xfrm rot="5400000">
            <a:off x="3530600" y="-1803400"/>
            <a:ext cx="5130800" cy="1219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F8DC97F-BDB6-4E36-95D2-EA1B6DC50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585D90E-0236-4523-AC4A-4F2507BDF643}"/>
              </a:ext>
            </a:extLst>
          </p:cNvPr>
          <p:cNvSpPr/>
          <p:nvPr/>
        </p:nvSpPr>
        <p:spPr>
          <a:xfrm>
            <a:off x="0" y="2689225"/>
            <a:ext cx="12192000" cy="68382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AEF3E306-9221-4EBD-91FE-FBDD167FAD8E}"/>
              </a:ext>
            </a:extLst>
          </p:cNvPr>
          <p:cNvSpPr/>
          <p:nvPr/>
        </p:nvSpPr>
        <p:spPr>
          <a:xfrm>
            <a:off x="0" y="2731092"/>
            <a:ext cx="7271657" cy="441487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F804C5DD-52B5-4816-84D6-C64E263E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7058" b="1507"/>
          <a:stretch/>
        </p:blipFill>
        <p:spPr>
          <a:xfrm>
            <a:off x="0" y="0"/>
            <a:ext cx="40767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780A229-61B1-4578-8D05-5CED779EB60B}"/>
              </a:ext>
            </a:extLst>
          </p:cNvPr>
          <p:cNvSpPr/>
          <p:nvPr/>
        </p:nvSpPr>
        <p:spPr>
          <a:xfrm>
            <a:off x="0" y="0"/>
            <a:ext cx="40656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06C04551-CA7D-4F19-B0EC-1F80C5EA5DEC}"/>
              </a:ext>
            </a:extLst>
          </p:cNvPr>
          <p:cNvSpPr/>
          <p:nvPr/>
        </p:nvSpPr>
        <p:spPr>
          <a:xfrm>
            <a:off x="8111613" y="0"/>
            <a:ext cx="40803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BC22CD-FAE8-4AD5-9BCD-F0BB6546D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39FC1BB-B719-4367-8C81-A6FD09A534CC}"/>
              </a:ext>
            </a:extLst>
          </p:cNvPr>
          <p:cNvSpPr/>
          <p:nvPr/>
        </p:nvSpPr>
        <p:spPr>
          <a:xfrm>
            <a:off x="4067175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D331794-4757-4793-8760-312C6EA5B26E}"/>
              </a:ext>
            </a:extLst>
          </p:cNvPr>
          <p:cNvSpPr txBox="1"/>
          <p:nvPr/>
        </p:nvSpPr>
        <p:spPr>
          <a:xfrm>
            <a:off x="4428402" y="2533196"/>
            <a:ext cx="2923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568D9C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PRÊMIO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6EF110B-0022-49A0-8DF8-55CA717C6A5B}"/>
              </a:ext>
            </a:extLst>
          </p:cNvPr>
          <p:cNvSpPr txBox="1"/>
          <p:nvPr/>
        </p:nvSpPr>
        <p:spPr>
          <a:xfrm>
            <a:off x="5035981" y="2180956"/>
            <a:ext cx="231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30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ONDE ESTÁ 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157DF94-94FE-4008-B133-F9C2727B008A}"/>
              </a:ext>
            </a:extLst>
          </p:cNvPr>
          <p:cNvSpPr txBox="1"/>
          <p:nvPr/>
        </p:nvSpPr>
        <p:spPr>
          <a:xfrm>
            <a:off x="5424841" y="3252253"/>
            <a:ext cx="192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30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DA RENDA VARIÁVEL?</a:t>
            </a:r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4284ABBB-0A23-40D7-881D-5A7D41B729F9}"/>
              </a:ext>
            </a:extLst>
          </p:cNvPr>
          <p:cNvCxnSpPr>
            <a:cxnSpLocks/>
          </p:cNvCxnSpPr>
          <p:nvPr/>
        </p:nvCxnSpPr>
        <p:spPr>
          <a:xfrm>
            <a:off x="5526944" y="3363132"/>
            <a:ext cx="0" cy="557939"/>
          </a:xfrm>
          <a:prstGeom prst="line">
            <a:avLst/>
          </a:prstGeom>
          <a:ln>
            <a:solidFill>
              <a:srgbClr val="568D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9CFCA00E-F069-491B-82A4-202023403D8E}"/>
              </a:ext>
            </a:extLst>
          </p:cNvPr>
          <p:cNvGrpSpPr/>
          <p:nvPr/>
        </p:nvGrpSpPr>
        <p:grpSpPr>
          <a:xfrm>
            <a:off x="4796853" y="3389533"/>
            <a:ext cx="599605" cy="570091"/>
            <a:chOff x="5385616" y="2221986"/>
            <a:chExt cx="612775" cy="582613"/>
          </a:xfrm>
        </p:grpSpPr>
        <p:sp>
          <p:nvSpPr>
            <p:cNvPr id="45" name="Freeform 49">
              <a:extLst>
                <a:ext uri="{FF2B5EF4-FFF2-40B4-BE49-F238E27FC236}">
                  <a16:creationId xmlns:a16="http://schemas.microsoft.com/office/drawing/2014/main" id="{DA53FBF8-4FDE-4C37-B194-9D4CB3BB5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2804" y="2274373"/>
              <a:ext cx="76200" cy="246063"/>
            </a:xfrm>
            <a:custGeom>
              <a:avLst/>
              <a:gdLst>
                <a:gd name="T0" fmla="*/ 48 w 48"/>
                <a:gd name="T1" fmla="*/ 155 h 155"/>
                <a:gd name="T2" fmla="*/ 48 w 48"/>
                <a:gd name="T3" fmla="*/ 0 h 155"/>
                <a:gd name="T4" fmla="*/ 0 w 48"/>
                <a:gd name="T5" fmla="*/ 0 h 155"/>
                <a:gd name="T6" fmla="*/ 0 w 48"/>
                <a:gd name="T7" fmla="*/ 155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55">
                  <a:moveTo>
                    <a:pt x="48" y="155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155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0">
              <a:extLst>
                <a:ext uri="{FF2B5EF4-FFF2-40B4-BE49-F238E27FC236}">
                  <a16:creationId xmlns:a16="http://schemas.microsoft.com/office/drawing/2014/main" id="{ADBC2AFB-6554-4B87-B81D-C89F2272A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816" y="2221986"/>
              <a:ext cx="76200" cy="298450"/>
            </a:xfrm>
            <a:custGeom>
              <a:avLst/>
              <a:gdLst>
                <a:gd name="T0" fmla="*/ 48 w 48"/>
                <a:gd name="T1" fmla="*/ 188 h 188"/>
                <a:gd name="T2" fmla="*/ 48 w 48"/>
                <a:gd name="T3" fmla="*/ 0 h 188"/>
                <a:gd name="T4" fmla="*/ 0 w 48"/>
                <a:gd name="T5" fmla="*/ 0 h 188"/>
                <a:gd name="T6" fmla="*/ 0 w 48"/>
                <a:gd name="T7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88">
                  <a:moveTo>
                    <a:pt x="48" y="188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188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1">
              <a:extLst>
                <a:ext uri="{FF2B5EF4-FFF2-40B4-BE49-F238E27FC236}">
                  <a16:creationId xmlns:a16="http://schemas.microsoft.com/office/drawing/2014/main" id="{BD3D0634-6BFB-44DF-BF98-0E57D2B7A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1516" y="2390261"/>
              <a:ext cx="77788" cy="130175"/>
            </a:xfrm>
            <a:custGeom>
              <a:avLst/>
              <a:gdLst>
                <a:gd name="T0" fmla="*/ 49 w 49"/>
                <a:gd name="T1" fmla="*/ 82 h 82"/>
                <a:gd name="T2" fmla="*/ 49 w 49"/>
                <a:gd name="T3" fmla="*/ 0 h 82"/>
                <a:gd name="T4" fmla="*/ 0 w 49"/>
                <a:gd name="T5" fmla="*/ 0 h 82"/>
                <a:gd name="T6" fmla="*/ 0 w 49"/>
                <a:gd name="T7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82">
                  <a:moveTo>
                    <a:pt x="49" y="82"/>
                  </a:moveTo>
                  <a:lnTo>
                    <a:pt x="49" y="0"/>
                  </a:lnTo>
                  <a:lnTo>
                    <a:pt x="0" y="0"/>
                  </a:lnTo>
                  <a:lnTo>
                    <a:pt x="0" y="82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2">
              <a:extLst>
                <a:ext uri="{FF2B5EF4-FFF2-40B4-BE49-F238E27FC236}">
                  <a16:creationId xmlns:a16="http://schemas.microsoft.com/office/drawing/2014/main" id="{BA5EC275-3A2F-4754-B80A-4CA9C7E45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5504" y="2596636"/>
              <a:ext cx="76200" cy="65088"/>
            </a:xfrm>
            <a:custGeom>
              <a:avLst/>
              <a:gdLst>
                <a:gd name="T0" fmla="*/ 48 w 48"/>
                <a:gd name="T1" fmla="*/ 0 h 41"/>
                <a:gd name="T2" fmla="*/ 48 w 48"/>
                <a:gd name="T3" fmla="*/ 41 h 41"/>
                <a:gd name="T4" fmla="*/ 0 w 48"/>
                <a:gd name="T5" fmla="*/ 41 h 41"/>
                <a:gd name="T6" fmla="*/ 0 w 48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0"/>
                  </a:moveTo>
                  <a:lnTo>
                    <a:pt x="48" y="41"/>
                  </a:lnTo>
                  <a:lnTo>
                    <a:pt x="0" y="41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3">
              <a:extLst>
                <a:ext uri="{FF2B5EF4-FFF2-40B4-BE49-F238E27FC236}">
                  <a16:creationId xmlns:a16="http://schemas.microsoft.com/office/drawing/2014/main" id="{EF3A3587-1C07-4B41-BD6B-BDABF2C05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816" y="2596636"/>
              <a:ext cx="76200" cy="207963"/>
            </a:xfrm>
            <a:custGeom>
              <a:avLst/>
              <a:gdLst>
                <a:gd name="T0" fmla="*/ 48 w 48"/>
                <a:gd name="T1" fmla="*/ 0 h 131"/>
                <a:gd name="T2" fmla="*/ 48 w 48"/>
                <a:gd name="T3" fmla="*/ 131 h 131"/>
                <a:gd name="T4" fmla="*/ 0 w 48"/>
                <a:gd name="T5" fmla="*/ 131 h 131"/>
                <a:gd name="T6" fmla="*/ 0 w 48"/>
                <a:gd name="T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31">
                  <a:moveTo>
                    <a:pt x="48" y="0"/>
                  </a:moveTo>
                  <a:lnTo>
                    <a:pt x="48" y="131"/>
                  </a:lnTo>
                  <a:lnTo>
                    <a:pt x="0" y="131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4">
              <a:extLst>
                <a:ext uri="{FF2B5EF4-FFF2-40B4-BE49-F238E27FC236}">
                  <a16:creationId xmlns:a16="http://schemas.microsoft.com/office/drawing/2014/main" id="{47FDEBE9-AEA4-4827-AEC4-32D1942C0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5804" y="2596636"/>
              <a:ext cx="76200" cy="117475"/>
            </a:xfrm>
            <a:custGeom>
              <a:avLst/>
              <a:gdLst>
                <a:gd name="T0" fmla="*/ 48 w 48"/>
                <a:gd name="T1" fmla="*/ 0 h 74"/>
                <a:gd name="T2" fmla="*/ 48 w 48"/>
                <a:gd name="T3" fmla="*/ 74 h 74"/>
                <a:gd name="T4" fmla="*/ 0 w 48"/>
                <a:gd name="T5" fmla="*/ 74 h 74"/>
                <a:gd name="T6" fmla="*/ 0 w 48"/>
                <a:gd name="T7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74">
                  <a:moveTo>
                    <a:pt x="48" y="0"/>
                  </a:moveTo>
                  <a:lnTo>
                    <a:pt x="48" y="74"/>
                  </a:lnTo>
                  <a:lnTo>
                    <a:pt x="0" y="74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Line 55">
              <a:extLst>
                <a:ext uri="{FF2B5EF4-FFF2-40B4-BE49-F238E27FC236}">
                  <a16:creationId xmlns:a16="http://schemas.microsoft.com/office/drawing/2014/main" id="{ED8828C5-334C-43FC-B144-F34A3740FD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385616" y="2558536"/>
              <a:ext cx="612775" cy="0"/>
            </a:xfrm>
            <a:prstGeom prst="line">
              <a:avLst/>
            </a:pr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Line 56">
              <a:extLst>
                <a:ext uri="{FF2B5EF4-FFF2-40B4-BE49-F238E27FC236}">
                  <a16:creationId xmlns:a16="http://schemas.microsoft.com/office/drawing/2014/main" id="{45B12470-1403-4654-8609-20BBAF5C02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947591" y="2429948"/>
              <a:ext cx="0" cy="90488"/>
            </a:xfrm>
            <a:prstGeom prst="line">
              <a:avLst/>
            </a:pr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7">
              <a:extLst>
                <a:ext uri="{FF2B5EF4-FFF2-40B4-BE49-F238E27FC236}">
                  <a16:creationId xmlns:a16="http://schemas.microsoft.com/office/drawing/2014/main" id="{D31652DE-20D7-4E40-A406-B71ED3E33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491" y="2429948"/>
              <a:ext cx="76200" cy="38100"/>
            </a:xfrm>
            <a:custGeom>
              <a:avLst/>
              <a:gdLst>
                <a:gd name="T0" fmla="*/ 48 w 48"/>
                <a:gd name="T1" fmla="*/ 24 h 24"/>
                <a:gd name="T2" fmla="*/ 24 w 48"/>
                <a:gd name="T3" fmla="*/ 0 h 24"/>
                <a:gd name="T4" fmla="*/ 0 w 48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4">
                  <a:moveTo>
                    <a:pt x="48" y="24"/>
                  </a:moveTo>
                  <a:lnTo>
                    <a:pt x="24" y="0"/>
                  </a:lnTo>
                  <a:lnTo>
                    <a:pt x="0" y="24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Line 58">
              <a:extLst>
                <a:ext uri="{FF2B5EF4-FFF2-40B4-BE49-F238E27FC236}">
                  <a16:creationId xmlns:a16="http://schemas.microsoft.com/office/drawing/2014/main" id="{661B7147-865C-462B-8BC3-D4E5599B1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7591" y="2596636"/>
              <a:ext cx="0" cy="90488"/>
            </a:xfrm>
            <a:prstGeom prst="line">
              <a:avLst/>
            </a:pr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8D3C3AF5-7264-4A41-9D45-4295308CE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9491" y="2649023"/>
              <a:ext cx="76200" cy="38100"/>
            </a:xfrm>
            <a:custGeom>
              <a:avLst/>
              <a:gdLst>
                <a:gd name="T0" fmla="*/ 48 w 48"/>
                <a:gd name="T1" fmla="*/ 0 h 24"/>
                <a:gd name="T2" fmla="*/ 24 w 48"/>
                <a:gd name="T3" fmla="*/ 24 h 24"/>
                <a:gd name="T4" fmla="*/ 0 w 48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24">
                  <a:moveTo>
                    <a:pt x="48" y="0"/>
                  </a:moveTo>
                  <a:lnTo>
                    <a:pt x="24" y="24"/>
                  </a:lnTo>
                  <a:lnTo>
                    <a:pt x="0" y="0"/>
                  </a:lnTo>
                </a:path>
              </a:pathLst>
            </a:custGeom>
            <a:noFill/>
            <a:ln w="25400" cap="flat">
              <a:solidFill>
                <a:srgbClr val="DDD9C3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1" name="Retângulo 40">
            <a:extLst>
              <a:ext uri="{FF2B5EF4-FFF2-40B4-BE49-F238E27FC236}">
                <a16:creationId xmlns:a16="http://schemas.microsoft.com/office/drawing/2014/main" id="{37D30CF3-90FC-4164-A61C-0666768F6859}"/>
              </a:ext>
            </a:extLst>
          </p:cNvPr>
          <p:cNvSpPr/>
          <p:nvPr/>
        </p:nvSpPr>
        <p:spPr>
          <a:xfrm>
            <a:off x="10613035" y="6115986"/>
            <a:ext cx="1622507" cy="509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Imagem 34" descr="Uma imagem contendo objeto&#10;&#10;Descrição gerada com alta confiança">
            <a:extLst>
              <a:ext uri="{FF2B5EF4-FFF2-40B4-BE49-F238E27FC236}">
                <a16:creationId xmlns:a16="http://schemas.microsoft.com/office/drawing/2014/main" id="{90461911-8D76-4D4F-87DD-E6CDEB480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31" name="Retângulo 30">
            <a:extLst>
              <a:ext uri="{FF2B5EF4-FFF2-40B4-BE49-F238E27FC236}">
                <a16:creationId xmlns:a16="http://schemas.microsoft.com/office/drawing/2014/main" id="{7994AC61-5B95-4C3F-838C-25C0784FC1F1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7516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 -0.3919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xit" presetSubtype="2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2" accel="48000" decel="4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xit" presetSubtype="8" accel="48000" decel="48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.55112E-17 -1.85185E-6 L -0.21315 -1.85185E-6 " pathEditMode="relative" rAng="0" ptsTypes="AA">
                                      <p:cBhvr>
                                        <p:cTn id="44" dur="19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8" decel="10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6" grpId="0" animBg="1"/>
      <p:bldP spid="5" grpId="0" animBg="1"/>
      <p:bldP spid="5" grpId="1" animBg="1"/>
      <p:bldP spid="30" grpId="0" animBg="1"/>
      <p:bldP spid="30" grpId="1" animBg="1"/>
      <p:bldP spid="16" grpId="0" animBg="1"/>
      <p:bldP spid="18" grpId="0"/>
      <p:bldP spid="18" grpId="1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m 75">
            <a:extLst>
              <a:ext uri="{FF2B5EF4-FFF2-40B4-BE49-F238E27FC236}">
                <a16:creationId xmlns:a16="http://schemas.microsoft.com/office/drawing/2014/main" id="{22FECA6D-7620-4E55-93DB-56FB92CCA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03"/>
          <a:stretch/>
        </p:blipFill>
        <p:spPr>
          <a:xfrm>
            <a:off x="-44054" y="256374"/>
            <a:ext cx="12188952" cy="31476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7DF465-4C06-436D-BC29-13329CED5B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r="32861"/>
          <a:stretch/>
        </p:blipFill>
        <p:spPr>
          <a:xfrm>
            <a:off x="297217" y="57150"/>
            <a:ext cx="3826300" cy="6858000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32787BDF-CF9D-4D28-9CE3-29357651A065}"/>
              </a:ext>
            </a:extLst>
          </p:cNvPr>
          <p:cNvSpPr/>
          <p:nvPr/>
        </p:nvSpPr>
        <p:spPr>
          <a:xfrm>
            <a:off x="-4723845" y="-445737"/>
            <a:ext cx="5488649" cy="724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Retângulo 79">
            <a:extLst>
              <a:ext uri="{FF2B5EF4-FFF2-40B4-BE49-F238E27FC236}">
                <a16:creationId xmlns:a16="http://schemas.microsoft.com/office/drawing/2014/main" id="{22ED269D-3D4C-4B27-AFD2-E39F4A02BFFE}"/>
              </a:ext>
            </a:extLst>
          </p:cNvPr>
          <p:cNvSpPr/>
          <p:nvPr/>
        </p:nvSpPr>
        <p:spPr>
          <a:xfrm>
            <a:off x="-142886" y="3107306"/>
            <a:ext cx="5488649" cy="6072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etângulo 80">
            <a:extLst>
              <a:ext uri="{FF2B5EF4-FFF2-40B4-BE49-F238E27FC236}">
                <a16:creationId xmlns:a16="http://schemas.microsoft.com/office/drawing/2014/main" id="{E1BF5C22-2663-4D6F-82F0-4D04816A218E}"/>
              </a:ext>
            </a:extLst>
          </p:cNvPr>
          <p:cNvSpPr/>
          <p:nvPr/>
        </p:nvSpPr>
        <p:spPr>
          <a:xfrm>
            <a:off x="-323630" y="-532456"/>
            <a:ext cx="5488649" cy="869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Imagem 78">
            <a:extLst>
              <a:ext uri="{FF2B5EF4-FFF2-40B4-BE49-F238E27FC236}">
                <a16:creationId xmlns:a16="http://schemas.microsoft.com/office/drawing/2014/main" id="{6F856E19-485C-4B2B-9A99-F63F663FD4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7" r="32861"/>
          <a:stretch/>
        </p:blipFill>
        <p:spPr>
          <a:xfrm>
            <a:off x="299523" y="57150"/>
            <a:ext cx="3826300" cy="6858000"/>
          </a:xfrm>
          <a:prstGeom prst="rect">
            <a:avLst/>
          </a:prstGeom>
        </p:spPr>
      </p:pic>
      <p:pic>
        <p:nvPicPr>
          <p:cNvPr id="84" name="Imagem 83">
            <a:extLst>
              <a:ext uri="{FF2B5EF4-FFF2-40B4-BE49-F238E27FC236}">
                <a16:creationId xmlns:a16="http://schemas.microsoft.com/office/drawing/2014/main" id="{C5983EF3-AA98-48AC-A65B-1A25DA84B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AF51C545-7B27-4F97-B643-FBB35A6623C6}"/>
              </a:ext>
            </a:extLst>
          </p:cNvPr>
          <p:cNvCxnSpPr>
            <a:cxnSpLocks/>
          </p:cNvCxnSpPr>
          <p:nvPr/>
        </p:nvCxnSpPr>
        <p:spPr>
          <a:xfrm>
            <a:off x="8213160" y="565081"/>
            <a:ext cx="0" cy="4627355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094F5E0D-997F-44AE-AF79-8327383A6778}"/>
              </a:ext>
            </a:extLst>
          </p:cNvPr>
          <p:cNvCxnSpPr>
            <a:cxnSpLocks/>
          </p:cNvCxnSpPr>
          <p:nvPr/>
        </p:nvCxnSpPr>
        <p:spPr>
          <a:xfrm>
            <a:off x="4923538" y="604654"/>
            <a:ext cx="0" cy="4587782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</p:cxnSp>
      <p:sp>
        <p:nvSpPr>
          <p:cNvPr id="78" name="Retângulo 77">
            <a:extLst>
              <a:ext uri="{FF2B5EF4-FFF2-40B4-BE49-F238E27FC236}">
                <a16:creationId xmlns:a16="http://schemas.microsoft.com/office/drawing/2014/main" id="{14F52DED-F4F1-450F-88C0-6D2E202345C0}"/>
              </a:ext>
            </a:extLst>
          </p:cNvPr>
          <p:cNvSpPr/>
          <p:nvPr/>
        </p:nvSpPr>
        <p:spPr>
          <a:xfrm>
            <a:off x="3771901" y="-170774"/>
            <a:ext cx="8420100" cy="7246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9C1FE980-1316-4EB4-8E4D-6F9558B5377A}"/>
              </a:ext>
            </a:extLst>
          </p:cNvPr>
          <p:cNvSpPr/>
          <p:nvPr/>
        </p:nvSpPr>
        <p:spPr>
          <a:xfrm>
            <a:off x="304800" y="4686595"/>
            <a:ext cx="11551891" cy="1200329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F42C30A-34B1-4A75-88E3-643E39DF64C6}"/>
              </a:ext>
            </a:extLst>
          </p:cNvPr>
          <p:cNvSpPr txBox="1"/>
          <p:nvPr/>
        </p:nvSpPr>
        <p:spPr>
          <a:xfrm>
            <a:off x="1123483" y="4858842"/>
            <a:ext cx="103922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pt-BR" sz="22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UMA FERRAMENTA PODEROSA PARA ACOMPANHAR O </a:t>
            </a:r>
            <a:r>
              <a:rPr lang="pt-BR" sz="2200" spc="300" dirty="0">
                <a:solidFill>
                  <a:prstClr val="white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MERCADO E </a:t>
            </a:r>
            <a:endParaRPr kumimoji="0" lang="pt-BR" sz="22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656108F-7852-4F4B-830E-72FBF94974DE}"/>
              </a:ext>
            </a:extLst>
          </p:cNvPr>
          <p:cNvSpPr txBox="1"/>
          <p:nvPr/>
        </p:nvSpPr>
        <p:spPr>
          <a:xfrm>
            <a:off x="1129337" y="5174399"/>
            <a:ext cx="104149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8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IDENTIFICAR OPORTUNIDADES DE ALTO POTENCIAL</a:t>
            </a:r>
          </a:p>
        </p:txBody>
      </p:sp>
      <p:pic>
        <p:nvPicPr>
          <p:cNvPr id="85" name="Imagem 84" descr="Uma imagem contendo objeto&#10;&#10;Descrição gerada com alta confiança">
            <a:extLst>
              <a:ext uri="{FF2B5EF4-FFF2-40B4-BE49-F238E27FC236}">
                <a16:creationId xmlns:a16="http://schemas.microsoft.com/office/drawing/2014/main" id="{D1E0FA56-7289-4C5F-8959-86649912A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13" name="Triângulo isósceles 12">
            <a:extLst>
              <a:ext uri="{FF2B5EF4-FFF2-40B4-BE49-F238E27FC236}">
                <a16:creationId xmlns:a16="http://schemas.microsoft.com/office/drawing/2014/main" id="{AE3B1249-0BA5-485C-A4F8-5DDD921C83E1}"/>
              </a:ext>
            </a:extLst>
          </p:cNvPr>
          <p:cNvSpPr/>
          <p:nvPr/>
        </p:nvSpPr>
        <p:spPr>
          <a:xfrm>
            <a:off x="6310306" y="888105"/>
            <a:ext cx="3183792" cy="2766526"/>
          </a:xfrm>
          <a:prstGeom prst="triangle">
            <a:avLst/>
          </a:prstGeom>
          <a:noFill/>
          <a:ln w="12700">
            <a:solidFill>
              <a:srgbClr val="D9D9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5752444-7F79-4CAF-A158-3421F26BDFE4}"/>
              </a:ext>
            </a:extLst>
          </p:cNvPr>
          <p:cNvSpPr/>
          <p:nvPr/>
        </p:nvSpPr>
        <p:spPr>
          <a:xfrm>
            <a:off x="8187151" y="611904"/>
            <a:ext cx="2272025" cy="10895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Disciplina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Metodologia sistemática ajuda a reduzir vieses comportamentais </a:t>
            </a:r>
            <a:b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e a questionar paixões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3D4C495-9453-4BF0-8A8F-70674E4D705E}"/>
              </a:ext>
            </a:extLst>
          </p:cNvPr>
          <p:cNvGrpSpPr/>
          <p:nvPr/>
        </p:nvGrpSpPr>
        <p:grpSpPr>
          <a:xfrm>
            <a:off x="7603651" y="669333"/>
            <a:ext cx="583500" cy="585952"/>
            <a:chOff x="7495728" y="1379483"/>
            <a:chExt cx="583500" cy="585952"/>
          </a:xfrm>
        </p:grpSpPr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3FDCCC13-455B-40CB-93EC-6BC3EFDD03A0}"/>
                </a:ext>
              </a:extLst>
            </p:cNvPr>
            <p:cNvSpPr/>
            <p:nvPr/>
          </p:nvSpPr>
          <p:spPr>
            <a:xfrm>
              <a:off x="7495728" y="1379483"/>
              <a:ext cx="583500" cy="585952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7" name="Agrupar 56">
              <a:extLst>
                <a:ext uri="{FF2B5EF4-FFF2-40B4-BE49-F238E27FC236}">
                  <a16:creationId xmlns:a16="http://schemas.microsoft.com/office/drawing/2014/main" id="{00597082-2414-4D22-B64A-7F1791B0C02D}"/>
                </a:ext>
              </a:extLst>
            </p:cNvPr>
            <p:cNvGrpSpPr/>
            <p:nvPr/>
          </p:nvGrpSpPr>
          <p:grpSpPr>
            <a:xfrm>
              <a:off x="7635357" y="1494761"/>
              <a:ext cx="322577" cy="326584"/>
              <a:chOff x="26208038" y="2890838"/>
              <a:chExt cx="511175" cy="517525"/>
            </a:xfrm>
          </p:grpSpPr>
          <p:sp>
            <p:nvSpPr>
              <p:cNvPr id="58" name="Oval 444">
                <a:extLst>
                  <a:ext uri="{FF2B5EF4-FFF2-40B4-BE49-F238E27FC236}">
                    <a16:creationId xmlns:a16="http://schemas.microsoft.com/office/drawing/2014/main" id="{E5639EE3-050E-4ABA-B159-4F13DE3D11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08038" y="2890838"/>
                <a:ext cx="511175" cy="517525"/>
              </a:xfrm>
              <a:prstGeom prst="ellips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445">
                <a:extLst>
                  <a:ext uri="{FF2B5EF4-FFF2-40B4-BE49-F238E27FC236}">
                    <a16:creationId xmlns:a16="http://schemas.microsoft.com/office/drawing/2014/main" id="{7BCE1C70-106E-4C16-86AB-5D36CCDA81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350913" y="3036888"/>
                <a:ext cx="239713" cy="215900"/>
              </a:xfrm>
              <a:custGeom>
                <a:avLst/>
                <a:gdLst>
                  <a:gd name="T0" fmla="*/ 0 w 151"/>
                  <a:gd name="T1" fmla="*/ 87 h 136"/>
                  <a:gd name="T2" fmla="*/ 45 w 151"/>
                  <a:gd name="T3" fmla="*/ 136 h 136"/>
                  <a:gd name="T4" fmla="*/ 151 w 151"/>
                  <a:gd name="T5" fmla="*/ 0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51" h="136">
                    <a:moveTo>
                      <a:pt x="0" y="87"/>
                    </a:moveTo>
                    <a:lnTo>
                      <a:pt x="45" y="136"/>
                    </a:lnTo>
                    <a:lnTo>
                      <a:pt x="151" y="0"/>
                    </a:ln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B6DE3F5C-4B39-4C78-AF32-BF605DA7F97D}"/>
              </a:ext>
            </a:extLst>
          </p:cNvPr>
          <p:cNvSpPr/>
          <p:nvPr/>
        </p:nvSpPr>
        <p:spPr>
          <a:xfrm>
            <a:off x="9681626" y="3175460"/>
            <a:ext cx="1938032" cy="895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Abrangência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Acompanhamento sistemático de TODO o universo de cobertura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261E2B4-A716-44F8-B36F-6386FE84C358}"/>
              </a:ext>
            </a:extLst>
          </p:cNvPr>
          <p:cNvGrpSpPr/>
          <p:nvPr/>
        </p:nvGrpSpPr>
        <p:grpSpPr>
          <a:xfrm>
            <a:off x="9086441" y="3345412"/>
            <a:ext cx="583500" cy="585952"/>
            <a:chOff x="7494181" y="3281528"/>
            <a:chExt cx="583500" cy="585952"/>
          </a:xfrm>
        </p:grpSpPr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6B8FDF27-9EDA-4A98-858D-CBFB39D45D7B}"/>
                </a:ext>
              </a:extLst>
            </p:cNvPr>
            <p:cNvSpPr/>
            <p:nvPr/>
          </p:nvSpPr>
          <p:spPr>
            <a:xfrm>
              <a:off x="7494181" y="3281528"/>
              <a:ext cx="583500" cy="585952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0" name="Agrupar 39">
              <a:extLst>
                <a:ext uri="{FF2B5EF4-FFF2-40B4-BE49-F238E27FC236}">
                  <a16:creationId xmlns:a16="http://schemas.microsoft.com/office/drawing/2014/main" id="{D347F5BF-E31B-4E8C-B668-AE5CFDC90E81}"/>
                </a:ext>
              </a:extLst>
            </p:cNvPr>
            <p:cNvGrpSpPr/>
            <p:nvPr/>
          </p:nvGrpSpPr>
          <p:grpSpPr>
            <a:xfrm>
              <a:off x="7632390" y="3415790"/>
              <a:ext cx="307082" cy="297123"/>
              <a:chOff x="6030383" y="4891617"/>
              <a:chExt cx="587375" cy="568326"/>
            </a:xfrm>
          </p:grpSpPr>
          <p:sp>
            <p:nvSpPr>
              <p:cNvPr id="41" name="Oval 1034">
                <a:extLst>
                  <a:ext uri="{FF2B5EF4-FFF2-40B4-BE49-F238E27FC236}">
                    <a16:creationId xmlns:a16="http://schemas.microsoft.com/office/drawing/2014/main" id="{7EDE1521-5EAD-4013-B923-0E33BC5E3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60571" y="5110692"/>
                <a:ext cx="127000" cy="128588"/>
              </a:xfrm>
              <a:prstGeom prst="ellips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035">
                <a:extLst>
                  <a:ext uri="{FF2B5EF4-FFF2-40B4-BE49-F238E27FC236}">
                    <a16:creationId xmlns:a16="http://schemas.microsoft.com/office/drawing/2014/main" id="{9F36E34E-01BC-4261-9ED4-CB4F46578D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68483" y="5045605"/>
                <a:ext cx="549275" cy="414338"/>
              </a:xfrm>
              <a:custGeom>
                <a:avLst/>
                <a:gdLst>
                  <a:gd name="T0" fmla="*/ 48 w 172"/>
                  <a:gd name="T1" fmla="*/ 0 h 128"/>
                  <a:gd name="T2" fmla="*/ 38 w 172"/>
                  <a:gd name="T3" fmla="*/ 10 h 128"/>
                  <a:gd name="T4" fmla="*/ 26 w 172"/>
                  <a:gd name="T5" fmla="*/ 6 h 128"/>
                  <a:gd name="T6" fmla="*/ 18 w 172"/>
                  <a:gd name="T7" fmla="*/ 25 h 128"/>
                  <a:gd name="T8" fmla="*/ 30 w 172"/>
                  <a:gd name="T9" fmla="*/ 31 h 128"/>
                  <a:gd name="T10" fmla="*/ 30 w 172"/>
                  <a:gd name="T11" fmla="*/ 47 h 128"/>
                  <a:gd name="T12" fmla="*/ 18 w 172"/>
                  <a:gd name="T13" fmla="*/ 53 h 128"/>
                  <a:gd name="T14" fmla="*/ 26 w 172"/>
                  <a:gd name="T15" fmla="*/ 72 h 128"/>
                  <a:gd name="T16" fmla="*/ 38 w 172"/>
                  <a:gd name="T17" fmla="*/ 69 h 128"/>
                  <a:gd name="T18" fmla="*/ 50 w 172"/>
                  <a:gd name="T19" fmla="*/ 80 h 128"/>
                  <a:gd name="T20" fmla="*/ 46 w 172"/>
                  <a:gd name="T21" fmla="*/ 92 h 128"/>
                  <a:gd name="T22" fmla="*/ 65 w 172"/>
                  <a:gd name="T23" fmla="*/ 100 h 128"/>
                  <a:gd name="T24" fmla="*/ 71 w 172"/>
                  <a:gd name="T25" fmla="*/ 89 h 128"/>
                  <a:gd name="T26" fmla="*/ 104 w 172"/>
                  <a:gd name="T27" fmla="*/ 92 h 128"/>
                  <a:gd name="T28" fmla="*/ 144 w 172"/>
                  <a:gd name="T29" fmla="*/ 92 h 128"/>
                  <a:gd name="T30" fmla="*/ 144 w 172"/>
                  <a:gd name="T31" fmla="*/ 84 h 128"/>
                  <a:gd name="T32" fmla="*/ 172 w 172"/>
                  <a:gd name="T33" fmla="*/ 104 h 128"/>
                  <a:gd name="T34" fmla="*/ 144 w 172"/>
                  <a:gd name="T35" fmla="*/ 128 h 128"/>
                  <a:gd name="T36" fmla="*/ 144 w 172"/>
                  <a:gd name="T37" fmla="*/ 120 h 128"/>
                  <a:gd name="T38" fmla="*/ 76 w 172"/>
                  <a:gd name="T39" fmla="*/ 120 h 128"/>
                  <a:gd name="T40" fmla="*/ 0 w 172"/>
                  <a:gd name="T41" fmla="*/ 44 h 128"/>
                  <a:gd name="T42" fmla="*/ 1 w 172"/>
                  <a:gd name="T43" fmla="*/ 3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2" h="128">
                    <a:moveTo>
                      <a:pt x="48" y="0"/>
                    </a:moveTo>
                    <a:cubicBezTo>
                      <a:pt x="44" y="3"/>
                      <a:pt x="41" y="6"/>
                      <a:pt x="38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29" y="36"/>
                      <a:pt x="29" y="42"/>
                      <a:pt x="30" y="47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38" y="69"/>
                      <a:pt x="38" y="69"/>
                      <a:pt x="38" y="69"/>
                    </a:cubicBezTo>
                    <a:cubicBezTo>
                      <a:pt x="42" y="73"/>
                      <a:pt x="46" y="77"/>
                      <a:pt x="50" y="80"/>
                    </a:cubicBezTo>
                    <a:cubicBezTo>
                      <a:pt x="46" y="92"/>
                      <a:pt x="46" y="92"/>
                      <a:pt x="46" y="92"/>
                    </a:cubicBezTo>
                    <a:cubicBezTo>
                      <a:pt x="65" y="100"/>
                      <a:pt x="65" y="100"/>
                      <a:pt x="65" y="100"/>
                    </a:cubicBezTo>
                    <a:cubicBezTo>
                      <a:pt x="71" y="89"/>
                      <a:pt x="71" y="89"/>
                      <a:pt x="71" y="89"/>
                    </a:cubicBezTo>
                    <a:cubicBezTo>
                      <a:pt x="78" y="92"/>
                      <a:pt x="97" y="92"/>
                      <a:pt x="104" y="92"/>
                    </a:cubicBezTo>
                    <a:cubicBezTo>
                      <a:pt x="144" y="92"/>
                      <a:pt x="144" y="92"/>
                      <a:pt x="144" y="92"/>
                    </a:cubicBezTo>
                    <a:cubicBezTo>
                      <a:pt x="144" y="84"/>
                      <a:pt x="144" y="84"/>
                      <a:pt x="144" y="84"/>
                    </a:cubicBezTo>
                    <a:cubicBezTo>
                      <a:pt x="172" y="104"/>
                      <a:pt x="172" y="104"/>
                      <a:pt x="172" y="104"/>
                    </a:cubicBezTo>
                    <a:cubicBezTo>
                      <a:pt x="144" y="128"/>
                      <a:pt x="144" y="128"/>
                      <a:pt x="144" y="128"/>
                    </a:cubicBezTo>
                    <a:cubicBezTo>
                      <a:pt x="144" y="120"/>
                      <a:pt x="144" y="120"/>
                      <a:pt x="144" y="120"/>
                    </a:cubicBezTo>
                    <a:cubicBezTo>
                      <a:pt x="76" y="120"/>
                      <a:pt x="76" y="120"/>
                      <a:pt x="76" y="120"/>
                    </a:cubicBezTo>
                    <a:cubicBezTo>
                      <a:pt x="34" y="120"/>
                      <a:pt x="0" y="86"/>
                      <a:pt x="0" y="44"/>
                    </a:cubicBezTo>
                    <a:cubicBezTo>
                      <a:pt x="0" y="40"/>
                      <a:pt x="0" y="36"/>
                      <a:pt x="1" y="32"/>
                    </a:cubicBez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036">
                <a:extLst>
                  <a:ext uri="{FF2B5EF4-FFF2-40B4-BE49-F238E27FC236}">
                    <a16:creationId xmlns:a16="http://schemas.microsoft.com/office/drawing/2014/main" id="{BE947307-6569-4CB4-B85C-44DE0AE7F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30383" y="4891617"/>
                <a:ext cx="549275" cy="412750"/>
              </a:xfrm>
              <a:custGeom>
                <a:avLst/>
                <a:gdLst>
                  <a:gd name="T0" fmla="*/ 124 w 172"/>
                  <a:gd name="T1" fmla="*/ 128 h 128"/>
                  <a:gd name="T2" fmla="*/ 134 w 172"/>
                  <a:gd name="T3" fmla="*/ 118 h 128"/>
                  <a:gd name="T4" fmla="*/ 146 w 172"/>
                  <a:gd name="T5" fmla="*/ 122 h 128"/>
                  <a:gd name="T6" fmla="*/ 154 w 172"/>
                  <a:gd name="T7" fmla="*/ 103 h 128"/>
                  <a:gd name="T8" fmla="*/ 142 w 172"/>
                  <a:gd name="T9" fmla="*/ 97 h 128"/>
                  <a:gd name="T10" fmla="*/ 142 w 172"/>
                  <a:gd name="T11" fmla="*/ 81 h 128"/>
                  <a:gd name="T12" fmla="*/ 154 w 172"/>
                  <a:gd name="T13" fmla="*/ 75 h 128"/>
                  <a:gd name="T14" fmla="*/ 146 w 172"/>
                  <a:gd name="T15" fmla="*/ 56 h 128"/>
                  <a:gd name="T16" fmla="*/ 134 w 172"/>
                  <a:gd name="T17" fmla="*/ 59 h 128"/>
                  <a:gd name="T18" fmla="*/ 122 w 172"/>
                  <a:gd name="T19" fmla="*/ 48 h 128"/>
                  <a:gd name="T20" fmla="*/ 126 w 172"/>
                  <a:gd name="T21" fmla="*/ 36 h 128"/>
                  <a:gd name="T22" fmla="*/ 107 w 172"/>
                  <a:gd name="T23" fmla="*/ 28 h 128"/>
                  <a:gd name="T24" fmla="*/ 101 w 172"/>
                  <a:gd name="T25" fmla="*/ 39 h 128"/>
                  <a:gd name="T26" fmla="*/ 68 w 172"/>
                  <a:gd name="T27" fmla="*/ 36 h 128"/>
                  <a:gd name="T28" fmla="*/ 28 w 172"/>
                  <a:gd name="T29" fmla="*/ 36 h 128"/>
                  <a:gd name="T30" fmla="*/ 28 w 172"/>
                  <a:gd name="T31" fmla="*/ 44 h 128"/>
                  <a:gd name="T32" fmla="*/ 0 w 172"/>
                  <a:gd name="T33" fmla="*/ 24 h 128"/>
                  <a:gd name="T34" fmla="*/ 28 w 172"/>
                  <a:gd name="T35" fmla="*/ 0 h 128"/>
                  <a:gd name="T36" fmla="*/ 28 w 172"/>
                  <a:gd name="T37" fmla="*/ 8 h 128"/>
                  <a:gd name="T38" fmla="*/ 96 w 172"/>
                  <a:gd name="T39" fmla="*/ 8 h 128"/>
                  <a:gd name="T40" fmla="*/ 172 w 172"/>
                  <a:gd name="T41" fmla="*/ 84 h 128"/>
                  <a:gd name="T42" fmla="*/ 170 w 172"/>
                  <a:gd name="T43" fmla="*/ 10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72" h="128">
                    <a:moveTo>
                      <a:pt x="124" y="128"/>
                    </a:moveTo>
                    <a:cubicBezTo>
                      <a:pt x="128" y="125"/>
                      <a:pt x="131" y="122"/>
                      <a:pt x="134" y="118"/>
                    </a:cubicBezTo>
                    <a:cubicBezTo>
                      <a:pt x="146" y="122"/>
                      <a:pt x="146" y="122"/>
                      <a:pt x="146" y="122"/>
                    </a:cubicBezTo>
                    <a:cubicBezTo>
                      <a:pt x="154" y="103"/>
                      <a:pt x="154" y="103"/>
                      <a:pt x="154" y="103"/>
                    </a:cubicBezTo>
                    <a:cubicBezTo>
                      <a:pt x="142" y="97"/>
                      <a:pt x="142" y="97"/>
                      <a:pt x="142" y="97"/>
                    </a:cubicBezTo>
                    <a:cubicBezTo>
                      <a:pt x="143" y="92"/>
                      <a:pt x="143" y="86"/>
                      <a:pt x="142" y="81"/>
                    </a:cubicBezTo>
                    <a:cubicBezTo>
                      <a:pt x="154" y="75"/>
                      <a:pt x="154" y="75"/>
                      <a:pt x="154" y="75"/>
                    </a:cubicBezTo>
                    <a:cubicBezTo>
                      <a:pt x="146" y="56"/>
                      <a:pt x="146" y="56"/>
                      <a:pt x="146" y="56"/>
                    </a:cubicBezTo>
                    <a:cubicBezTo>
                      <a:pt x="134" y="59"/>
                      <a:pt x="134" y="59"/>
                      <a:pt x="134" y="59"/>
                    </a:cubicBezTo>
                    <a:cubicBezTo>
                      <a:pt x="130" y="55"/>
                      <a:pt x="126" y="51"/>
                      <a:pt x="122" y="48"/>
                    </a:cubicBezTo>
                    <a:cubicBezTo>
                      <a:pt x="126" y="36"/>
                      <a:pt x="126" y="36"/>
                      <a:pt x="126" y="36"/>
                    </a:cubicBezTo>
                    <a:cubicBezTo>
                      <a:pt x="107" y="28"/>
                      <a:pt x="107" y="28"/>
                      <a:pt x="107" y="28"/>
                    </a:cubicBezTo>
                    <a:cubicBezTo>
                      <a:pt x="101" y="39"/>
                      <a:pt x="101" y="39"/>
                      <a:pt x="101" y="39"/>
                    </a:cubicBezTo>
                    <a:cubicBezTo>
                      <a:pt x="94" y="36"/>
                      <a:pt x="75" y="36"/>
                      <a:pt x="68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96" y="8"/>
                      <a:pt x="96" y="8"/>
                      <a:pt x="96" y="8"/>
                    </a:cubicBezTo>
                    <a:cubicBezTo>
                      <a:pt x="138" y="8"/>
                      <a:pt x="172" y="42"/>
                      <a:pt x="172" y="84"/>
                    </a:cubicBezTo>
                    <a:cubicBezTo>
                      <a:pt x="172" y="89"/>
                      <a:pt x="171" y="95"/>
                      <a:pt x="170" y="100"/>
                    </a:cubicBez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E5A23EF2-8072-4116-91DA-8C74023A2C19}"/>
              </a:ext>
            </a:extLst>
          </p:cNvPr>
          <p:cNvSpPr/>
          <p:nvPr/>
        </p:nvSpPr>
        <p:spPr>
          <a:xfrm>
            <a:off x="3936165" y="3078511"/>
            <a:ext cx="218051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Agilidade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Incorporação em tempo real de novas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informações financeiras</a:t>
            </a:r>
            <a:r>
              <a:rPr kumimoji="0" lang="pt-BR" sz="1400" b="0" i="0" u="none" strike="noStrike" kern="1200" cap="none" spc="0" normalizeH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das empresas e do mercado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A552091-7424-49D1-BD43-0C7C91632BE6}"/>
              </a:ext>
            </a:extLst>
          </p:cNvPr>
          <p:cNvGrpSpPr/>
          <p:nvPr/>
        </p:nvGrpSpPr>
        <p:grpSpPr>
          <a:xfrm>
            <a:off x="6117930" y="3339129"/>
            <a:ext cx="583500" cy="585952"/>
            <a:chOff x="4234244" y="1382110"/>
            <a:chExt cx="583500" cy="585952"/>
          </a:xfrm>
        </p:grpSpPr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123BFCB6-3C99-4695-A226-37786536FF31}"/>
                </a:ext>
              </a:extLst>
            </p:cNvPr>
            <p:cNvSpPr/>
            <p:nvPr/>
          </p:nvSpPr>
          <p:spPr>
            <a:xfrm>
              <a:off x="4234244" y="1382110"/>
              <a:ext cx="583500" cy="585952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9F630AB2-9392-4E00-AA0F-6EAA19F7EABA}"/>
                </a:ext>
              </a:extLst>
            </p:cNvPr>
            <p:cNvGrpSpPr/>
            <p:nvPr/>
          </p:nvGrpSpPr>
          <p:grpSpPr>
            <a:xfrm>
              <a:off x="4320272" y="1485232"/>
              <a:ext cx="370663" cy="350627"/>
              <a:chOff x="14485938" y="1411288"/>
              <a:chExt cx="587375" cy="555624"/>
            </a:xfrm>
          </p:grpSpPr>
          <p:sp>
            <p:nvSpPr>
              <p:cNvPr id="61" name="Line 315">
                <a:extLst>
                  <a:ext uri="{FF2B5EF4-FFF2-40B4-BE49-F238E27FC236}">
                    <a16:creationId xmlns:a16="http://schemas.microsoft.com/office/drawing/2014/main" id="{BE9399EE-773C-47F4-B483-1D5230B4E0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36738" y="1604963"/>
                <a:ext cx="19208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Line 316">
                <a:extLst>
                  <a:ext uri="{FF2B5EF4-FFF2-40B4-BE49-F238E27FC236}">
                    <a16:creationId xmlns:a16="http://schemas.microsoft.com/office/drawing/2014/main" id="{DDA21C6B-C683-4CEC-90FE-F214AE33AB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85938" y="1708150"/>
                <a:ext cx="20478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Line 317">
                <a:extLst>
                  <a:ext uri="{FF2B5EF4-FFF2-40B4-BE49-F238E27FC236}">
                    <a16:creationId xmlns:a16="http://schemas.microsoft.com/office/drawing/2014/main" id="{E4D8D459-6E31-448D-AE67-F049D5935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11338" y="1812925"/>
                <a:ext cx="192088" cy="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318">
                <a:extLst>
                  <a:ext uri="{FF2B5EF4-FFF2-40B4-BE49-F238E27FC236}">
                    <a16:creationId xmlns:a16="http://schemas.microsoft.com/office/drawing/2014/main" id="{E15C4EA3-04F1-407D-B0DE-A5C9FE6D9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44688" y="1851025"/>
                <a:ext cx="58738" cy="68262"/>
              </a:xfrm>
              <a:custGeom>
                <a:avLst/>
                <a:gdLst>
                  <a:gd name="T0" fmla="*/ 0 w 18"/>
                  <a:gd name="T1" fmla="*/ 0 h 21"/>
                  <a:gd name="T2" fmla="*/ 18 w 18"/>
                  <a:gd name="T3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8" h="21">
                    <a:moveTo>
                      <a:pt x="0" y="0"/>
                    </a:moveTo>
                    <a:cubicBezTo>
                      <a:pt x="4" y="8"/>
                      <a:pt x="11" y="15"/>
                      <a:pt x="18" y="21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319">
                <a:extLst>
                  <a:ext uri="{FF2B5EF4-FFF2-40B4-BE49-F238E27FC236}">
                    <a16:creationId xmlns:a16="http://schemas.microsoft.com/office/drawing/2014/main" id="{413A4369-2D20-4B07-9A48-F44C48A0A7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2938" y="1747838"/>
                <a:ext cx="12700" cy="65087"/>
              </a:xfrm>
              <a:custGeom>
                <a:avLst/>
                <a:gdLst>
                  <a:gd name="T0" fmla="*/ 0 w 4"/>
                  <a:gd name="T1" fmla="*/ 0 h 20"/>
                  <a:gd name="T2" fmla="*/ 4 w 4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" h="20">
                    <a:moveTo>
                      <a:pt x="0" y="0"/>
                    </a:moveTo>
                    <a:cubicBezTo>
                      <a:pt x="0" y="7"/>
                      <a:pt x="2" y="13"/>
                      <a:pt x="4" y="2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320">
                <a:extLst>
                  <a:ext uri="{FF2B5EF4-FFF2-40B4-BE49-F238E27FC236}">
                    <a16:creationId xmlns:a16="http://schemas.microsoft.com/office/drawing/2014/main" id="{2C4AB09E-EB98-4649-BC6A-1C35D1C9C2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12938" y="1644650"/>
                <a:ext cx="19050" cy="63500"/>
              </a:xfrm>
              <a:custGeom>
                <a:avLst/>
                <a:gdLst>
                  <a:gd name="T0" fmla="*/ 6 w 6"/>
                  <a:gd name="T1" fmla="*/ 0 h 20"/>
                  <a:gd name="T2" fmla="*/ 0 w 6"/>
                  <a:gd name="T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" h="20">
                    <a:moveTo>
                      <a:pt x="6" y="0"/>
                    </a:moveTo>
                    <a:cubicBezTo>
                      <a:pt x="3" y="6"/>
                      <a:pt x="1" y="13"/>
                      <a:pt x="0" y="2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321">
                <a:extLst>
                  <a:ext uri="{FF2B5EF4-FFF2-40B4-BE49-F238E27FC236}">
                    <a16:creationId xmlns:a16="http://schemas.microsoft.com/office/drawing/2014/main" id="{2A125CB1-8F0D-41DE-949C-1CBD3D38E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92326" y="1735138"/>
                <a:ext cx="230188" cy="180975"/>
              </a:xfrm>
              <a:custGeom>
                <a:avLst/>
                <a:gdLst>
                  <a:gd name="T0" fmla="*/ 72 w 72"/>
                  <a:gd name="T1" fmla="*/ 0 h 56"/>
                  <a:gd name="T2" fmla="*/ 16 w 72"/>
                  <a:gd name="T3" fmla="*/ 56 h 56"/>
                  <a:gd name="T4" fmla="*/ 0 w 72"/>
                  <a:gd name="T5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2" h="56">
                    <a:moveTo>
                      <a:pt x="72" y="0"/>
                    </a:moveTo>
                    <a:cubicBezTo>
                      <a:pt x="72" y="31"/>
                      <a:pt x="47" y="56"/>
                      <a:pt x="16" y="56"/>
                    </a:cubicBezTo>
                    <a:cubicBezTo>
                      <a:pt x="0" y="56"/>
                      <a:pt x="0" y="56"/>
                      <a:pt x="0" y="56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322">
                <a:extLst>
                  <a:ext uri="{FF2B5EF4-FFF2-40B4-BE49-F238E27FC236}">
                    <a16:creationId xmlns:a16="http://schemas.microsoft.com/office/drawing/2014/main" id="{AAD3A92F-B848-442D-84BB-CAF07A132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17726" y="1554163"/>
                <a:ext cx="128588" cy="31750"/>
              </a:xfrm>
              <a:custGeom>
                <a:avLst/>
                <a:gdLst>
                  <a:gd name="T0" fmla="*/ 40 w 40"/>
                  <a:gd name="T1" fmla="*/ 10 h 10"/>
                  <a:gd name="T2" fmla="*/ 8 w 40"/>
                  <a:gd name="T3" fmla="*/ 0 h 10"/>
                  <a:gd name="T4" fmla="*/ 0 w 40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0">
                    <a:moveTo>
                      <a:pt x="40" y="10"/>
                    </a:moveTo>
                    <a:cubicBezTo>
                      <a:pt x="31" y="4"/>
                      <a:pt x="20" y="0"/>
                      <a:pt x="8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323">
                <a:extLst>
                  <a:ext uri="{FF2B5EF4-FFF2-40B4-BE49-F238E27FC236}">
                    <a16:creationId xmlns:a16="http://schemas.microsoft.com/office/drawing/2014/main" id="{E03015E7-4603-4BC4-9C55-87DBCB8E5C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25638" y="1501775"/>
                <a:ext cx="447675" cy="465137"/>
              </a:xfrm>
              <a:custGeom>
                <a:avLst/>
                <a:gdLst>
                  <a:gd name="T0" fmla="*/ 9 w 140"/>
                  <a:gd name="T1" fmla="*/ 31 h 144"/>
                  <a:gd name="T2" fmla="*/ 68 w 140"/>
                  <a:gd name="T3" fmla="*/ 0 h 144"/>
                  <a:gd name="T4" fmla="*/ 140 w 140"/>
                  <a:gd name="T5" fmla="*/ 72 h 144"/>
                  <a:gd name="T6" fmla="*/ 68 w 140"/>
                  <a:gd name="T7" fmla="*/ 144 h 144"/>
                  <a:gd name="T8" fmla="*/ 0 w 140"/>
                  <a:gd name="T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44">
                    <a:moveTo>
                      <a:pt x="9" y="31"/>
                    </a:moveTo>
                    <a:cubicBezTo>
                      <a:pt x="22" y="12"/>
                      <a:pt x="43" y="0"/>
                      <a:pt x="68" y="0"/>
                    </a:cubicBezTo>
                    <a:cubicBezTo>
                      <a:pt x="108" y="0"/>
                      <a:pt x="140" y="32"/>
                      <a:pt x="140" y="72"/>
                    </a:cubicBezTo>
                    <a:cubicBezTo>
                      <a:pt x="140" y="112"/>
                      <a:pt x="108" y="144"/>
                      <a:pt x="68" y="144"/>
                    </a:cubicBezTo>
                    <a:cubicBezTo>
                      <a:pt x="0" y="144"/>
                      <a:pt x="0" y="144"/>
                      <a:pt x="0" y="144"/>
                    </a:cubicBezTo>
                  </a:path>
                </a:pathLst>
              </a:cu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Line 324">
                <a:extLst>
                  <a:ext uri="{FF2B5EF4-FFF2-40B4-BE49-F238E27FC236}">
                    <a16:creationId xmlns:a16="http://schemas.microsoft.com/office/drawing/2014/main" id="{CDB3C856-C62A-4FA8-849A-3CD13841AD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843126" y="1604963"/>
                <a:ext cx="141288" cy="142875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Line 325">
                <a:extLst>
                  <a:ext uri="{FF2B5EF4-FFF2-40B4-BE49-F238E27FC236}">
                    <a16:creationId xmlns:a16="http://schemas.microsoft.com/office/drawing/2014/main" id="{39057279-C038-4CB8-B265-708BC1DC2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4665326" y="1501775"/>
                <a:ext cx="38100" cy="39687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Line 326">
                <a:extLst>
                  <a:ext uri="{FF2B5EF4-FFF2-40B4-BE49-F238E27FC236}">
                    <a16:creationId xmlns:a16="http://schemas.microsoft.com/office/drawing/2014/main" id="{830CFBC9-2ACD-476B-9265-D5828448D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638338" y="1476375"/>
                <a:ext cx="52388" cy="5080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Line 327">
                <a:extLst>
                  <a:ext uri="{FF2B5EF4-FFF2-40B4-BE49-F238E27FC236}">
                    <a16:creationId xmlns:a16="http://schemas.microsoft.com/office/drawing/2014/main" id="{4869B78F-3244-49ED-82CC-0970CECDD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71713" y="1501775"/>
                <a:ext cx="38100" cy="39687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Line 328">
                <a:extLst>
                  <a:ext uri="{FF2B5EF4-FFF2-40B4-BE49-F238E27FC236}">
                    <a16:creationId xmlns:a16="http://schemas.microsoft.com/office/drawing/2014/main" id="{49931175-51CE-45D7-BF1B-280C67C99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84413" y="1476375"/>
                <a:ext cx="50800" cy="50800"/>
              </a:xfrm>
              <a:prstGeom prst="line">
                <a:avLst/>
              </a:prstGeom>
              <a:noFill/>
              <a:ln w="12700" cap="rnd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329">
                <a:extLst>
                  <a:ext uri="{FF2B5EF4-FFF2-40B4-BE49-F238E27FC236}">
                    <a16:creationId xmlns:a16="http://schemas.microsoft.com/office/drawing/2014/main" id="{295C04FD-39BC-4033-B917-73E348BBC0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9626" y="1411288"/>
                <a:ext cx="127000" cy="90487"/>
              </a:xfrm>
              <a:custGeom>
                <a:avLst/>
                <a:gdLst>
                  <a:gd name="T0" fmla="*/ 28 w 40"/>
                  <a:gd name="T1" fmla="*/ 28 h 28"/>
                  <a:gd name="T2" fmla="*/ 28 w 40"/>
                  <a:gd name="T3" fmla="*/ 16 h 28"/>
                  <a:gd name="T4" fmla="*/ 40 w 40"/>
                  <a:gd name="T5" fmla="*/ 16 h 28"/>
                  <a:gd name="T6" fmla="*/ 40 w 40"/>
                  <a:gd name="T7" fmla="*/ 4 h 28"/>
                  <a:gd name="T8" fmla="*/ 36 w 40"/>
                  <a:gd name="T9" fmla="*/ 0 h 28"/>
                  <a:gd name="T10" fmla="*/ 4 w 40"/>
                  <a:gd name="T11" fmla="*/ 0 h 28"/>
                  <a:gd name="T12" fmla="*/ 0 w 40"/>
                  <a:gd name="T13" fmla="*/ 4 h 28"/>
                  <a:gd name="T14" fmla="*/ 0 w 40"/>
                  <a:gd name="T15" fmla="*/ 16 h 28"/>
                  <a:gd name="T16" fmla="*/ 12 w 40"/>
                  <a:gd name="T17" fmla="*/ 16 h 28"/>
                  <a:gd name="T18" fmla="*/ 12 w 40"/>
                  <a:gd name="T1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28">
                    <a:moveTo>
                      <a:pt x="28" y="28"/>
                    </a:moveTo>
                    <a:cubicBezTo>
                      <a:pt x="28" y="16"/>
                      <a:pt x="28" y="16"/>
                      <a:pt x="28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2"/>
                      <a:pt x="38" y="0"/>
                      <a:pt x="3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28"/>
                      <a:pt x="12" y="28"/>
                      <a:pt x="12" y="28"/>
                    </a:cubicBez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98388E2C-38AD-4F96-92CE-A45B3C6E30E4}"/>
              </a:ext>
            </a:extLst>
          </p:cNvPr>
          <p:cNvSpPr txBox="1"/>
          <p:nvPr/>
        </p:nvSpPr>
        <p:spPr>
          <a:xfrm>
            <a:off x="7004153" y="2658638"/>
            <a:ext cx="179609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Gestores </a:t>
            </a:r>
            <a:b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"/>
                <a:ea typeface="+mn-ea"/>
                <a:cs typeface="Segoe UI Light" panose="020B0502040204020203" pitchFamily="34" charset="0"/>
              </a:rPr>
              <a:t>e analistas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36CEC703-C550-49CD-A054-76CF18DF3FB6}"/>
              </a:ext>
            </a:extLst>
          </p:cNvPr>
          <p:cNvGrpSpPr/>
          <p:nvPr/>
        </p:nvGrpSpPr>
        <p:grpSpPr>
          <a:xfrm>
            <a:off x="7590792" y="2031555"/>
            <a:ext cx="583500" cy="585952"/>
            <a:chOff x="4180042" y="3308791"/>
            <a:chExt cx="583500" cy="585952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18F6E0E3-B655-4AFC-B5CB-D68CE78E0583}"/>
                </a:ext>
              </a:extLst>
            </p:cNvPr>
            <p:cNvSpPr/>
            <p:nvPr/>
          </p:nvSpPr>
          <p:spPr>
            <a:xfrm>
              <a:off x="4180042" y="3308791"/>
              <a:ext cx="583500" cy="585952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7D6C4EB2-DC59-4A1F-85CC-66271E1715F1}"/>
                </a:ext>
              </a:extLst>
            </p:cNvPr>
            <p:cNvGrpSpPr/>
            <p:nvPr/>
          </p:nvGrpSpPr>
          <p:grpSpPr>
            <a:xfrm>
              <a:off x="4318518" y="3346330"/>
              <a:ext cx="306548" cy="383687"/>
              <a:chOff x="6201456" y="4838972"/>
              <a:chExt cx="485774" cy="608013"/>
            </a:xfrm>
          </p:grpSpPr>
          <p:sp>
            <p:nvSpPr>
              <p:cNvPr id="49" name="Freeform 174">
                <a:extLst>
                  <a:ext uri="{FF2B5EF4-FFF2-40B4-BE49-F238E27FC236}">
                    <a16:creationId xmlns:a16="http://schemas.microsoft.com/office/drawing/2014/main" id="{FC3BCB81-EDFE-4145-8E69-AF214B53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01456" y="5007247"/>
                <a:ext cx="331787" cy="439738"/>
              </a:xfrm>
              <a:custGeom>
                <a:avLst/>
                <a:gdLst>
                  <a:gd name="T0" fmla="*/ 60 w 104"/>
                  <a:gd name="T1" fmla="*/ 136 h 136"/>
                  <a:gd name="T2" fmla="*/ 60 w 104"/>
                  <a:gd name="T3" fmla="*/ 32 h 136"/>
                  <a:gd name="T4" fmla="*/ 84 w 104"/>
                  <a:gd name="T5" fmla="*/ 56 h 136"/>
                  <a:gd name="T6" fmla="*/ 99 w 104"/>
                  <a:gd name="T7" fmla="*/ 58 h 136"/>
                  <a:gd name="T8" fmla="*/ 104 w 104"/>
                  <a:gd name="T9" fmla="*/ 54 h 136"/>
                  <a:gd name="T10" fmla="*/ 84 w 104"/>
                  <a:gd name="T11" fmla="*/ 24 h 136"/>
                  <a:gd name="T12" fmla="*/ 52 w 104"/>
                  <a:gd name="T13" fmla="*/ 0 h 136"/>
                  <a:gd name="T14" fmla="*/ 25 w 104"/>
                  <a:gd name="T15" fmla="*/ 0 h 136"/>
                  <a:gd name="T16" fmla="*/ 0 w 104"/>
                  <a:gd name="T17" fmla="*/ 27 h 136"/>
                  <a:gd name="T18" fmla="*/ 0 w 104"/>
                  <a:gd name="T19" fmla="*/ 55 h 136"/>
                  <a:gd name="T20" fmla="*/ 18 w 104"/>
                  <a:gd name="T21" fmla="*/ 72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4" h="136">
                    <a:moveTo>
                      <a:pt x="60" y="136"/>
                    </a:moveTo>
                    <a:cubicBezTo>
                      <a:pt x="60" y="32"/>
                      <a:pt x="60" y="32"/>
                      <a:pt x="60" y="32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8" y="60"/>
                      <a:pt x="95" y="62"/>
                      <a:pt x="99" y="58"/>
                    </a:cubicBezTo>
                    <a:cubicBezTo>
                      <a:pt x="104" y="54"/>
                      <a:pt x="104" y="54"/>
                      <a:pt x="104" y="54"/>
                    </a:cubicBezTo>
                    <a:cubicBezTo>
                      <a:pt x="104" y="54"/>
                      <a:pt x="89" y="31"/>
                      <a:pt x="84" y="24"/>
                    </a:cubicBezTo>
                    <a:cubicBezTo>
                      <a:pt x="79" y="17"/>
                      <a:pt x="69" y="0"/>
                      <a:pt x="5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4" y="0"/>
                      <a:pt x="0" y="12"/>
                      <a:pt x="0" y="27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3"/>
                      <a:pt x="10" y="72"/>
                      <a:pt x="18" y="72"/>
                    </a:cubicBez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0" name="Line 175">
                <a:extLst>
                  <a:ext uri="{FF2B5EF4-FFF2-40B4-BE49-F238E27FC236}">
                    <a16:creationId xmlns:a16="http://schemas.microsoft.com/office/drawing/2014/main" id="{F39A3BFB-EA5E-4EB9-8D91-C7BF1FB506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52256" y="5097734"/>
                <a:ext cx="0" cy="349250"/>
              </a:xfrm>
              <a:prstGeom prst="lin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Line 176">
                <a:extLst>
                  <a:ext uri="{FF2B5EF4-FFF2-40B4-BE49-F238E27FC236}">
                    <a16:creationId xmlns:a16="http://schemas.microsoft.com/office/drawing/2014/main" id="{C3367DB4-AA8A-4D1D-A3AD-EDF69DBFA4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30043" y="5240609"/>
                <a:ext cx="0" cy="206375"/>
              </a:xfrm>
              <a:prstGeom prst="lin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77">
                <a:extLst>
                  <a:ext uri="{FF2B5EF4-FFF2-40B4-BE49-F238E27FC236}">
                    <a16:creationId xmlns:a16="http://schemas.microsoft.com/office/drawing/2014/main" id="{41E2B6A5-F341-4309-9642-4E1B57BDE1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77656" y="4838972"/>
                <a:ext cx="103187" cy="130175"/>
              </a:xfrm>
              <a:custGeom>
                <a:avLst/>
                <a:gdLst>
                  <a:gd name="T0" fmla="*/ 16 w 32"/>
                  <a:gd name="T1" fmla="*/ 40 h 40"/>
                  <a:gd name="T2" fmla="*/ 32 w 32"/>
                  <a:gd name="T3" fmla="*/ 24 h 40"/>
                  <a:gd name="T4" fmla="*/ 32 w 32"/>
                  <a:gd name="T5" fmla="*/ 16 h 40"/>
                  <a:gd name="T6" fmla="*/ 16 w 32"/>
                  <a:gd name="T7" fmla="*/ 0 h 40"/>
                  <a:gd name="T8" fmla="*/ 0 w 32"/>
                  <a:gd name="T9" fmla="*/ 16 h 40"/>
                  <a:gd name="T10" fmla="*/ 0 w 32"/>
                  <a:gd name="T11" fmla="*/ 24 h 40"/>
                  <a:gd name="T12" fmla="*/ 16 w 32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40">
                    <a:moveTo>
                      <a:pt x="16" y="40"/>
                    </a:moveTo>
                    <a:cubicBezTo>
                      <a:pt x="25" y="40"/>
                      <a:pt x="32" y="33"/>
                      <a:pt x="32" y="24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3"/>
                      <a:pt x="7" y="40"/>
                      <a:pt x="16" y="40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78">
                <a:extLst>
                  <a:ext uri="{FF2B5EF4-FFF2-40B4-BE49-F238E27FC236}">
                    <a16:creationId xmlns:a16="http://schemas.microsoft.com/office/drawing/2014/main" id="{8BB56068-2C27-44CE-BAA3-193C1B6B49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8943" y="5240609"/>
                <a:ext cx="268287" cy="193675"/>
              </a:xfrm>
              <a:custGeom>
                <a:avLst/>
                <a:gdLst>
                  <a:gd name="T0" fmla="*/ 0 w 169"/>
                  <a:gd name="T1" fmla="*/ 122 h 122"/>
                  <a:gd name="T2" fmla="*/ 169 w 169"/>
                  <a:gd name="T3" fmla="*/ 122 h 122"/>
                  <a:gd name="T4" fmla="*/ 169 w 169"/>
                  <a:gd name="T5" fmla="*/ 0 h 122"/>
                  <a:gd name="T6" fmla="*/ 0 w 169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9" h="122">
                    <a:moveTo>
                      <a:pt x="0" y="122"/>
                    </a:moveTo>
                    <a:lnTo>
                      <a:pt x="169" y="122"/>
                    </a:lnTo>
                    <a:lnTo>
                      <a:pt x="169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Rectangle 179">
                <a:extLst>
                  <a:ext uri="{FF2B5EF4-FFF2-40B4-BE49-F238E27FC236}">
                    <a16:creationId xmlns:a16="http://schemas.microsoft.com/office/drawing/2014/main" id="{402235F9-6735-48BB-9FD2-5983B61379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5143" y="5240609"/>
                <a:ext cx="90487" cy="50800"/>
              </a:xfrm>
              <a:prstGeom prst="rect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Line 180">
                <a:extLst>
                  <a:ext uri="{FF2B5EF4-FFF2-40B4-BE49-F238E27FC236}">
                    <a16:creationId xmlns:a16="http://schemas.microsoft.com/office/drawing/2014/main" id="{63D9044B-4AA9-47D5-A8A8-865C4AF83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623731" y="5381897"/>
                <a:ext cx="25400" cy="0"/>
              </a:xfrm>
              <a:prstGeom prst="lin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Line 181">
                <a:extLst>
                  <a:ext uri="{FF2B5EF4-FFF2-40B4-BE49-F238E27FC236}">
                    <a16:creationId xmlns:a16="http://schemas.microsoft.com/office/drawing/2014/main" id="{2BAEC74D-F6AE-412F-A1CA-931DC70027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585631" y="5381897"/>
                <a:ext cx="25400" cy="0"/>
              </a:xfrm>
              <a:prstGeom prst="line">
                <a:avLst/>
              </a:prstGeom>
              <a:noFill/>
              <a:ln w="1270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5" name="Retângulo 104">
            <a:extLst>
              <a:ext uri="{FF2B5EF4-FFF2-40B4-BE49-F238E27FC236}">
                <a16:creationId xmlns:a16="http://schemas.microsoft.com/office/drawing/2014/main" id="{EF60F0D2-CF25-4D6F-8983-40AA56970976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568D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Retângulo 105">
            <a:extLst>
              <a:ext uri="{FF2B5EF4-FFF2-40B4-BE49-F238E27FC236}">
                <a16:creationId xmlns:a16="http://schemas.microsoft.com/office/drawing/2014/main" id="{88E627CC-661C-4860-9847-40D4C3133DFC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B31E8B56-73A0-4483-8A7B-00EAB9C54F75}"/>
              </a:ext>
            </a:extLst>
          </p:cNvPr>
          <p:cNvGrpSpPr/>
          <p:nvPr/>
        </p:nvGrpSpPr>
        <p:grpSpPr>
          <a:xfrm>
            <a:off x="11067218" y="215056"/>
            <a:ext cx="639129" cy="429578"/>
            <a:chOff x="9194049" y="1904081"/>
            <a:chExt cx="581025" cy="390525"/>
          </a:xfrm>
        </p:grpSpPr>
        <p:sp>
          <p:nvSpPr>
            <p:cNvPr id="116" name="Freeform 168">
              <a:extLst>
                <a:ext uri="{FF2B5EF4-FFF2-40B4-BE49-F238E27FC236}">
                  <a16:creationId xmlns:a16="http://schemas.microsoft.com/office/drawing/2014/main" id="{D0A3B1AD-B03D-48AD-B94D-51EBDCEDC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049" y="1958056"/>
              <a:ext cx="350838" cy="336550"/>
            </a:xfrm>
            <a:custGeom>
              <a:avLst/>
              <a:gdLst>
                <a:gd name="T0" fmla="*/ 57 w 110"/>
                <a:gd name="T1" fmla="*/ 2 h 104"/>
                <a:gd name="T2" fmla="*/ 72 w 110"/>
                <a:gd name="T3" fmla="*/ 35 h 104"/>
                <a:gd name="T4" fmla="*/ 107 w 110"/>
                <a:gd name="T5" fmla="*/ 38 h 104"/>
                <a:gd name="T6" fmla="*/ 109 w 110"/>
                <a:gd name="T7" fmla="*/ 42 h 104"/>
                <a:gd name="T8" fmla="*/ 83 w 110"/>
                <a:gd name="T9" fmla="*/ 67 h 104"/>
                <a:gd name="T10" fmla="*/ 90 w 110"/>
                <a:gd name="T11" fmla="*/ 100 h 104"/>
                <a:gd name="T12" fmla="*/ 86 w 110"/>
                <a:gd name="T13" fmla="*/ 103 h 104"/>
                <a:gd name="T14" fmla="*/ 55 w 110"/>
                <a:gd name="T15" fmla="*/ 88 h 104"/>
                <a:gd name="T16" fmla="*/ 24 w 110"/>
                <a:gd name="T17" fmla="*/ 103 h 104"/>
                <a:gd name="T18" fmla="*/ 20 w 110"/>
                <a:gd name="T19" fmla="*/ 100 h 104"/>
                <a:gd name="T20" fmla="*/ 27 w 110"/>
                <a:gd name="T21" fmla="*/ 67 h 104"/>
                <a:gd name="T22" fmla="*/ 1 w 110"/>
                <a:gd name="T23" fmla="*/ 42 h 104"/>
                <a:gd name="T24" fmla="*/ 3 w 110"/>
                <a:gd name="T25" fmla="*/ 38 h 104"/>
                <a:gd name="T26" fmla="*/ 37 w 110"/>
                <a:gd name="T27" fmla="*/ 35 h 104"/>
                <a:gd name="T28" fmla="*/ 52 w 110"/>
                <a:gd name="T29" fmla="*/ 2 h 104"/>
                <a:gd name="T30" fmla="*/ 57 w 110"/>
                <a:gd name="T31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" h="104">
                  <a:moveTo>
                    <a:pt x="57" y="2"/>
                  </a:moveTo>
                  <a:cubicBezTo>
                    <a:pt x="72" y="35"/>
                    <a:pt x="72" y="35"/>
                    <a:pt x="72" y="35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9" y="38"/>
                    <a:pt x="110" y="41"/>
                    <a:pt x="109" y="42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90" y="100"/>
                    <a:pt x="90" y="100"/>
                    <a:pt x="90" y="100"/>
                  </a:cubicBezTo>
                  <a:cubicBezTo>
                    <a:pt x="90" y="102"/>
                    <a:pt x="88" y="104"/>
                    <a:pt x="86" y="103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2" y="104"/>
                    <a:pt x="20" y="102"/>
                    <a:pt x="20" y="100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1"/>
                    <a:pt x="1" y="38"/>
                    <a:pt x="3" y="3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3" y="0"/>
                    <a:pt x="56" y="0"/>
                    <a:pt x="57" y="2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17" name="Freeform 169">
              <a:extLst>
                <a:ext uri="{FF2B5EF4-FFF2-40B4-BE49-F238E27FC236}">
                  <a16:creationId xmlns:a16="http://schemas.microsoft.com/office/drawing/2014/main" id="{A1316471-5D19-452A-9B3F-ADC898F8E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511" y="1939006"/>
              <a:ext cx="192088" cy="277813"/>
            </a:xfrm>
            <a:custGeom>
              <a:avLst/>
              <a:gdLst>
                <a:gd name="T0" fmla="*/ 0 w 60"/>
                <a:gd name="T1" fmla="*/ 29 h 86"/>
                <a:gd name="T2" fmla="*/ 12 w 60"/>
                <a:gd name="T3" fmla="*/ 1 h 86"/>
                <a:gd name="T4" fmla="*/ 16 w 60"/>
                <a:gd name="T5" fmla="*/ 1 h 86"/>
                <a:gd name="T6" fmla="*/ 29 w 60"/>
                <a:gd name="T7" fmla="*/ 29 h 86"/>
                <a:gd name="T8" fmla="*/ 57 w 60"/>
                <a:gd name="T9" fmla="*/ 31 h 86"/>
                <a:gd name="T10" fmla="*/ 59 w 60"/>
                <a:gd name="T11" fmla="*/ 35 h 86"/>
                <a:gd name="T12" fmla="*/ 38 w 60"/>
                <a:gd name="T13" fmla="*/ 56 h 86"/>
                <a:gd name="T14" fmla="*/ 43 w 60"/>
                <a:gd name="T15" fmla="*/ 83 h 86"/>
                <a:gd name="T16" fmla="*/ 40 w 60"/>
                <a:gd name="T17" fmla="*/ 85 h 86"/>
                <a:gd name="T18" fmla="*/ 14 w 60"/>
                <a:gd name="T19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6">
                  <a:moveTo>
                    <a:pt x="0" y="29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9" y="31"/>
                    <a:pt x="60" y="34"/>
                    <a:pt x="59" y="35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5"/>
                    <a:pt x="41" y="86"/>
                    <a:pt x="40" y="85"/>
                  </a:cubicBezTo>
                  <a:cubicBezTo>
                    <a:pt x="14" y="73"/>
                    <a:pt x="14" y="73"/>
                    <a:pt x="14" y="7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118" name="Freeform 170">
              <a:extLst>
                <a:ext uri="{FF2B5EF4-FFF2-40B4-BE49-F238E27FC236}">
                  <a16:creationId xmlns:a16="http://schemas.microsoft.com/office/drawing/2014/main" id="{2BF904D5-CC9C-441A-99D6-D87390D42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4574" y="1904081"/>
              <a:ext cx="190500" cy="277813"/>
            </a:xfrm>
            <a:custGeom>
              <a:avLst/>
              <a:gdLst>
                <a:gd name="T0" fmla="*/ 0 w 60"/>
                <a:gd name="T1" fmla="*/ 29 h 86"/>
                <a:gd name="T2" fmla="*/ 12 w 60"/>
                <a:gd name="T3" fmla="*/ 1 h 86"/>
                <a:gd name="T4" fmla="*/ 16 w 60"/>
                <a:gd name="T5" fmla="*/ 1 h 86"/>
                <a:gd name="T6" fmla="*/ 29 w 60"/>
                <a:gd name="T7" fmla="*/ 29 h 86"/>
                <a:gd name="T8" fmla="*/ 57 w 60"/>
                <a:gd name="T9" fmla="*/ 31 h 86"/>
                <a:gd name="T10" fmla="*/ 59 w 60"/>
                <a:gd name="T11" fmla="*/ 35 h 86"/>
                <a:gd name="T12" fmla="*/ 38 w 60"/>
                <a:gd name="T13" fmla="*/ 56 h 86"/>
                <a:gd name="T14" fmla="*/ 43 w 60"/>
                <a:gd name="T15" fmla="*/ 83 h 86"/>
                <a:gd name="T16" fmla="*/ 40 w 60"/>
                <a:gd name="T17" fmla="*/ 85 h 86"/>
                <a:gd name="T18" fmla="*/ 14 w 60"/>
                <a:gd name="T19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6">
                  <a:moveTo>
                    <a:pt x="0" y="29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9" y="31"/>
                    <a:pt x="60" y="34"/>
                    <a:pt x="59" y="35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5"/>
                    <a:pt x="41" y="86"/>
                    <a:pt x="40" y="85"/>
                  </a:cubicBezTo>
                  <a:cubicBezTo>
                    <a:pt x="14" y="73"/>
                    <a:pt x="14" y="73"/>
                    <a:pt x="14" y="7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82" name="Retângulo 81">
            <a:extLst>
              <a:ext uri="{FF2B5EF4-FFF2-40B4-BE49-F238E27FC236}">
                <a16:creationId xmlns:a16="http://schemas.microsoft.com/office/drawing/2014/main" id="{4AA4CE53-4677-4265-A829-2957AE4392CC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48803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4.375E-6 0.10579 L -4.375E-6 1.11111E-6 " pathEditMode="relative" rAng="0" ptsTypes="AA">
                                      <p:cBhvr>
                                        <p:cTn id="5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0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animMotion origin="layout" path="M -6.25E-7 -4.07407E-6 L -6.25E-7 0.10047 " pathEditMode="relative" rAng="0" ptsTypes="AA">
                                      <p:cBhvr>
                                        <p:cTn id="57" dur="1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1.04167E-6 0.10579 L -1.04167E-6 1.85185E-6 " pathEditMode="relative" rAng="0" ptsTypes="AA">
                                      <p:cBhvr>
                                        <p:cTn id="6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0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3.95833E-6 0.10578 L 3.95833E-6 2.22222E-6 " pathEditMode="relative" rAng="0" ptsTypes="AA">
                                      <p:cBhvr>
                                        <p:cTn id="7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01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0" grpId="0" animBg="1"/>
      <p:bldP spid="81" grpId="0" animBg="1"/>
      <p:bldP spid="78" grpId="0" animBg="1"/>
      <p:bldP spid="35" grpId="0" animBg="1"/>
      <p:bldP spid="9" grpId="0"/>
      <p:bldP spid="36" grpId="0"/>
      <p:bldP spid="13" grpId="0" animBg="1"/>
      <p:bldP spid="3" grpId="0" animBg="1"/>
      <p:bldP spid="2" grpId="0"/>
      <p:bldP spid="5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>
            <a:extLst>
              <a:ext uri="{FF2B5EF4-FFF2-40B4-BE49-F238E27FC236}">
                <a16:creationId xmlns:a16="http://schemas.microsoft.com/office/drawing/2014/main" id="{88E4F3EB-C10D-422D-B1A7-A282FD54D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" y="0"/>
            <a:ext cx="12188952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E518D00-5F35-4C6F-874C-A69078096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3275"/>
            <a:ext cx="12235542" cy="6884213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FCD5FE-A17F-4EA6-8043-42BF81EBE5DF}"/>
              </a:ext>
            </a:extLst>
          </p:cNvPr>
          <p:cNvSpPr txBox="1"/>
          <p:nvPr/>
        </p:nvSpPr>
        <p:spPr>
          <a:xfrm>
            <a:off x="6497008" y="875619"/>
            <a:ext cx="53127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X MODELO CONSTÂNCIA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55174B0-FF43-4CD6-9080-4E7462015E1A}"/>
              </a:ext>
            </a:extLst>
          </p:cNvPr>
          <p:cNvSpPr txBox="1"/>
          <p:nvPr/>
        </p:nvSpPr>
        <p:spPr>
          <a:xfrm>
            <a:off x="6479621" y="567291"/>
            <a:ext cx="3537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MODELO TRADICIONAL </a:t>
            </a:r>
          </a:p>
        </p:txBody>
      </p: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041A8347-65B1-41A6-8B7F-258FB61189D0}"/>
              </a:ext>
            </a:extLst>
          </p:cNvPr>
          <p:cNvCxnSpPr>
            <a:cxnSpLocks/>
          </p:cNvCxnSpPr>
          <p:nvPr/>
        </p:nvCxnSpPr>
        <p:spPr>
          <a:xfrm flipH="1">
            <a:off x="6252833" y="308226"/>
            <a:ext cx="357829" cy="3578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tângulo 46">
            <a:extLst>
              <a:ext uri="{FF2B5EF4-FFF2-40B4-BE49-F238E27FC236}">
                <a16:creationId xmlns:a16="http://schemas.microsoft.com/office/drawing/2014/main" id="{808A22CE-796B-4670-8AB0-72AB67459C8E}"/>
              </a:ext>
            </a:extLst>
          </p:cNvPr>
          <p:cNvSpPr/>
          <p:nvPr/>
        </p:nvSpPr>
        <p:spPr>
          <a:xfrm>
            <a:off x="4067175" y="0"/>
            <a:ext cx="4057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CCD51C9-3753-408B-BCD8-C78B796C0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3ADD81F-5EF2-46AD-871B-314130C8DC11}"/>
              </a:ext>
            </a:extLst>
          </p:cNvPr>
          <p:cNvSpPr/>
          <p:nvPr/>
        </p:nvSpPr>
        <p:spPr>
          <a:xfrm>
            <a:off x="0" y="2104571"/>
            <a:ext cx="12249150" cy="4753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m 13" descr="Uma imagem contendo objeto&#10;&#10;Descrição gerada com alta confiança">
            <a:extLst>
              <a:ext uri="{FF2B5EF4-FFF2-40B4-BE49-F238E27FC236}">
                <a16:creationId xmlns:a16="http://schemas.microsoft.com/office/drawing/2014/main" id="{9DB290AB-7A2F-434D-8CA2-3043B64263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30D749BF-3CD0-41A6-8561-69D4F571089D}"/>
              </a:ext>
            </a:extLst>
          </p:cNvPr>
          <p:cNvCxnSpPr>
            <a:cxnSpLocks/>
          </p:cNvCxnSpPr>
          <p:nvPr/>
        </p:nvCxnSpPr>
        <p:spPr>
          <a:xfrm>
            <a:off x="1770743" y="5066152"/>
            <a:ext cx="7106557" cy="0"/>
          </a:xfrm>
          <a:prstGeom prst="line">
            <a:avLst/>
          </a:prstGeom>
          <a:ln>
            <a:solidFill>
              <a:srgbClr val="696969">
                <a:alpha val="41961"/>
              </a:srgb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5A735ADF-5DA0-4FB2-8593-800C0DC3A60C}"/>
              </a:ext>
            </a:extLst>
          </p:cNvPr>
          <p:cNvGrpSpPr/>
          <p:nvPr/>
        </p:nvGrpSpPr>
        <p:grpSpPr>
          <a:xfrm>
            <a:off x="3795763" y="3543843"/>
            <a:ext cx="547637" cy="2597910"/>
            <a:chOff x="4386313" y="4267201"/>
            <a:chExt cx="547637" cy="2266793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5FA73CA5-32C5-4F59-9166-12781768A20D}"/>
                </a:ext>
              </a:extLst>
            </p:cNvPr>
            <p:cNvSpPr/>
            <p:nvPr/>
          </p:nvSpPr>
          <p:spPr>
            <a:xfrm>
              <a:off x="4386313" y="5978770"/>
              <a:ext cx="547637" cy="555224"/>
            </a:xfrm>
            <a:prstGeom prst="rect">
              <a:avLst/>
            </a:prstGeom>
            <a:solidFill>
              <a:srgbClr val="FF995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19CA2195-2FAE-4A7F-A114-B69232D32E09}"/>
                </a:ext>
              </a:extLst>
            </p:cNvPr>
            <p:cNvSpPr/>
            <p:nvPr/>
          </p:nvSpPr>
          <p:spPr>
            <a:xfrm>
              <a:off x="4386313" y="4267201"/>
              <a:ext cx="547637" cy="1714346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47CFE4F8-6E30-4C6E-B239-E5D2F6B0BB08}"/>
              </a:ext>
            </a:extLst>
          </p:cNvPr>
          <p:cNvGrpSpPr/>
          <p:nvPr/>
        </p:nvGrpSpPr>
        <p:grpSpPr>
          <a:xfrm>
            <a:off x="8329663" y="2867025"/>
            <a:ext cx="547637" cy="3274730"/>
            <a:chOff x="8558263" y="3676649"/>
            <a:chExt cx="547637" cy="2857347"/>
          </a:xfrm>
        </p:grpSpPr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C88FD6E7-1B43-42C4-88B2-52A759A57A95}"/>
                </a:ext>
              </a:extLst>
            </p:cNvPr>
            <p:cNvSpPr/>
            <p:nvPr/>
          </p:nvSpPr>
          <p:spPr>
            <a:xfrm>
              <a:off x="8558263" y="5602805"/>
              <a:ext cx="547637" cy="931191"/>
            </a:xfrm>
            <a:prstGeom prst="rect">
              <a:avLst/>
            </a:prstGeom>
            <a:solidFill>
              <a:srgbClr val="DDD9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6DB9B105-79F5-4906-862C-85DB196CCC83}"/>
                </a:ext>
              </a:extLst>
            </p:cNvPr>
            <p:cNvSpPr/>
            <p:nvPr/>
          </p:nvSpPr>
          <p:spPr>
            <a:xfrm>
              <a:off x="8558263" y="4951131"/>
              <a:ext cx="547637" cy="651589"/>
            </a:xfrm>
            <a:prstGeom prst="rect">
              <a:avLst/>
            </a:prstGeom>
            <a:solidFill>
              <a:srgbClr val="568D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582E682-5A55-49DA-80E7-914255F047C0}"/>
                </a:ext>
              </a:extLst>
            </p:cNvPr>
            <p:cNvSpPr/>
            <p:nvPr/>
          </p:nvSpPr>
          <p:spPr>
            <a:xfrm>
              <a:off x="8558263" y="4343317"/>
              <a:ext cx="547637" cy="609529"/>
            </a:xfrm>
            <a:prstGeom prst="rect">
              <a:avLst/>
            </a:prstGeom>
            <a:solidFill>
              <a:srgbClr val="8CB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B6E485A2-F552-479B-A652-28A5A983AD47}"/>
                </a:ext>
              </a:extLst>
            </p:cNvPr>
            <p:cNvSpPr/>
            <p:nvPr/>
          </p:nvSpPr>
          <p:spPr>
            <a:xfrm>
              <a:off x="8558263" y="3676649"/>
              <a:ext cx="547637" cy="666597"/>
            </a:xfrm>
            <a:prstGeom prst="rect">
              <a:avLst/>
            </a:prstGeom>
            <a:solidFill>
              <a:srgbClr val="4E82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Retângulo 23">
            <a:extLst>
              <a:ext uri="{FF2B5EF4-FFF2-40B4-BE49-F238E27FC236}">
                <a16:creationId xmlns:a16="http://schemas.microsoft.com/office/drawing/2014/main" id="{C296B449-57A3-4808-8BFD-649F76399362}"/>
              </a:ext>
            </a:extLst>
          </p:cNvPr>
          <p:cNvSpPr/>
          <p:nvPr/>
        </p:nvSpPr>
        <p:spPr>
          <a:xfrm>
            <a:off x="1776463" y="5074444"/>
            <a:ext cx="547637" cy="1050585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5FB9803F-9432-4990-8F93-A7452D5931EC}"/>
              </a:ext>
            </a:extLst>
          </p:cNvPr>
          <p:cNvSpPr txBox="1"/>
          <p:nvPr/>
        </p:nvSpPr>
        <p:spPr>
          <a:xfrm>
            <a:off x="876299" y="5941391"/>
            <a:ext cx="8538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Juros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634704B-8146-418B-AA90-0B35CAE72FDC}"/>
              </a:ext>
            </a:extLst>
          </p:cNvPr>
          <p:cNvSpPr txBox="1"/>
          <p:nvPr/>
        </p:nvSpPr>
        <p:spPr>
          <a:xfrm>
            <a:off x="8886824" y="5922341"/>
            <a:ext cx="85380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Juros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D3D150D4-FBA1-4308-A236-B25BCFD6D5DC}"/>
              </a:ext>
            </a:extLst>
          </p:cNvPr>
          <p:cNvSpPr txBox="1"/>
          <p:nvPr/>
        </p:nvSpPr>
        <p:spPr>
          <a:xfrm>
            <a:off x="4348213" y="5903291"/>
            <a:ext cx="128713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Ibovespa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C9C69227-DDD5-45A5-94BE-6E3E71BFDCB7}"/>
              </a:ext>
            </a:extLst>
          </p:cNvPr>
          <p:cNvSpPr txBox="1"/>
          <p:nvPr/>
        </p:nvSpPr>
        <p:spPr>
          <a:xfrm>
            <a:off x="4338341" y="4535383"/>
            <a:ext cx="1287138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Retorno Gestão Ativa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EF083F3-844E-425B-9276-6010196F414D}"/>
              </a:ext>
            </a:extLst>
          </p:cNvPr>
          <p:cNvSpPr txBox="1"/>
          <p:nvPr/>
        </p:nvSpPr>
        <p:spPr>
          <a:xfrm>
            <a:off x="8886824" y="4849646"/>
            <a:ext cx="196215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Prêmio de mercado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6A611FEE-7425-4F14-8A91-53582EA660FD}"/>
              </a:ext>
            </a:extLst>
          </p:cNvPr>
          <p:cNvSpPr txBox="1"/>
          <p:nvPr/>
        </p:nvSpPr>
        <p:spPr>
          <a:xfrm>
            <a:off x="8886825" y="4122569"/>
            <a:ext cx="180022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Prêmio de fatores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A28D3FD-7EA4-44C4-8783-347059EFA976}"/>
              </a:ext>
            </a:extLst>
          </p:cNvPr>
          <p:cNvSpPr txBox="1"/>
          <p:nvPr/>
        </p:nvSpPr>
        <p:spPr>
          <a:xfrm>
            <a:off x="8886825" y="3412730"/>
            <a:ext cx="63817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Alfa</a:t>
            </a:r>
          </a:p>
        </p:txBody>
      </p:sp>
      <p:sp>
        <p:nvSpPr>
          <p:cNvPr id="31" name="Colchete Esquerdo 30">
            <a:extLst>
              <a:ext uri="{FF2B5EF4-FFF2-40B4-BE49-F238E27FC236}">
                <a16:creationId xmlns:a16="http://schemas.microsoft.com/office/drawing/2014/main" id="{4713AB25-E1AA-429F-BD49-84A86BC74FB4}"/>
              </a:ext>
            </a:extLst>
          </p:cNvPr>
          <p:cNvSpPr/>
          <p:nvPr/>
        </p:nvSpPr>
        <p:spPr>
          <a:xfrm>
            <a:off x="6348582" y="2867025"/>
            <a:ext cx="1728617" cy="2200275"/>
          </a:xfrm>
          <a:prstGeom prst="leftBracket">
            <a:avLst>
              <a:gd name="adj" fmla="val 0"/>
            </a:avLst>
          </a:prstGeom>
          <a:ln>
            <a:solidFill>
              <a:srgbClr val="69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6E957C3-920E-407E-9DE2-52D47628ABB5}"/>
              </a:ext>
            </a:extLst>
          </p:cNvPr>
          <p:cNvSpPr txBox="1"/>
          <p:nvPr/>
        </p:nvSpPr>
        <p:spPr>
          <a:xfrm>
            <a:off x="6522770" y="4108411"/>
            <a:ext cx="9413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Prêmio de RV</a:t>
            </a:r>
          </a:p>
        </p:txBody>
      </p:sp>
      <p:sp>
        <p:nvSpPr>
          <p:cNvPr id="33" name="Colchete Esquerdo 32">
            <a:extLst>
              <a:ext uri="{FF2B5EF4-FFF2-40B4-BE49-F238E27FC236}">
                <a16:creationId xmlns:a16="http://schemas.microsoft.com/office/drawing/2014/main" id="{A2E8C722-6012-465E-BD37-D2791A970AE4}"/>
              </a:ext>
            </a:extLst>
          </p:cNvPr>
          <p:cNvSpPr/>
          <p:nvPr/>
        </p:nvSpPr>
        <p:spPr>
          <a:xfrm>
            <a:off x="2686050" y="3564299"/>
            <a:ext cx="1061868" cy="1501854"/>
          </a:xfrm>
          <a:prstGeom prst="leftBracket">
            <a:avLst>
              <a:gd name="adj" fmla="val 0"/>
            </a:avLst>
          </a:prstGeom>
          <a:ln>
            <a:solidFill>
              <a:srgbClr val="6969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8637ACDD-92D4-4638-9ED7-4397DE9A5407}"/>
              </a:ext>
            </a:extLst>
          </p:cNvPr>
          <p:cNvSpPr txBox="1"/>
          <p:nvPr/>
        </p:nvSpPr>
        <p:spPr>
          <a:xfrm>
            <a:off x="2808020" y="4108411"/>
            <a:ext cx="9413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Prêmio de RV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2B7DF459-A0EB-4055-95FA-D93DCF2F7A1A}"/>
              </a:ext>
            </a:extLst>
          </p:cNvPr>
          <p:cNvSpPr txBox="1"/>
          <p:nvPr/>
        </p:nvSpPr>
        <p:spPr>
          <a:xfrm>
            <a:off x="1057033" y="2399759"/>
            <a:ext cx="181570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Visão tradicional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3BA331A8-B427-43EC-9B41-87A3062CA68A}"/>
              </a:ext>
            </a:extLst>
          </p:cNvPr>
          <p:cNvSpPr txBox="1"/>
          <p:nvPr/>
        </p:nvSpPr>
        <p:spPr>
          <a:xfrm>
            <a:off x="6238835" y="2399758"/>
            <a:ext cx="1944298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600" b="0" i="0" u="none" strike="noStrike" cap="none" spc="300" normalizeH="0" baseline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Visão Constância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458BD9A3-D1D4-4F51-9464-10CFA9FA4E85}"/>
              </a:ext>
            </a:extLst>
          </p:cNvPr>
          <p:cNvCxnSpPr>
            <a:cxnSpLocks/>
          </p:cNvCxnSpPr>
          <p:nvPr/>
        </p:nvCxnSpPr>
        <p:spPr>
          <a:xfrm>
            <a:off x="7991475" y="2606675"/>
            <a:ext cx="239988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20BC512D-5777-4B2C-8985-5006CBB68702}"/>
              </a:ext>
            </a:extLst>
          </p:cNvPr>
          <p:cNvCxnSpPr>
            <a:cxnSpLocks/>
          </p:cNvCxnSpPr>
          <p:nvPr/>
        </p:nvCxnSpPr>
        <p:spPr>
          <a:xfrm>
            <a:off x="2790825" y="2606675"/>
            <a:ext cx="2376217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3915FDDE-A92F-4895-B9D9-69E8E8C4F53F}"/>
              </a:ext>
            </a:extLst>
          </p:cNvPr>
          <p:cNvGrpSpPr/>
          <p:nvPr/>
        </p:nvGrpSpPr>
        <p:grpSpPr>
          <a:xfrm>
            <a:off x="8432231" y="4553879"/>
            <a:ext cx="344259" cy="349025"/>
            <a:chOff x="11249825" y="149752"/>
            <a:chExt cx="450594" cy="456832"/>
          </a:xfrm>
        </p:grpSpPr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6239DB04-DD97-498B-A01C-ED3B4CDD6F51}"/>
                </a:ext>
              </a:extLst>
            </p:cNvPr>
            <p:cNvSpPr/>
            <p:nvPr/>
          </p:nvSpPr>
          <p:spPr>
            <a:xfrm>
              <a:off x="11249825" y="230601"/>
              <a:ext cx="375983" cy="375983"/>
            </a:xfrm>
            <a:prstGeom prst="rect">
              <a:avLst/>
            </a:pr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1CD936B6-593F-4983-94B0-7165B62688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0419" y="295275"/>
              <a:ext cx="0" cy="28633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CB6109E4-B544-4510-AD40-0D414E7C527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445626" y="6583"/>
              <a:ext cx="0" cy="286338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BB27C0AA-20C7-4563-92E9-2467820CD77D}"/>
              </a:ext>
            </a:extLst>
          </p:cNvPr>
          <p:cNvGrpSpPr/>
          <p:nvPr/>
        </p:nvGrpSpPr>
        <p:grpSpPr>
          <a:xfrm>
            <a:off x="8409106" y="3795671"/>
            <a:ext cx="383836" cy="406607"/>
            <a:chOff x="7052733" y="2810405"/>
            <a:chExt cx="561975" cy="595313"/>
          </a:xfrm>
        </p:grpSpPr>
        <p:sp>
          <p:nvSpPr>
            <p:cNvPr id="49" name="Freeform 943">
              <a:extLst>
                <a:ext uri="{FF2B5EF4-FFF2-40B4-BE49-F238E27FC236}">
                  <a16:creationId xmlns:a16="http://schemas.microsoft.com/office/drawing/2014/main" id="{16E66334-6AD8-41C2-856C-752EF364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3088217"/>
              <a:ext cx="371475" cy="227013"/>
            </a:xfrm>
            <a:custGeom>
              <a:avLst/>
              <a:gdLst>
                <a:gd name="T0" fmla="*/ 0 w 116"/>
                <a:gd name="T1" fmla="*/ 70 h 70"/>
                <a:gd name="T2" fmla="*/ 8 w 116"/>
                <a:gd name="T3" fmla="*/ 66 h 70"/>
                <a:gd name="T4" fmla="*/ 64 w 116"/>
                <a:gd name="T5" fmla="*/ 66 h 70"/>
                <a:gd name="T6" fmla="*/ 96 w 116"/>
                <a:gd name="T7" fmla="*/ 38 h 70"/>
                <a:gd name="T8" fmla="*/ 116 w 116"/>
                <a:gd name="T9" fmla="*/ 6 h 70"/>
                <a:gd name="T10" fmla="*/ 100 w 116"/>
                <a:gd name="T11" fmla="*/ 2 h 70"/>
                <a:gd name="T12" fmla="*/ 84 w 116"/>
                <a:gd name="T13" fmla="*/ 18 h 70"/>
                <a:gd name="T14" fmla="*/ 66 w 116"/>
                <a:gd name="T15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cubicBezTo>
                    <a:pt x="2" y="68"/>
                    <a:pt x="3" y="66"/>
                    <a:pt x="8" y="66"/>
                  </a:cubicBezTo>
                  <a:cubicBezTo>
                    <a:pt x="13" y="66"/>
                    <a:pt x="59" y="66"/>
                    <a:pt x="64" y="66"/>
                  </a:cubicBezTo>
                  <a:cubicBezTo>
                    <a:pt x="68" y="66"/>
                    <a:pt x="93" y="41"/>
                    <a:pt x="96" y="38"/>
                  </a:cubicBezTo>
                  <a:cubicBezTo>
                    <a:pt x="99" y="35"/>
                    <a:pt x="112" y="15"/>
                    <a:pt x="116" y="6"/>
                  </a:cubicBezTo>
                  <a:cubicBezTo>
                    <a:pt x="114" y="3"/>
                    <a:pt x="107" y="0"/>
                    <a:pt x="100" y="2"/>
                  </a:cubicBezTo>
                  <a:cubicBezTo>
                    <a:pt x="93" y="4"/>
                    <a:pt x="89" y="9"/>
                    <a:pt x="84" y="18"/>
                  </a:cubicBezTo>
                  <a:cubicBezTo>
                    <a:pt x="66" y="28"/>
                    <a:pt x="66" y="28"/>
                    <a:pt x="66" y="28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0" name="Freeform 944">
              <a:extLst>
                <a:ext uri="{FF2B5EF4-FFF2-40B4-BE49-F238E27FC236}">
                  <a16:creationId xmlns:a16="http://schemas.microsoft.com/office/drawing/2014/main" id="{65A9CF94-7F86-4D5E-B82F-E49E8D022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1633" y="3134255"/>
              <a:ext cx="331788" cy="90488"/>
            </a:xfrm>
            <a:custGeom>
              <a:avLst/>
              <a:gdLst>
                <a:gd name="T0" fmla="*/ 56 w 104"/>
                <a:gd name="T1" fmla="*/ 28 h 28"/>
                <a:gd name="T2" fmla="*/ 88 w 104"/>
                <a:gd name="T3" fmla="*/ 28 h 28"/>
                <a:gd name="T4" fmla="*/ 88 w 104"/>
                <a:gd name="T5" fmla="*/ 8 h 28"/>
                <a:gd name="T6" fmla="*/ 67 w 104"/>
                <a:gd name="T7" fmla="*/ 8 h 28"/>
                <a:gd name="T8" fmla="*/ 52 w 104"/>
                <a:gd name="T9" fmla="*/ 0 h 28"/>
                <a:gd name="T10" fmla="*/ 32 w 104"/>
                <a:gd name="T11" fmla="*/ 0 h 28"/>
                <a:gd name="T12" fmla="*/ 16 w 104"/>
                <a:gd name="T13" fmla="*/ 8 h 28"/>
                <a:gd name="T14" fmla="*/ 0 w 104"/>
                <a:gd name="T15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" h="28">
                  <a:moveTo>
                    <a:pt x="56" y="28"/>
                  </a:moveTo>
                  <a:cubicBezTo>
                    <a:pt x="56" y="28"/>
                    <a:pt x="84" y="28"/>
                    <a:pt x="88" y="28"/>
                  </a:cubicBezTo>
                  <a:cubicBezTo>
                    <a:pt x="104" y="28"/>
                    <a:pt x="104" y="8"/>
                    <a:pt x="88" y="8"/>
                  </a:cubicBezTo>
                  <a:cubicBezTo>
                    <a:pt x="84" y="8"/>
                    <a:pt x="78" y="8"/>
                    <a:pt x="67" y="8"/>
                  </a:cubicBezTo>
                  <a:cubicBezTo>
                    <a:pt x="64" y="8"/>
                    <a:pt x="57" y="0"/>
                    <a:pt x="52" y="0"/>
                  </a:cubicBezTo>
                  <a:cubicBezTo>
                    <a:pt x="50" y="0"/>
                    <a:pt x="37" y="0"/>
                    <a:pt x="32" y="0"/>
                  </a:cubicBezTo>
                  <a:cubicBezTo>
                    <a:pt x="27" y="0"/>
                    <a:pt x="20" y="4"/>
                    <a:pt x="16" y="8"/>
                  </a:cubicBezTo>
                  <a:cubicBezTo>
                    <a:pt x="10" y="14"/>
                    <a:pt x="0" y="24"/>
                    <a:pt x="0" y="24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1" name="Freeform 945">
              <a:extLst>
                <a:ext uri="{FF2B5EF4-FFF2-40B4-BE49-F238E27FC236}">
                  <a16:creationId xmlns:a16="http://schemas.microsoft.com/office/drawing/2014/main" id="{C6784FBD-796D-4E4B-A158-2710C6FDB7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2733" y="3185055"/>
              <a:ext cx="217488" cy="220663"/>
            </a:xfrm>
            <a:custGeom>
              <a:avLst/>
              <a:gdLst>
                <a:gd name="T0" fmla="*/ 96 w 137"/>
                <a:gd name="T1" fmla="*/ 139 h 139"/>
                <a:gd name="T2" fmla="*/ 137 w 137"/>
                <a:gd name="T3" fmla="*/ 98 h 139"/>
                <a:gd name="T4" fmla="*/ 40 w 137"/>
                <a:gd name="T5" fmla="*/ 0 h 139"/>
                <a:gd name="T6" fmla="*/ 0 w 137"/>
                <a:gd name="T7" fmla="*/ 41 h 139"/>
                <a:gd name="T8" fmla="*/ 96 w 137"/>
                <a:gd name="T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39">
                  <a:moveTo>
                    <a:pt x="96" y="139"/>
                  </a:moveTo>
                  <a:lnTo>
                    <a:pt x="137" y="98"/>
                  </a:lnTo>
                  <a:lnTo>
                    <a:pt x="40" y="0"/>
                  </a:lnTo>
                  <a:lnTo>
                    <a:pt x="0" y="41"/>
                  </a:lnTo>
                  <a:lnTo>
                    <a:pt x="96" y="139"/>
                  </a:ln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2" name="Line 946">
              <a:extLst>
                <a:ext uri="{FF2B5EF4-FFF2-40B4-BE49-F238E27FC236}">
                  <a16:creationId xmlns:a16="http://schemas.microsoft.com/office/drawing/2014/main" id="{9285D07F-FED0-42A7-93B4-94FE8ED73F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16233" y="3250142"/>
              <a:ext cx="25400" cy="25400"/>
            </a:xfrm>
            <a:prstGeom prst="line">
              <a:avLst/>
            </a:pr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4" name="Freeform 947">
              <a:extLst>
                <a:ext uri="{FF2B5EF4-FFF2-40B4-BE49-F238E27FC236}">
                  <a16:creationId xmlns:a16="http://schemas.microsoft.com/office/drawing/2014/main" id="{71710BB4-CC68-4DC4-B305-6A4617159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233" y="2900892"/>
              <a:ext cx="103188" cy="206375"/>
            </a:xfrm>
            <a:custGeom>
              <a:avLst/>
              <a:gdLst>
                <a:gd name="T0" fmla="*/ 0 w 65"/>
                <a:gd name="T1" fmla="*/ 130 h 130"/>
                <a:gd name="T2" fmla="*/ 0 w 65"/>
                <a:gd name="T3" fmla="*/ 0 h 130"/>
                <a:gd name="T4" fmla="*/ 65 w 65"/>
                <a:gd name="T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130">
                  <a:moveTo>
                    <a:pt x="0" y="130"/>
                  </a:moveTo>
                  <a:lnTo>
                    <a:pt x="0" y="0"/>
                  </a:lnTo>
                  <a:lnTo>
                    <a:pt x="65" y="0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5" name="Freeform 948">
              <a:extLst>
                <a:ext uri="{FF2B5EF4-FFF2-40B4-BE49-F238E27FC236}">
                  <a16:creationId xmlns:a16="http://schemas.microsoft.com/office/drawing/2014/main" id="{2B7857A6-BD70-425C-A48C-AB641CEE4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6421" y="2810405"/>
              <a:ext cx="101600" cy="323850"/>
            </a:xfrm>
            <a:custGeom>
              <a:avLst/>
              <a:gdLst>
                <a:gd name="T0" fmla="*/ 0 w 64"/>
                <a:gd name="T1" fmla="*/ 196 h 204"/>
                <a:gd name="T2" fmla="*/ 0 w 64"/>
                <a:gd name="T3" fmla="*/ 0 h 204"/>
                <a:gd name="T4" fmla="*/ 64 w 64"/>
                <a:gd name="T5" fmla="*/ 0 h 204"/>
                <a:gd name="T6" fmla="*/ 64 w 64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204">
                  <a:moveTo>
                    <a:pt x="0" y="196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204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56" name="Freeform 949">
              <a:extLst>
                <a:ext uri="{FF2B5EF4-FFF2-40B4-BE49-F238E27FC236}">
                  <a16:creationId xmlns:a16="http://schemas.microsoft.com/office/drawing/2014/main" id="{9D8D2C26-5194-480B-83C4-DB1789186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021" y="2991380"/>
              <a:ext cx="103188" cy="77788"/>
            </a:xfrm>
            <a:custGeom>
              <a:avLst/>
              <a:gdLst>
                <a:gd name="T0" fmla="*/ 0 w 65"/>
                <a:gd name="T1" fmla="*/ 0 h 49"/>
                <a:gd name="T2" fmla="*/ 65 w 65"/>
                <a:gd name="T3" fmla="*/ 0 h 49"/>
                <a:gd name="T4" fmla="*/ 65 w 65"/>
                <a:gd name="T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49">
                  <a:moveTo>
                    <a:pt x="0" y="0"/>
                  </a:moveTo>
                  <a:lnTo>
                    <a:pt x="65" y="0"/>
                  </a:lnTo>
                  <a:lnTo>
                    <a:pt x="65" y="4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FFC99560-8EB8-4612-9661-580595EBB450}"/>
              </a:ext>
            </a:extLst>
          </p:cNvPr>
          <p:cNvGrpSpPr/>
          <p:nvPr/>
        </p:nvGrpSpPr>
        <p:grpSpPr>
          <a:xfrm>
            <a:off x="8359312" y="3137435"/>
            <a:ext cx="480186" cy="322748"/>
            <a:chOff x="9194049" y="1904081"/>
            <a:chExt cx="581025" cy="390525"/>
          </a:xfrm>
        </p:grpSpPr>
        <p:sp>
          <p:nvSpPr>
            <p:cNvPr id="58" name="Freeform 168">
              <a:extLst>
                <a:ext uri="{FF2B5EF4-FFF2-40B4-BE49-F238E27FC236}">
                  <a16:creationId xmlns:a16="http://schemas.microsoft.com/office/drawing/2014/main" id="{9A0B2251-9B7B-4E9D-A900-BD8745233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94049" y="1958056"/>
              <a:ext cx="350838" cy="336550"/>
            </a:xfrm>
            <a:custGeom>
              <a:avLst/>
              <a:gdLst>
                <a:gd name="T0" fmla="*/ 57 w 110"/>
                <a:gd name="T1" fmla="*/ 2 h 104"/>
                <a:gd name="T2" fmla="*/ 72 w 110"/>
                <a:gd name="T3" fmla="*/ 35 h 104"/>
                <a:gd name="T4" fmla="*/ 107 w 110"/>
                <a:gd name="T5" fmla="*/ 38 h 104"/>
                <a:gd name="T6" fmla="*/ 109 w 110"/>
                <a:gd name="T7" fmla="*/ 42 h 104"/>
                <a:gd name="T8" fmla="*/ 83 w 110"/>
                <a:gd name="T9" fmla="*/ 67 h 104"/>
                <a:gd name="T10" fmla="*/ 90 w 110"/>
                <a:gd name="T11" fmla="*/ 100 h 104"/>
                <a:gd name="T12" fmla="*/ 86 w 110"/>
                <a:gd name="T13" fmla="*/ 103 h 104"/>
                <a:gd name="T14" fmla="*/ 55 w 110"/>
                <a:gd name="T15" fmla="*/ 88 h 104"/>
                <a:gd name="T16" fmla="*/ 24 w 110"/>
                <a:gd name="T17" fmla="*/ 103 h 104"/>
                <a:gd name="T18" fmla="*/ 20 w 110"/>
                <a:gd name="T19" fmla="*/ 100 h 104"/>
                <a:gd name="T20" fmla="*/ 27 w 110"/>
                <a:gd name="T21" fmla="*/ 67 h 104"/>
                <a:gd name="T22" fmla="*/ 1 w 110"/>
                <a:gd name="T23" fmla="*/ 42 h 104"/>
                <a:gd name="T24" fmla="*/ 3 w 110"/>
                <a:gd name="T25" fmla="*/ 38 h 104"/>
                <a:gd name="T26" fmla="*/ 37 w 110"/>
                <a:gd name="T27" fmla="*/ 35 h 104"/>
                <a:gd name="T28" fmla="*/ 52 w 110"/>
                <a:gd name="T29" fmla="*/ 2 h 104"/>
                <a:gd name="T30" fmla="*/ 57 w 110"/>
                <a:gd name="T31" fmla="*/ 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0" h="104">
                  <a:moveTo>
                    <a:pt x="57" y="2"/>
                  </a:moveTo>
                  <a:cubicBezTo>
                    <a:pt x="72" y="35"/>
                    <a:pt x="72" y="35"/>
                    <a:pt x="72" y="35"/>
                  </a:cubicBezTo>
                  <a:cubicBezTo>
                    <a:pt x="107" y="38"/>
                    <a:pt x="107" y="38"/>
                    <a:pt x="107" y="38"/>
                  </a:cubicBezTo>
                  <a:cubicBezTo>
                    <a:pt x="109" y="38"/>
                    <a:pt x="110" y="41"/>
                    <a:pt x="109" y="42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90" y="100"/>
                    <a:pt x="90" y="100"/>
                    <a:pt x="90" y="100"/>
                  </a:cubicBezTo>
                  <a:cubicBezTo>
                    <a:pt x="90" y="102"/>
                    <a:pt x="88" y="104"/>
                    <a:pt x="86" y="103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2" y="104"/>
                    <a:pt x="20" y="102"/>
                    <a:pt x="20" y="100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0" y="41"/>
                    <a:pt x="1" y="38"/>
                    <a:pt x="3" y="38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3" y="0"/>
                    <a:pt x="56" y="0"/>
                    <a:pt x="57" y="2"/>
                  </a:cubicBezTo>
                  <a:close/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59" name="Freeform 169">
              <a:extLst>
                <a:ext uri="{FF2B5EF4-FFF2-40B4-BE49-F238E27FC236}">
                  <a16:creationId xmlns:a16="http://schemas.microsoft.com/office/drawing/2014/main" id="{90D90B7A-E31D-42F0-BC8F-9DF960043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5511" y="1939006"/>
              <a:ext cx="192088" cy="277813"/>
            </a:xfrm>
            <a:custGeom>
              <a:avLst/>
              <a:gdLst>
                <a:gd name="T0" fmla="*/ 0 w 60"/>
                <a:gd name="T1" fmla="*/ 29 h 86"/>
                <a:gd name="T2" fmla="*/ 12 w 60"/>
                <a:gd name="T3" fmla="*/ 1 h 86"/>
                <a:gd name="T4" fmla="*/ 16 w 60"/>
                <a:gd name="T5" fmla="*/ 1 h 86"/>
                <a:gd name="T6" fmla="*/ 29 w 60"/>
                <a:gd name="T7" fmla="*/ 29 h 86"/>
                <a:gd name="T8" fmla="*/ 57 w 60"/>
                <a:gd name="T9" fmla="*/ 31 h 86"/>
                <a:gd name="T10" fmla="*/ 59 w 60"/>
                <a:gd name="T11" fmla="*/ 35 h 86"/>
                <a:gd name="T12" fmla="*/ 38 w 60"/>
                <a:gd name="T13" fmla="*/ 56 h 86"/>
                <a:gd name="T14" fmla="*/ 43 w 60"/>
                <a:gd name="T15" fmla="*/ 83 h 86"/>
                <a:gd name="T16" fmla="*/ 40 w 60"/>
                <a:gd name="T17" fmla="*/ 85 h 86"/>
                <a:gd name="T18" fmla="*/ 14 w 60"/>
                <a:gd name="T19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6">
                  <a:moveTo>
                    <a:pt x="0" y="29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9" y="31"/>
                    <a:pt x="60" y="34"/>
                    <a:pt x="59" y="35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5"/>
                    <a:pt x="41" y="86"/>
                    <a:pt x="40" y="85"/>
                  </a:cubicBezTo>
                  <a:cubicBezTo>
                    <a:pt x="14" y="73"/>
                    <a:pt x="14" y="73"/>
                    <a:pt x="14" y="7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0" name="Freeform 170">
              <a:extLst>
                <a:ext uri="{FF2B5EF4-FFF2-40B4-BE49-F238E27FC236}">
                  <a16:creationId xmlns:a16="http://schemas.microsoft.com/office/drawing/2014/main" id="{C776ED40-BB9E-4F59-A8EC-27985BEE9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4574" y="1904081"/>
              <a:ext cx="190500" cy="277813"/>
            </a:xfrm>
            <a:custGeom>
              <a:avLst/>
              <a:gdLst>
                <a:gd name="T0" fmla="*/ 0 w 60"/>
                <a:gd name="T1" fmla="*/ 29 h 86"/>
                <a:gd name="T2" fmla="*/ 12 w 60"/>
                <a:gd name="T3" fmla="*/ 1 h 86"/>
                <a:gd name="T4" fmla="*/ 16 w 60"/>
                <a:gd name="T5" fmla="*/ 1 h 86"/>
                <a:gd name="T6" fmla="*/ 29 w 60"/>
                <a:gd name="T7" fmla="*/ 29 h 86"/>
                <a:gd name="T8" fmla="*/ 57 w 60"/>
                <a:gd name="T9" fmla="*/ 31 h 86"/>
                <a:gd name="T10" fmla="*/ 59 w 60"/>
                <a:gd name="T11" fmla="*/ 35 h 86"/>
                <a:gd name="T12" fmla="*/ 38 w 60"/>
                <a:gd name="T13" fmla="*/ 56 h 86"/>
                <a:gd name="T14" fmla="*/ 43 w 60"/>
                <a:gd name="T15" fmla="*/ 83 h 86"/>
                <a:gd name="T16" fmla="*/ 40 w 60"/>
                <a:gd name="T17" fmla="*/ 85 h 86"/>
                <a:gd name="T18" fmla="*/ 14 w 60"/>
                <a:gd name="T19" fmla="*/ 7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6">
                  <a:moveTo>
                    <a:pt x="0" y="29"/>
                  </a:moveTo>
                  <a:cubicBezTo>
                    <a:pt x="12" y="1"/>
                    <a:pt x="12" y="1"/>
                    <a:pt x="12" y="1"/>
                  </a:cubicBezTo>
                  <a:cubicBezTo>
                    <a:pt x="13" y="0"/>
                    <a:pt x="16" y="0"/>
                    <a:pt x="16" y="1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9" y="31"/>
                    <a:pt x="60" y="34"/>
                    <a:pt x="59" y="35"/>
                  </a:cubicBezTo>
                  <a:cubicBezTo>
                    <a:pt x="38" y="56"/>
                    <a:pt x="38" y="56"/>
                    <a:pt x="38" y="5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43" y="85"/>
                    <a:pt x="41" y="86"/>
                    <a:pt x="40" y="85"/>
                  </a:cubicBezTo>
                  <a:cubicBezTo>
                    <a:pt x="14" y="73"/>
                    <a:pt x="14" y="73"/>
                    <a:pt x="14" y="73"/>
                  </a:cubicBez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</p:grp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CC8A00C5-BD6C-4165-A8B0-8AB39CAE9F68}"/>
              </a:ext>
            </a:extLst>
          </p:cNvPr>
          <p:cNvGrpSpPr/>
          <p:nvPr/>
        </p:nvGrpSpPr>
        <p:grpSpPr>
          <a:xfrm>
            <a:off x="8394213" y="5496331"/>
            <a:ext cx="418534" cy="361067"/>
            <a:chOff x="3340916" y="2248973"/>
            <a:chExt cx="612775" cy="528638"/>
          </a:xfrm>
        </p:grpSpPr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B793BB43-B2BA-45BD-9398-32AD46B86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916" y="2520436"/>
              <a:ext cx="612775" cy="180975"/>
            </a:xfrm>
            <a:custGeom>
              <a:avLst/>
              <a:gdLst>
                <a:gd name="T0" fmla="*/ 0 w 386"/>
                <a:gd name="T1" fmla="*/ 114 h 114"/>
                <a:gd name="T2" fmla="*/ 48 w 386"/>
                <a:gd name="T3" fmla="*/ 114 h 114"/>
                <a:gd name="T4" fmla="*/ 80 w 386"/>
                <a:gd name="T5" fmla="*/ 73 h 114"/>
                <a:gd name="T6" fmla="*/ 113 w 386"/>
                <a:gd name="T7" fmla="*/ 73 h 114"/>
                <a:gd name="T8" fmla="*/ 145 w 386"/>
                <a:gd name="T9" fmla="*/ 105 h 114"/>
                <a:gd name="T10" fmla="*/ 193 w 386"/>
                <a:gd name="T11" fmla="*/ 105 h 114"/>
                <a:gd name="T12" fmla="*/ 257 w 386"/>
                <a:gd name="T13" fmla="*/ 40 h 114"/>
                <a:gd name="T14" fmla="*/ 314 w 386"/>
                <a:gd name="T15" fmla="*/ 40 h 114"/>
                <a:gd name="T16" fmla="*/ 338 w 386"/>
                <a:gd name="T17" fmla="*/ 0 h 114"/>
                <a:gd name="T18" fmla="*/ 386 w 386"/>
                <a:gd name="T1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6" h="114">
                  <a:moveTo>
                    <a:pt x="0" y="114"/>
                  </a:moveTo>
                  <a:lnTo>
                    <a:pt x="48" y="114"/>
                  </a:lnTo>
                  <a:lnTo>
                    <a:pt x="80" y="73"/>
                  </a:lnTo>
                  <a:lnTo>
                    <a:pt x="113" y="73"/>
                  </a:lnTo>
                  <a:lnTo>
                    <a:pt x="145" y="105"/>
                  </a:lnTo>
                  <a:lnTo>
                    <a:pt x="193" y="105"/>
                  </a:lnTo>
                  <a:lnTo>
                    <a:pt x="257" y="40"/>
                  </a:lnTo>
                  <a:lnTo>
                    <a:pt x="314" y="40"/>
                  </a:lnTo>
                  <a:lnTo>
                    <a:pt x="338" y="0"/>
                  </a:lnTo>
                  <a:lnTo>
                    <a:pt x="386" y="0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3" name="Line 65">
              <a:extLst>
                <a:ext uri="{FF2B5EF4-FFF2-40B4-BE49-F238E27FC236}">
                  <a16:creationId xmlns:a16="http://schemas.microsoft.com/office/drawing/2014/main" id="{91155887-AB93-4FB8-BB21-00E8620147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40916" y="2777611"/>
              <a:ext cx="612775" cy="0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A799892F-34C7-4916-9BB1-F9253181E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504" y="2390261"/>
              <a:ext cx="101600" cy="193675"/>
            </a:xfrm>
            <a:custGeom>
              <a:avLst/>
              <a:gdLst>
                <a:gd name="T0" fmla="*/ 64 w 64"/>
                <a:gd name="T1" fmla="*/ 122 h 122"/>
                <a:gd name="T2" fmla="*/ 64 w 64"/>
                <a:gd name="T3" fmla="*/ 0 h 122"/>
                <a:gd name="T4" fmla="*/ 0 w 64"/>
                <a:gd name="T5" fmla="*/ 0 h 122"/>
                <a:gd name="T6" fmla="*/ 0 w 64"/>
                <a:gd name="T7" fmla="*/ 7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22">
                  <a:moveTo>
                    <a:pt x="64" y="122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73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5" name="Line 67">
              <a:extLst>
                <a:ext uri="{FF2B5EF4-FFF2-40B4-BE49-F238E27FC236}">
                  <a16:creationId xmlns:a16="http://schemas.microsoft.com/office/drawing/2014/main" id="{C1BFE66F-8471-4DBA-A10B-0C63B2861B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98104" y="2687123"/>
              <a:ext cx="0" cy="90488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6" name="Line 68">
              <a:extLst>
                <a:ext uri="{FF2B5EF4-FFF2-40B4-BE49-F238E27FC236}">
                  <a16:creationId xmlns:a16="http://schemas.microsoft.com/office/drawing/2014/main" id="{2A130754-1C15-4642-B766-5D1400CB0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01291" y="2623623"/>
              <a:ext cx="0" cy="153988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09075113-BCAE-40E6-A3D9-BCADEAA10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104" y="2442648"/>
              <a:ext cx="103188" cy="103188"/>
            </a:xfrm>
            <a:custGeom>
              <a:avLst/>
              <a:gdLst>
                <a:gd name="T0" fmla="*/ 0 w 65"/>
                <a:gd name="T1" fmla="*/ 0 h 65"/>
                <a:gd name="T2" fmla="*/ 65 w 65"/>
                <a:gd name="T3" fmla="*/ 0 h 65"/>
                <a:gd name="T4" fmla="*/ 65 w 65"/>
                <a:gd name="T5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65">
                  <a:moveTo>
                    <a:pt x="0" y="0"/>
                  </a:moveTo>
                  <a:lnTo>
                    <a:pt x="65" y="0"/>
                  </a:lnTo>
                  <a:lnTo>
                    <a:pt x="65" y="65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8" name="Line 70">
              <a:extLst>
                <a:ext uri="{FF2B5EF4-FFF2-40B4-BE49-F238E27FC236}">
                  <a16:creationId xmlns:a16="http://schemas.microsoft.com/office/drawing/2014/main" id="{BBD365D1-5F28-44DA-8B92-5D3944F9E9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96504" y="2726811"/>
              <a:ext cx="0" cy="50800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903944B0-6108-4AE8-8633-1ADCE444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3316" y="2506148"/>
              <a:ext cx="103188" cy="142875"/>
            </a:xfrm>
            <a:custGeom>
              <a:avLst/>
              <a:gdLst>
                <a:gd name="T0" fmla="*/ 0 w 65"/>
                <a:gd name="T1" fmla="*/ 0 h 90"/>
                <a:gd name="T2" fmla="*/ 65 w 65"/>
                <a:gd name="T3" fmla="*/ 0 h 90"/>
                <a:gd name="T4" fmla="*/ 65 w 65"/>
                <a:gd name="T5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5" h="90">
                  <a:moveTo>
                    <a:pt x="0" y="0"/>
                  </a:moveTo>
                  <a:lnTo>
                    <a:pt x="65" y="0"/>
                  </a:lnTo>
                  <a:lnTo>
                    <a:pt x="65" y="90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70" name="Line 72">
              <a:extLst>
                <a:ext uri="{FF2B5EF4-FFF2-40B4-BE49-F238E27FC236}">
                  <a16:creationId xmlns:a16="http://schemas.microsoft.com/office/drawing/2014/main" id="{7493821F-C6AC-45F8-85B5-98835FFDF3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91716" y="2739511"/>
              <a:ext cx="0" cy="38100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71" name="Line 73">
              <a:extLst>
                <a:ext uri="{FF2B5EF4-FFF2-40B4-BE49-F238E27FC236}">
                  <a16:creationId xmlns:a16="http://schemas.microsoft.com/office/drawing/2014/main" id="{71E54840-E2A3-4C60-8923-66977B487C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93316" y="2674423"/>
              <a:ext cx="0" cy="103188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34980B7C-42B3-4EBD-AEE8-53B4B5F65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1716" y="2455348"/>
              <a:ext cx="101600" cy="206375"/>
            </a:xfrm>
            <a:custGeom>
              <a:avLst/>
              <a:gdLst>
                <a:gd name="T0" fmla="*/ 0 w 64"/>
                <a:gd name="T1" fmla="*/ 130 h 130"/>
                <a:gd name="T2" fmla="*/ 0 w 64"/>
                <a:gd name="T3" fmla="*/ 0 h 130"/>
                <a:gd name="T4" fmla="*/ 64 w 64"/>
                <a:gd name="T5" fmla="*/ 0 h 130"/>
                <a:gd name="T6" fmla="*/ 64 w 64"/>
                <a:gd name="T7" fmla="*/ 8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30">
                  <a:moveTo>
                    <a:pt x="0" y="130"/>
                  </a:moveTo>
                  <a:lnTo>
                    <a:pt x="0" y="0"/>
                  </a:lnTo>
                  <a:lnTo>
                    <a:pt x="64" y="0"/>
                  </a:lnTo>
                  <a:lnTo>
                    <a:pt x="64" y="89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73" name="Line 75">
              <a:extLst>
                <a:ext uri="{FF2B5EF4-FFF2-40B4-BE49-F238E27FC236}">
                  <a16:creationId xmlns:a16="http://schemas.microsoft.com/office/drawing/2014/main" id="{53266770-9FA3-4E78-8393-D421725123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02891" y="2558536"/>
              <a:ext cx="0" cy="219075"/>
            </a:xfrm>
            <a:prstGeom prst="line">
              <a:avLst/>
            </a:pr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  <p:sp>
          <p:nvSpPr>
            <p:cNvPr id="74" name="Freeform 76">
              <a:extLst>
                <a:ext uri="{FF2B5EF4-FFF2-40B4-BE49-F238E27FC236}">
                  <a16:creationId xmlns:a16="http://schemas.microsoft.com/office/drawing/2014/main" id="{4FA0A390-F45D-46EB-A8A4-79E1FDE74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291" y="2248973"/>
              <a:ext cx="101600" cy="231775"/>
            </a:xfrm>
            <a:custGeom>
              <a:avLst/>
              <a:gdLst>
                <a:gd name="T0" fmla="*/ 64 w 64"/>
                <a:gd name="T1" fmla="*/ 146 h 146"/>
                <a:gd name="T2" fmla="*/ 64 w 64"/>
                <a:gd name="T3" fmla="*/ 0 h 146"/>
                <a:gd name="T4" fmla="*/ 0 w 64"/>
                <a:gd name="T5" fmla="*/ 0 h 146"/>
                <a:gd name="T6" fmla="*/ 0 w 64"/>
                <a:gd name="T7" fmla="*/ 122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146">
                  <a:moveTo>
                    <a:pt x="64" y="146"/>
                  </a:moveTo>
                  <a:lnTo>
                    <a:pt x="64" y="0"/>
                  </a:lnTo>
                  <a:lnTo>
                    <a:pt x="0" y="0"/>
                  </a:lnTo>
                  <a:lnTo>
                    <a:pt x="0" y="122"/>
                  </a:lnTo>
                </a:path>
              </a:pathLst>
            </a:custGeom>
            <a:noFill/>
            <a:ln w="19050" cap="rnd">
              <a:solidFill>
                <a:srgbClr val="948A54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lt1"/>
                </a:solidFill>
              </a:endParaRPr>
            </a:p>
          </p:txBody>
        </p:sp>
      </p:grpSp>
      <p:sp>
        <p:nvSpPr>
          <p:cNvPr id="75" name="Retângulo 74">
            <a:extLst>
              <a:ext uri="{FF2B5EF4-FFF2-40B4-BE49-F238E27FC236}">
                <a16:creationId xmlns:a16="http://schemas.microsoft.com/office/drawing/2014/main" id="{4282440C-CC58-4BBB-9451-CEC73D49ACE9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794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2.70833E-6 -1.85185E-6 L -2.70833E-6 0.34329 " pathEditMode="relative" rAng="0" ptsTypes="AA">
                                      <p:cBhvr>
                                        <p:cTn id="9" dur="4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1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" presetClass="exit" presetSubtype="4" accel="50000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5E-6 4.44444E-6 L -2.5E-6 -0.0132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7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4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25E-6 1.85185E-6 L -1.25E-6 0.0125 " pathEditMode="relative" rAng="0" ptsTypes="AA">
                                      <p:cBhvr>
                                        <p:cTn id="27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95833E-6 -4.81481E-6 L -0.21315 -4.81481E-6 " pathEditMode="relative" rAng="0" ptsTypes="AA">
                                      <p:cBhvr>
                                        <p:cTn id="32" dur="2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47" grpId="0" animBg="1"/>
      <p:bldP spid="5" grpId="0" animBg="1"/>
      <p:bldP spid="24" grpId="0" animBg="1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" name="Imagem 1903">
            <a:extLst>
              <a:ext uri="{FF2B5EF4-FFF2-40B4-BE49-F238E27FC236}">
                <a16:creationId xmlns:a16="http://schemas.microsoft.com/office/drawing/2014/main" id="{200B9E5B-FC70-432E-8EB9-65177D330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7359"/>
            <a:ext cx="12235542" cy="6884213"/>
          </a:xfrm>
          <a:prstGeom prst="rect">
            <a:avLst/>
          </a:prstGeom>
        </p:spPr>
      </p:pic>
      <p:sp>
        <p:nvSpPr>
          <p:cNvPr id="1905" name="Retângulo 1904">
            <a:extLst>
              <a:ext uri="{FF2B5EF4-FFF2-40B4-BE49-F238E27FC236}">
                <a16:creationId xmlns:a16="http://schemas.microsoft.com/office/drawing/2014/main" id="{5123EE58-A3B8-4A02-AA77-785CB9EF3446}"/>
              </a:ext>
            </a:extLst>
          </p:cNvPr>
          <p:cNvSpPr/>
          <p:nvPr/>
        </p:nvSpPr>
        <p:spPr>
          <a:xfrm>
            <a:off x="0" y="2104571"/>
            <a:ext cx="12249150" cy="4753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D0A871A5-889D-4845-9F8C-5050B3C76A67}"/>
              </a:ext>
            </a:extLst>
          </p:cNvPr>
          <p:cNvSpPr/>
          <p:nvPr/>
        </p:nvSpPr>
        <p:spPr>
          <a:xfrm>
            <a:off x="-19049" y="3347"/>
            <a:ext cx="12211050" cy="6854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88FC820-D4B5-464C-9519-AF33C0FA8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49" y="0"/>
            <a:ext cx="12211049" cy="6865811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BCCFE4D-1B0A-4ED4-A1F6-87561E9FF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49" y="0"/>
            <a:ext cx="12192000" cy="6869158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2FF37F0-2AD2-46EB-A5DA-7DE914819DA3}"/>
              </a:ext>
            </a:extLst>
          </p:cNvPr>
          <p:cNvGrpSpPr/>
          <p:nvPr/>
        </p:nvGrpSpPr>
        <p:grpSpPr>
          <a:xfrm>
            <a:off x="-2063712" y="2266950"/>
            <a:ext cx="17400067" cy="187798"/>
            <a:chOff x="-1073112" y="2095500"/>
            <a:chExt cx="17400067" cy="187798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B8DE73A0-BC91-42D5-A499-0AC8CD52C134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9B1C5004-1EF3-4134-87A0-E8E6ECCF145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2A6C0E43-A873-4221-8633-091DE1B7F29A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E4A54A17-051B-482C-94BC-1BCD40CD7EF5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AA44F40B-CF54-4E76-96D5-5B78C7CFDAFA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0EBABA82-B1BD-4E75-9009-29C126342BD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52C8B63D-8234-44D0-88C8-ECFFA5568625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7E94A6C3-EE41-47D7-8460-96882D747E58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4A72F3B1-AE14-4861-B838-9F6593A231B5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Elipse 42">
                <a:extLst>
                  <a:ext uri="{FF2B5EF4-FFF2-40B4-BE49-F238E27FC236}">
                    <a16:creationId xmlns:a16="http://schemas.microsoft.com/office/drawing/2014/main" id="{1D2AFDED-E886-4568-AEE3-8ED38D585414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971FD4D9-9372-4DC6-8ECE-D95303318830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5" name="Agrupar 44">
              <a:extLst>
                <a:ext uri="{FF2B5EF4-FFF2-40B4-BE49-F238E27FC236}">
                  <a16:creationId xmlns:a16="http://schemas.microsoft.com/office/drawing/2014/main" id="{4953A10C-1BF0-4C35-95CE-5E12758F0B6A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D797796B-4EEE-4047-89D0-050A73AE2E5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Elipse 46">
                <a:extLst>
                  <a:ext uri="{FF2B5EF4-FFF2-40B4-BE49-F238E27FC236}">
                    <a16:creationId xmlns:a16="http://schemas.microsoft.com/office/drawing/2014/main" id="{610EFDDB-9E18-4E36-B3FE-6C0BBA58D14E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76DEF4C8-A198-4CE3-8156-4B65FEEFBC2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Elipse 48">
                <a:extLst>
                  <a:ext uri="{FF2B5EF4-FFF2-40B4-BE49-F238E27FC236}">
                    <a16:creationId xmlns:a16="http://schemas.microsoft.com/office/drawing/2014/main" id="{B4794109-65F2-4B81-AB1D-67AC88C45A3E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Elipse 49">
                <a:extLst>
                  <a:ext uri="{FF2B5EF4-FFF2-40B4-BE49-F238E27FC236}">
                    <a16:creationId xmlns:a16="http://schemas.microsoft.com/office/drawing/2014/main" id="{B98932D1-EBC8-4582-B86A-D8666033802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Elipse 50">
                <a:extLst>
                  <a:ext uri="{FF2B5EF4-FFF2-40B4-BE49-F238E27FC236}">
                    <a16:creationId xmlns:a16="http://schemas.microsoft.com/office/drawing/2014/main" id="{8AC004E0-E0AE-4E9D-B8E4-CE394A4D056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369A18B0-6A47-46C1-ACCF-1B882788146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2F708C00-4CAC-4E78-A396-E5517DD1569B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Elipse 53">
                <a:extLst>
                  <a:ext uri="{FF2B5EF4-FFF2-40B4-BE49-F238E27FC236}">
                    <a16:creationId xmlns:a16="http://schemas.microsoft.com/office/drawing/2014/main" id="{4488CE69-7D4E-407A-BE2E-39967C5077FA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1A9B3934-502C-4CD2-BC51-8EDA29C22C04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6" name="Agrupar 55">
              <a:extLst>
                <a:ext uri="{FF2B5EF4-FFF2-40B4-BE49-F238E27FC236}">
                  <a16:creationId xmlns:a16="http://schemas.microsoft.com/office/drawing/2014/main" id="{320D4431-DB88-4D07-A454-703BD222218A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7" name="Elipse 56">
                <a:extLst>
                  <a:ext uri="{FF2B5EF4-FFF2-40B4-BE49-F238E27FC236}">
                    <a16:creationId xmlns:a16="http://schemas.microsoft.com/office/drawing/2014/main" id="{6EA79168-F514-41F9-82A9-3FCB5B075438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Elipse 57">
                <a:extLst>
                  <a:ext uri="{FF2B5EF4-FFF2-40B4-BE49-F238E27FC236}">
                    <a16:creationId xmlns:a16="http://schemas.microsoft.com/office/drawing/2014/main" id="{49DB13F2-0618-446B-9EB0-7A8827914473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Elipse 58">
                <a:extLst>
                  <a:ext uri="{FF2B5EF4-FFF2-40B4-BE49-F238E27FC236}">
                    <a16:creationId xmlns:a16="http://schemas.microsoft.com/office/drawing/2014/main" id="{121247FE-2384-4C4A-824C-3FA5D0A86140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Elipse 59">
                <a:extLst>
                  <a:ext uri="{FF2B5EF4-FFF2-40B4-BE49-F238E27FC236}">
                    <a16:creationId xmlns:a16="http://schemas.microsoft.com/office/drawing/2014/main" id="{73644649-FB9C-4120-AD61-35D3B67AD63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Elipse 60">
                <a:extLst>
                  <a:ext uri="{FF2B5EF4-FFF2-40B4-BE49-F238E27FC236}">
                    <a16:creationId xmlns:a16="http://schemas.microsoft.com/office/drawing/2014/main" id="{9772D3CA-9209-4D3B-8946-9673C2D9B348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Elipse 61">
                <a:extLst>
                  <a:ext uri="{FF2B5EF4-FFF2-40B4-BE49-F238E27FC236}">
                    <a16:creationId xmlns:a16="http://schemas.microsoft.com/office/drawing/2014/main" id="{6C7B2EDD-0064-4F5B-B74F-C66F7818EE1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Elipse 62">
                <a:extLst>
                  <a:ext uri="{FF2B5EF4-FFF2-40B4-BE49-F238E27FC236}">
                    <a16:creationId xmlns:a16="http://schemas.microsoft.com/office/drawing/2014/main" id="{BEA270F6-A13F-41E4-980C-5E467975FF6E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671D3C01-CD88-4715-9752-B7F20DD543AC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944BB8A4-F44E-45B3-9099-28E476429529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Elipse 65">
                <a:extLst>
                  <a:ext uri="{FF2B5EF4-FFF2-40B4-BE49-F238E27FC236}">
                    <a16:creationId xmlns:a16="http://schemas.microsoft.com/office/drawing/2014/main" id="{20A67EB7-637B-4E4D-894A-D4B1E9A291F1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FA16CF8C-15F6-460A-B10F-4B476B4B2E83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8" name="Elipse 67">
                <a:extLst>
                  <a:ext uri="{FF2B5EF4-FFF2-40B4-BE49-F238E27FC236}">
                    <a16:creationId xmlns:a16="http://schemas.microsoft.com/office/drawing/2014/main" id="{00067B91-A4D9-4D66-8550-0D2E7A8F6952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28534A04-C37D-4F7B-94DE-6B05A79B3FA4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Elipse 69">
                <a:extLst>
                  <a:ext uri="{FF2B5EF4-FFF2-40B4-BE49-F238E27FC236}">
                    <a16:creationId xmlns:a16="http://schemas.microsoft.com/office/drawing/2014/main" id="{2570CB78-E47E-4ECA-B783-47E49A263B46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Elipse 70">
                <a:extLst>
                  <a:ext uri="{FF2B5EF4-FFF2-40B4-BE49-F238E27FC236}">
                    <a16:creationId xmlns:a16="http://schemas.microsoft.com/office/drawing/2014/main" id="{1E44B028-81F9-4464-A161-F1556CF769EB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Elipse 71">
                <a:extLst>
                  <a:ext uri="{FF2B5EF4-FFF2-40B4-BE49-F238E27FC236}">
                    <a16:creationId xmlns:a16="http://schemas.microsoft.com/office/drawing/2014/main" id="{7F9973C9-162C-468D-9C59-D1E8CE051CB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AFB24DAE-E284-43AF-9CC8-F66C0086852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Elipse 73">
                <a:extLst>
                  <a:ext uri="{FF2B5EF4-FFF2-40B4-BE49-F238E27FC236}">
                    <a16:creationId xmlns:a16="http://schemas.microsoft.com/office/drawing/2014/main" id="{E7B2725E-F13B-4218-8EBD-11990EC1C730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Elipse 74">
                <a:extLst>
                  <a:ext uri="{FF2B5EF4-FFF2-40B4-BE49-F238E27FC236}">
                    <a16:creationId xmlns:a16="http://schemas.microsoft.com/office/drawing/2014/main" id="{771941B9-2018-433F-A924-7975677CA9A7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Elipse 75">
                <a:extLst>
                  <a:ext uri="{FF2B5EF4-FFF2-40B4-BE49-F238E27FC236}">
                    <a16:creationId xmlns:a16="http://schemas.microsoft.com/office/drawing/2014/main" id="{1899E227-8B8F-4580-BFBB-8A6DAC88EDB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Elipse 76">
                <a:extLst>
                  <a:ext uri="{FF2B5EF4-FFF2-40B4-BE49-F238E27FC236}">
                    <a16:creationId xmlns:a16="http://schemas.microsoft.com/office/drawing/2014/main" id="{91A7CB6F-3C7D-44A2-B568-2E826278EF25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8" name="Agrupar 77">
              <a:extLst>
                <a:ext uri="{FF2B5EF4-FFF2-40B4-BE49-F238E27FC236}">
                  <a16:creationId xmlns:a16="http://schemas.microsoft.com/office/drawing/2014/main" id="{01238E79-1CA2-4E0D-B03D-5797BC52DBE9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79" name="Elipse 78">
                <a:extLst>
                  <a:ext uri="{FF2B5EF4-FFF2-40B4-BE49-F238E27FC236}">
                    <a16:creationId xmlns:a16="http://schemas.microsoft.com/office/drawing/2014/main" id="{786BDCE6-6FE4-4C7C-AABF-D1FFAB7D563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Elipse 79">
                <a:extLst>
                  <a:ext uri="{FF2B5EF4-FFF2-40B4-BE49-F238E27FC236}">
                    <a16:creationId xmlns:a16="http://schemas.microsoft.com/office/drawing/2014/main" id="{0BAE9D51-7ECE-40DC-A3FE-932CCACF6BB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Elipse 80">
                <a:extLst>
                  <a:ext uri="{FF2B5EF4-FFF2-40B4-BE49-F238E27FC236}">
                    <a16:creationId xmlns:a16="http://schemas.microsoft.com/office/drawing/2014/main" id="{5D53C616-3F91-4194-A77F-108E7293CCDF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Elipse 81">
                <a:extLst>
                  <a:ext uri="{FF2B5EF4-FFF2-40B4-BE49-F238E27FC236}">
                    <a16:creationId xmlns:a16="http://schemas.microsoft.com/office/drawing/2014/main" id="{CFCBDFC5-C6FE-4CE9-8D87-51F737BCEF1D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Elipse 82">
                <a:extLst>
                  <a:ext uri="{FF2B5EF4-FFF2-40B4-BE49-F238E27FC236}">
                    <a16:creationId xmlns:a16="http://schemas.microsoft.com/office/drawing/2014/main" id="{CB69CEF6-189E-4A0D-B88A-BB9292176FE6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Elipse 83">
                <a:extLst>
                  <a:ext uri="{FF2B5EF4-FFF2-40B4-BE49-F238E27FC236}">
                    <a16:creationId xmlns:a16="http://schemas.microsoft.com/office/drawing/2014/main" id="{6FAB832D-9EF8-4A56-A431-933F3B38DC5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Elipse 84">
                <a:extLst>
                  <a:ext uri="{FF2B5EF4-FFF2-40B4-BE49-F238E27FC236}">
                    <a16:creationId xmlns:a16="http://schemas.microsoft.com/office/drawing/2014/main" id="{1CBF083C-BA34-4A12-9450-8CC5FF8E05EA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Elipse 85">
                <a:extLst>
                  <a:ext uri="{FF2B5EF4-FFF2-40B4-BE49-F238E27FC236}">
                    <a16:creationId xmlns:a16="http://schemas.microsoft.com/office/drawing/2014/main" id="{69CE07BD-631E-4985-85BA-1E2979D1E33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Elipse 86">
                <a:extLst>
                  <a:ext uri="{FF2B5EF4-FFF2-40B4-BE49-F238E27FC236}">
                    <a16:creationId xmlns:a16="http://schemas.microsoft.com/office/drawing/2014/main" id="{5A39168C-C3FB-4895-BAEE-CE06CE6D7391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Elipse 87">
                <a:extLst>
                  <a:ext uri="{FF2B5EF4-FFF2-40B4-BE49-F238E27FC236}">
                    <a16:creationId xmlns:a16="http://schemas.microsoft.com/office/drawing/2014/main" id="{B984E128-D507-4A1F-8D08-CF6435F45561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Elipse 256">
                <a:extLst>
                  <a:ext uri="{FF2B5EF4-FFF2-40B4-BE49-F238E27FC236}">
                    <a16:creationId xmlns:a16="http://schemas.microsoft.com/office/drawing/2014/main" id="{86529F04-EBAF-437C-9664-C38E057982A2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8" name="Agrupar 257">
            <a:extLst>
              <a:ext uri="{FF2B5EF4-FFF2-40B4-BE49-F238E27FC236}">
                <a16:creationId xmlns:a16="http://schemas.microsoft.com/office/drawing/2014/main" id="{A9A67684-82D6-4DA9-9466-D5BE96D2694D}"/>
              </a:ext>
            </a:extLst>
          </p:cNvPr>
          <p:cNvGrpSpPr/>
          <p:nvPr/>
        </p:nvGrpSpPr>
        <p:grpSpPr>
          <a:xfrm>
            <a:off x="-2063712" y="2670927"/>
            <a:ext cx="17400067" cy="187798"/>
            <a:chOff x="-1073112" y="2095500"/>
            <a:chExt cx="17400067" cy="187798"/>
          </a:xfrm>
        </p:grpSpPr>
        <p:grpSp>
          <p:nvGrpSpPr>
            <p:cNvPr id="259" name="Agrupar 258">
              <a:extLst>
                <a:ext uri="{FF2B5EF4-FFF2-40B4-BE49-F238E27FC236}">
                  <a16:creationId xmlns:a16="http://schemas.microsoft.com/office/drawing/2014/main" id="{DE859514-15D5-43D8-9F42-2D69B6A26BDE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05" name="Elipse 304">
                <a:extLst>
                  <a:ext uri="{FF2B5EF4-FFF2-40B4-BE49-F238E27FC236}">
                    <a16:creationId xmlns:a16="http://schemas.microsoft.com/office/drawing/2014/main" id="{4CBB1DD4-52E3-4754-9D11-33F75213904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Elipse 305">
                <a:extLst>
                  <a:ext uri="{FF2B5EF4-FFF2-40B4-BE49-F238E27FC236}">
                    <a16:creationId xmlns:a16="http://schemas.microsoft.com/office/drawing/2014/main" id="{F5DA9196-E554-4E4B-BB26-82D2EDEC7D0A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Elipse 306">
                <a:extLst>
                  <a:ext uri="{FF2B5EF4-FFF2-40B4-BE49-F238E27FC236}">
                    <a16:creationId xmlns:a16="http://schemas.microsoft.com/office/drawing/2014/main" id="{ECDEE35B-F58C-4F8D-BB8D-6EB91AD7BC9B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Elipse 307">
                <a:extLst>
                  <a:ext uri="{FF2B5EF4-FFF2-40B4-BE49-F238E27FC236}">
                    <a16:creationId xmlns:a16="http://schemas.microsoft.com/office/drawing/2014/main" id="{2C47373A-E469-46F4-A7F4-0157EBE49C68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Elipse 308">
                <a:extLst>
                  <a:ext uri="{FF2B5EF4-FFF2-40B4-BE49-F238E27FC236}">
                    <a16:creationId xmlns:a16="http://schemas.microsoft.com/office/drawing/2014/main" id="{49F0F810-4B05-41D9-ABDA-7BB373AE3FD8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Elipse 309">
                <a:extLst>
                  <a:ext uri="{FF2B5EF4-FFF2-40B4-BE49-F238E27FC236}">
                    <a16:creationId xmlns:a16="http://schemas.microsoft.com/office/drawing/2014/main" id="{B6519A61-6147-47E4-86AC-DB4BDDA795F6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Elipse 310">
                <a:extLst>
                  <a:ext uri="{FF2B5EF4-FFF2-40B4-BE49-F238E27FC236}">
                    <a16:creationId xmlns:a16="http://schemas.microsoft.com/office/drawing/2014/main" id="{F4F29D3D-87FE-4264-9A29-E31A7E40DA50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Elipse 311">
                <a:extLst>
                  <a:ext uri="{FF2B5EF4-FFF2-40B4-BE49-F238E27FC236}">
                    <a16:creationId xmlns:a16="http://schemas.microsoft.com/office/drawing/2014/main" id="{B4261C43-B358-4806-A4DB-855A365BBED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Elipse 312">
                <a:extLst>
                  <a:ext uri="{FF2B5EF4-FFF2-40B4-BE49-F238E27FC236}">
                    <a16:creationId xmlns:a16="http://schemas.microsoft.com/office/drawing/2014/main" id="{226CEDA6-5F81-4217-A388-7C8D1AE29BE7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Elipse 313">
                <a:extLst>
                  <a:ext uri="{FF2B5EF4-FFF2-40B4-BE49-F238E27FC236}">
                    <a16:creationId xmlns:a16="http://schemas.microsoft.com/office/drawing/2014/main" id="{000E5741-46BC-439C-9892-7593CF040B59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0" name="Agrupar 259">
              <a:extLst>
                <a:ext uri="{FF2B5EF4-FFF2-40B4-BE49-F238E27FC236}">
                  <a16:creationId xmlns:a16="http://schemas.microsoft.com/office/drawing/2014/main" id="{27C61076-E972-4F98-9F7A-9AD57B81A24A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295" name="Elipse 294">
                <a:extLst>
                  <a:ext uri="{FF2B5EF4-FFF2-40B4-BE49-F238E27FC236}">
                    <a16:creationId xmlns:a16="http://schemas.microsoft.com/office/drawing/2014/main" id="{B01C7F5A-98F8-4C4B-90CD-7281975C291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Elipse 295">
                <a:extLst>
                  <a:ext uri="{FF2B5EF4-FFF2-40B4-BE49-F238E27FC236}">
                    <a16:creationId xmlns:a16="http://schemas.microsoft.com/office/drawing/2014/main" id="{68D40636-7281-411A-A34F-D2BEF01F79BF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Elipse 296">
                <a:extLst>
                  <a:ext uri="{FF2B5EF4-FFF2-40B4-BE49-F238E27FC236}">
                    <a16:creationId xmlns:a16="http://schemas.microsoft.com/office/drawing/2014/main" id="{87AA9AB9-3E59-42B5-8C43-AA4EB957FE6D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Elipse 297">
                <a:extLst>
                  <a:ext uri="{FF2B5EF4-FFF2-40B4-BE49-F238E27FC236}">
                    <a16:creationId xmlns:a16="http://schemas.microsoft.com/office/drawing/2014/main" id="{5F0078CA-F7FF-417A-9793-3DFE2A424CE7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Elipse 298">
                <a:extLst>
                  <a:ext uri="{FF2B5EF4-FFF2-40B4-BE49-F238E27FC236}">
                    <a16:creationId xmlns:a16="http://schemas.microsoft.com/office/drawing/2014/main" id="{8399537A-7CBE-4E02-9D51-C630AFE43D5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Elipse 299">
                <a:extLst>
                  <a:ext uri="{FF2B5EF4-FFF2-40B4-BE49-F238E27FC236}">
                    <a16:creationId xmlns:a16="http://schemas.microsoft.com/office/drawing/2014/main" id="{2314EA29-0290-4FF8-9B0F-5447892F8571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Elipse 300">
                <a:extLst>
                  <a:ext uri="{FF2B5EF4-FFF2-40B4-BE49-F238E27FC236}">
                    <a16:creationId xmlns:a16="http://schemas.microsoft.com/office/drawing/2014/main" id="{B2C81D49-7E73-4728-B1DF-18F4F0766F10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Elipse 301">
                <a:extLst>
                  <a:ext uri="{FF2B5EF4-FFF2-40B4-BE49-F238E27FC236}">
                    <a16:creationId xmlns:a16="http://schemas.microsoft.com/office/drawing/2014/main" id="{7CF2A7C1-FB64-4B72-8948-145018D8149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Elipse 302">
                <a:extLst>
                  <a:ext uri="{FF2B5EF4-FFF2-40B4-BE49-F238E27FC236}">
                    <a16:creationId xmlns:a16="http://schemas.microsoft.com/office/drawing/2014/main" id="{4D552122-6DDB-4541-B8E0-51C5F4D51DF5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Elipse 303">
                <a:extLst>
                  <a:ext uri="{FF2B5EF4-FFF2-40B4-BE49-F238E27FC236}">
                    <a16:creationId xmlns:a16="http://schemas.microsoft.com/office/drawing/2014/main" id="{162CDEA7-93F9-4CDD-94BD-51F3D3CCEE34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1" name="Agrupar 260">
              <a:extLst>
                <a:ext uri="{FF2B5EF4-FFF2-40B4-BE49-F238E27FC236}">
                  <a16:creationId xmlns:a16="http://schemas.microsoft.com/office/drawing/2014/main" id="{DD6F6D92-FFDB-43E5-B1DE-31EEAC460BB0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285" name="Elipse 284">
                <a:extLst>
                  <a:ext uri="{FF2B5EF4-FFF2-40B4-BE49-F238E27FC236}">
                    <a16:creationId xmlns:a16="http://schemas.microsoft.com/office/drawing/2014/main" id="{8AF1B9E8-5B41-45CB-8E4E-274D07D7D407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Elipse 285">
                <a:extLst>
                  <a:ext uri="{FF2B5EF4-FFF2-40B4-BE49-F238E27FC236}">
                    <a16:creationId xmlns:a16="http://schemas.microsoft.com/office/drawing/2014/main" id="{5231226D-9B48-4F7F-921F-06DAD9B8BC33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Elipse 286">
                <a:extLst>
                  <a:ext uri="{FF2B5EF4-FFF2-40B4-BE49-F238E27FC236}">
                    <a16:creationId xmlns:a16="http://schemas.microsoft.com/office/drawing/2014/main" id="{9B690EB1-3FE9-4F88-B787-33634041CDE1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Elipse 287">
                <a:extLst>
                  <a:ext uri="{FF2B5EF4-FFF2-40B4-BE49-F238E27FC236}">
                    <a16:creationId xmlns:a16="http://schemas.microsoft.com/office/drawing/2014/main" id="{9F67B560-0C4D-4247-8798-55190D16572D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Elipse 288">
                <a:extLst>
                  <a:ext uri="{FF2B5EF4-FFF2-40B4-BE49-F238E27FC236}">
                    <a16:creationId xmlns:a16="http://schemas.microsoft.com/office/drawing/2014/main" id="{7BFF0CA7-B124-4188-8515-9ECE93783322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Elipse 289">
                <a:extLst>
                  <a:ext uri="{FF2B5EF4-FFF2-40B4-BE49-F238E27FC236}">
                    <a16:creationId xmlns:a16="http://schemas.microsoft.com/office/drawing/2014/main" id="{67433515-2216-4AE9-9931-DE9C076E0894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Elipse 290">
                <a:extLst>
                  <a:ext uri="{FF2B5EF4-FFF2-40B4-BE49-F238E27FC236}">
                    <a16:creationId xmlns:a16="http://schemas.microsoft.com/office/drawing/2014/main" id="{9B6C20CD-9910-4484-92C0-8FAE721545A8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Elipse 291">
                <a:extLst>
                  <a:ext uri="{FF2B5EF4-FFF2-40B4-BE49-F238E27FC236}">
                    <a16:creationId xmlns:a16="http://schemas.microsoft.com/office/drawing/2014/main" id="{6CAE1953-8CB8-4BD3-89C2-7D2C59885AA4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Elipse 292">
                <a:extLst>
                  <a:ext uri="{FF2B5EF4-FFF2-40B4-BE49-F238E27FC236}">
                    <a16:creationId xmlns:a16="http://schemas.microsoft.com/office/drawing/2014/main" id="{679802A9-AFF1-4DB8-BA63-6ABD91635068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Elipse 293">
                <a:extLst>
                  <a:ext uri="{FF2B5EF4-FFF2-40B4-BE49-F238E27FC236}">
                    <a16:creationId xmlns:a16="http://schemas.microsoft.com/office/drawing/2014/main" id="{4FBD4CB9-7C85-4E23-98C8-9C1C0FEAA3C5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2" name="Agrupar 261">
              <a:extLst>
                <a:ext uri="{FF2B5EF4-FFF2-40B4-BE49-F238E27FC236}">
                  <a16:creationId xmlns:a16="http://schemas.microsoft.com/office/drawing/2014/main" id="{DBC0B7B4-1C0C-46C2-8F15-8D16423772BA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275" name="Elipse 274">
                <a:extLst>
                  <a:ext uri="{FF2B5EF4-FFF2-40B4-BE49-F238E27FC236}">
                    <a16:creationId xmlns:a16="http://schemas.microsoft.com/office/drawing/2014/main" id="{BA35259E-4B5B-417F-80C1-C6385BF796E1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Elipse 275">
                <a:extLst>
                  <a:ext uri="{FF2B5EF4-FFF2-40B4-BE49-F238E27FC236}">
                    <a16:creationId xmlns:a16="http://schemas.microsoft.com/office/drawing/2014/main" id="{58C31D3C-6A6F-4BE5-AEF5-883F29BD2F1C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Elipse 276">
                <a:extLst>
                  <a:ext uri="{FF2B5EF4-FFF2-40B4-BE49-F238E27FC236}">
                    <a16:creationId xmlns:a16="http://schemas.microsoft.com/office/drawing/2014/main" id="{DBFA1830-D500-415A-999B-2FB9C2FC5259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Elipse 277">
                <a:extLst>
                  <a:ext uri="{FF2B5EF4-FFF2-40B4-BE49-F238E27FC236}">
                    <a16:creationId xmlns:a16="http://schemas.microsoft.com/office/drawing/2014/main" id="{56C6C6C5-48F8-42D8-94AB-DE2151AFB29E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Elipse 278">
                <a:extLst>
                  <a:ext uri="{FF2B5EF4-FFF2-40B4-BE49-F238E27FC236}">
                    <a16:creationId xmlns:a16="http://schemas.microsoft.com/office/drawing/2014/main" id="{8CF8414D-8205-4A2E-BCF1-DF61B32B6801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Elipse 279">
                <a:extLst>
                  <a:ext uri="{FF2B5EF4-FFF2-40B4-BE49-F238E27FC236}">
                    <a16:creationId xmlns:a16="http://schemas.microsoft.com/office/drawing/2014/main" id="{FB042CE3-71AA-48F8-A071-846FE3EE578B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Elipse 280">
                <a:extLst>
                  <a:ext uri="{FF2B5EF4-FFF2-40B4-BE49-F238E27FC236}">
                    <a16:creationId xmlns:a16="http://schemas.microsoft.com/office/drawing/2014/main" id="{28DB63B5-E451-4E00-9C27-31ECC39BC42E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Elipse 281">
                <a:extLst>
                  <a:ext uri="{FF2B5EF4-FFF2-40B4-BE49-F238E27FC236}">
                    <a16:creationId xmlns:a16="http://schemas.microsoft.com/office/drawing/2014/main" id="{493E90C5-53B6-459A-ADE8-5170035BBDE8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Elipse 282">
                <a:extLst>
                  <a:ext uri="{FF2B5EF4-FFF2-40B4-BE49-F238E27FC236}">
                    <a16:creationId xmlns:a16="http://schemas.microsoft.com/office/drawing/2014/main" id="{8EB946F6-1F6F-4662-AD22-9F0F35B8CBB6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Elipse 283">
                <a:extLst>
                  <a:ext uri="{FF2B5EF4-FFF2-40B4-BE49-F238E27FC236}">
                    <a16:creationId xmlns:a16="http://schemas.microsoft.com/office/drawing/2014/main" id="{93005013-4978-4513-BB58-294CD22DBFFE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63" name="Agrupar 262">
              <a:extLst>
                <a:ext uri="{FF2B5EF4-FFF2-40B4-BE49-F238E27FC236}">
                  <a16:creationId xmlns:a16="http://schemas.microsoft.com/office/drawing/2014/main" id="{727448A2-F137-42C1-B4C6-DB077ACAF804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264" name="Elipse 263">
                <a:extLst>
                  <a:ext uri="{FF2B5EF4-FFF2-40B4-BE49-F238E27FC236}">
                    <a16:creationId xmlns:a16="http://schemas.microsoft.com/office/drawing/2014/main" id="{C9C9CE4E-7039-4F57-839F-5EE4C9BB98C3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Elipse 264">
                <a:extLst>
                  <a:ext uri="{FF2B5EF4-FFF2-40B4-BE49-F238E27FC236}">
                    <a16:creationId xmlns:a16="http://schemas.microsoft.com/office/drawing/2014/main" id="{0DC85881-CA1F-414E-82AA-D2BFAA563839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Elipse 265">
                <a:extLst>
                  <a:ext uri="{FF2B5EF4-FFF2-40B4-BE49-F238E27FC236}">
                    <a16:creationId xmlns:a16="http://schemas.microsoft.com/office/drawing/2014/main" id="{ECF1E4FA-6872-47FD-95FB-D05D44B4A6C6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Elipse 266">
                <a:extLst>
                  <a:ext uri="{FF2B5EF4-FFF2-40B4-BE49-F238E27FC236}">
                    <a16:creationId xmlns:a16="http://schemas.microsoft.com/office/drawing/2014/main" id="{AE2762A1-A3CF-4F9A-AF09-0946C4945D8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Elipse 267">
                <a:extLst>
                  <a:ext uri="{FF2B5EF4-FFF2-40B4-BE49-F238E27FC236}">
                    <a16:creationId xmlns:a16="http://schemas.microsoft.com/office/drawing/2014/main" id="{35E0D472-C820-4B4B-ABD0-3E543294B1A5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Elipse 268">
                <a:extLst>
                  <a:ext uri="{FF2B5EF4-FFF2-40B4-BE49-F238E27FC236}">
                    <a16:creationId xmlns:a16="http://schemas.microsoft.com/office/drawing/2014/main" id="{7518F729-CDB5-47A4-96F7-12D7BFDE13BF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Elipse 269">
                <a:extLst>
                  <a:ext uri="{FF2B5EF4-FFF2-40B4-BE49-F238E27FC236}">
                    <a16:creationId xmlns:a16="http://schemas.microsoft.com/office/drawing/2014/main" id="{0853AFDD-BB26-453A-8EE5-06FD2FB1D609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Elipse 270">
                <a:extLst>
                  <a:ext uri="{FF2B5EF4-FFF2-40B4-BE49-F238E27FC236}">
                    <a16:creationId xmlns:a16="http://schemas.microsoft.com/office/drawing/2014/main" id="{E62FAD9D-508D-4ABF-A793-66AF27DE61A3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Elipse 271">
                <a:extLst>
                  <a:ext uri="{FF2B5EF4-FFF2-40B4-BE49-F238E27FC236}">
                    <a16:creationId xmlns:a16="http://schemas.microsoft.com/office/drawing/2014/main" id="{900226FF-FECD-4A43-917A-451EB0701444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Elipse 272">
                <a:extLst>
                  <a:ext uri="{FF2B5EF4-FFF2-40B4-BE49-F238E27FC236}">
                    <a16:creationId xmlns:a16="http://schemas.microsoft.com/office/drawing/2014/main" id="{0F0A86D5-2F53-4D5A-BA59-C3506BCA52DD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Elipse 273">
                <a:extLst>
                  <a:ext uri="{FF2B5EF4-FFF2-40B4-BE49-F238E27FC236}">
                    <a16:creationId xmlns:a16="http://schemas.microsoft.com/office/drawing/2014/main" id="{E72746AE-983B-47A0-89F5-8C8B9FAAD163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5" name="Agrupar 314">
            <a:extLst>
              <a:ext uri="{FF2B5EF4-FFF2-40B4-BE49-F238E27FC236}">
                <a16:creationId xmlns:a16="http://schemas.microsoft.com/office/drawing/2014/main" id="{768368C4-6558-49D1-867F-33A2B13E4AD7}"/>
              </a:ext>
            </a:extLst>
          </p:cNvPr>
          <p:cNvGrpSpPr/>
          <p:nvPr/>
        </p:nvGrpSpPr>
        <p:grpSpPr>
          <a:xfrm>
            <a:off x="-2063712" y="3074904"/>
            <a:ext cx="17400067" cy="187798"/>
            <a:chOff x="-1073112" y="2095500"/>
            <a:chExt cx="17400067" cy="187798"/>
          </a:xfrm>
        </p:grpSpPr>
        <p:grpSp>
          <p:nvGrpSpPr>
            <p:cNvPr id="316" name="Agrupar 315">
              <a:extLst>
                <a:ext uri="{FF2B5EF4-FFF2-40B4-BE49-F238E27FC236}">
                  <a16:creationId xmlns:a16="http://schemas.microsoft.com/office/drawing/2014/main" id="{21E5B144-E162-48A4-88F2-0DCA3C98CD85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62" name="Elipse 361">
                <a:extLst>
                  <a:ext uri="{FF2B5EF4-FFF2-40B4-BE49-F238E27FC236}">
                    <a16:creationId xmlns:a16="http://schemas.microsoft.com/office/drawing/2014/main" id="{B59FB704-79B7-4EC6-AEAD-9FCFF9317BF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Elipse 362">
                <a:extLst>
                  <a:ext uri="{FF2B5EF4-FFF2-40B4-BE49-F238E27FC236}">
                    <a16:creationId xmlns:a16="http://schemas.microsoft.com/office/drawing/2014/main" id="{F7CF9D20-2F4D-4A3C-B244-D2583333CA4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Elipse 363">
                <a:extLst>
                  <a:ext uri="{FF2B5EF4-FFF2-40B4-BE49-F238E27FC236}">
                    <a16:creationId xmlns:a16="http://schemas.microsoft.com/office/drawing/2014/main" id="{9C7DF261-6B49-4C9D-A25E-0331C276FA20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Elipse 364">
                <a:extLst>
                  <a:ext uri="{FF2B5EF4-FFF2-40B4-BE49-F238E27FC236}">
                    <a16:creationId xmlns:a16="http://schemas.microsoft.com/office/drawing/2014/main" id="{F5C87994-9EFC-445B-9A41-B0A4170BBF84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Elipse 365">
                <a:extLst>
                  <a:ext uri="{FF2B5EF4-FFF2-40B4-BE49-F238E27FC236}">
                    <a16:creationId xmlns:a16="http://schemas.microsoft.com/office/drawing/2014/main" id="{AEB8E68D-21B7-4A80-B0AC-03ABC5BC4D2A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Elipse 366">
                <a:extLst>
                  <a:ext uri="{FF2B5EF4-FFF2-40B4-BE49-F238E27FC236}">
                    <a16:creationId xmlns:a16="http://schemas.microsoft.com/office/drawing/2014/main" id="{EBFCA2D9-B9C8-43AF-9950-E86055CC536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Elipse 367">
                <a:extLst>
                  <a:ext uri="{FF2B5EF4-FFF2-40B4-BE49-F238E27FC236}">
                    <a16:creationId xmlns:a16="http://schemas.microsoft.com/office/drawing/2014/main" id="{4F471434-EC20-42E3-AB7C-EE81EC5BA3EF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Elipse 368">
                <a:extLst>
                  <a:ext uri="{FF2B5EF4-FFF2-40B4-BE49-F238E27FC236}">
                    <a16:creationId xmlns:a16="http://schemas.microsoft.com/office/drawing/2014/main" id="{68A4799B-172D-40E7-8FEA-203AA6A8A18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Elipse 369">
                <a:extLst>
                  <a:ext uri="{FF2B5EF4-FFF2-40B4-BE49-F238E27FC236}">
                    <a16:creationId xmlns:a16="http://schemas.microsoft.com/office/drawing/2014/main" id="{7210FFA9-742F-49BA-B2B8-D1EE6D56A74F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Elipse 370">
                <a:extLst>
                  <a:ext uri="{FF2B5EF4-FFF2-40B4-BE49-F238E27FC236}">
                    <a16:creationId xmlns:a16="http://schemas.microsoft.com/office/drawing/2014/main" id="{81C5711C-9507-479C-BE8C-41A03053D2DE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7" name="Agrupar 316">
              <a:extLst>
                <a:ext uri="{FF2B5EF4-FFF2-40B4-BE49-F238E27FC236}">
                  <a16:creationId xmlns:a16="http://schemas.microsoft.com/office/drawing/2014/main" id="{C8A2C21D-06BA-4B2C-B6AF-F20AE456E0C2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52" name="Elipse 351">
                <a:extLst>
                  <a:ext uri="{FF2B5EF4-FFF2-40B4-BE49-F238E27FC236}">
                    <a16:creationId xmlns:a16="http://schemas.microsoft.com/office/drawing/2014/main" id="{A1843217-E3B7-4D6D-9C5B-B2F101B460B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Elipse 352">
                <a:extLst>
                  <a:ext uri="{FF2B5EF4-FFF2-40B4-BE49-F238E27FC236}">
                    <a16:creationId xmlns:a16="http://schemas.microsoft.com/office/drawing/2014/main" id="{AAF4F3FE-156E-442A-9EB0-ED8CDCF23EF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Elipse 353">
                <a:extLst>
                  <a:ext uri="{FF2B5EF4-FFF2-40B4-BE49-F238E27FC236}">
                    <a16:creationId xmlns:a16="http://schemas.microsoft.com/office/drawing/2014/main" id="{75417D77-96DD-4F70-8CC8-A20F5204A204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Elipse 354">
                <a:extLst>
                  <a:ext uri="{FF2B5EF4-FFF2-40B4-BE49-F238E27FC236}">
                    <a16:creationId xmlns:a16="http://schemas.microsoft.com/office/drawing/2014/main" id="{98FCA600-5423-4187-8CF9-FEACEC8348CC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Elipse 355">
                <a:extLst>
                  <a:ext uri="{FF2B5EF4-FFF2-40B4-BE49-F238E27FC236}">
                    <a16:creationId xmlns:a16="http://schemas.microsoft.com/office/drawing/2014/main" id="{0F06895A-A8E3-4642-8F5C-095E04B3E39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Elipse 356">
                <a:extLst>
                  <a:ext uri="{FF2B5EF4-FFF2-40B4-BE49-F238E27FC236}">
                    <a16:creationId xmlns:a16="http://schemas.microsoft.com/office/drawing/2014/main" id="{F969ABBE-E465-4FD1-9937-70275A22E350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Elipse 357">
                <a:extLst>
                  <a:ext uri="{FF2B5EF4-FFF2-40B4-BE49-F238E27FC236}">
                    <a16:creationId xmlns:a16="http://schemas.microsoft.com/office/drawing/2014/main" id="{59D7BDB7-7D6E-4403-A7E4-CA5DA9BE050B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Elipse 358">
                <a:extLst>
                  <a:ext uri="{FF2B5EF4-FFF2-40B4-BE49-F238E27FC236}">
                    <a16:creationId xmlns:a16="http://schemas.microsoft.com/office/drawing/2014/main" id="{6234C55D-8D5B-413F-A4F1-6935007BB98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Elipse 359">
                <a:extLst>
                  <a:ext uri="{FF2B5EF4-FFF2-40B4-BE49-F238E27FC236}">
                    <a16:creationId xmlns:a16="http://schemas.microsoft.com/office/drawing/2014/main" id="{E30C3052-24A6-4B07-A541-F4E3D54D08A9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Elipse 360">
                <a:extLst>
                  <a:ext uri="{FF2B5EF4-FFF2-40B4-BE49-F238E27FC236}">
                    <a16:creationId xmlns:a16="http://schemas.microsoft.com/office/drawing/2014/main" id="{0CA71DE1-C5F5-40C7-9B8B-0287D7A568F6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8" name="Agrupar 317">
              <a:extLst>
                <a:ext uri="{FF2B5EF4-FFF2-40B4-BE49-F238E27FC236}">
                  <a16:creationId xmlns:a16="http://schemas.microsoft.com/office/drawing/2014/main" id="{2D15280E-D210-4C40-B8FB-9074D232EFF5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42" name="Elipse 341">
                <a:extLst>
                  <a:ext uri="{FF2B5EF4-FFF2-40B4-BE49-F238E27FC236}">
                    <a16:creationId xmlns:a16="http://schemas.microsoft.com/office/drawing/2014/main" id="{C6D2E844-A45A-47A4-BAAF-649C56D6DCD4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Elipse 342">
                <a:extLst>
                  <a:ext uri="{FF2B5EF4-FFF2-40B4-BE49-F238E27FC236}">
                    <a16:creationId xmlns:a16="http://schemas.microsoft.com/office/drawing/2014/main" id="{14F6F7C0-E09F-4DDE-8C6A-974EA6E0C9CA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Elipse 343">
                <a:extLst>
                  <a:ext uri="{FF2B5EF4-FFF2-40B4-BE49-F238E27FC236}">
                    <a16:creationId xmlns:a16="http://schemas.microsoft.com/office/drawing/2014/main" id="{A0BBB55E-D83D-4E15-BA10-9C2EF62B8B67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Elipse 344">
                <a:extLst>
                  <a:ext uri="{FF2B5EF4-FFF2-40B4-BE49-F238E27FC236}">
                    <a16:creationId xmlns:a16="http://schemas.microsoft.com/office/drawing/2014/main" id="{9AB185C5-068C-46F3-978A-ACB9BE61E56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Elipse 345">
                <a:extLst>
                  <a:ext uri="{FF2B5EF4-FFF2-40B4-BE49-F238E27FC236}">
                    <a16:creationId xmlns:a16="http://schemas.microsoft.com/office/drawing/2014/main" id="{14E4D21A-32A4-4D6B-A550-7AA63CD25EC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Elipse 346">
                <a:extLst>
                  <a:ext uri="{FF2B5EF4-FFF2-40B4-BE49-F238E27FC236}">
                    <a16:creationId xmlns:a16="http://schemas.microsoft.com/office/drawing/2014/main" id="{99250542-FC00-49FE-8FC4-C034B994F50F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Elipse 347">
                <a:extLst>
                  <a:ext uri="{FF2B5EF4-FFF2-40B4-BE49-F238E27FC236}">
                    <a16:creationId xmlns:a16="http://schemas.microsoft.com/office/drawing/2014/main" id="{C0CA6880-3039-4284-A32B-7F470A3260C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Elipse 348">
                <a:extLst>
                  <a:ext uri="{FF2B5EF4-FFF2-40B4-BE49-F238E27FC236}">
                    <a16:creationId xmlns:a16="http://schemas.microsoft.com/office/drawing/2014/main" id="{BFEAF8B9-DD2F-4CB1-927D-1CE459D7278D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Elipse 349">
                <a:extLst>
                  <a:ext uri="{FF2B5EF4-FFF2-40B4-BE49-F238E27FC236}">
                    <a16:creationId xmlns:a16="http://schemas.microsoft.com/office/drawing/2014/main" id="{3CA99507-6B7F-4767-AD69-B08D722AA4F0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Elipse 350">
                <a:extLst>
                  <a:ext uri="{FF2B5EF4-FFF2-40B4-BE49-F238E27FC236}">
                    <a16:creationId xmlns:a16="http://schemas.microsoft.com/office/drawing/2014/main" id="{822B9B9E-CC45-4336-8F49-B05E5B38D192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9" name="Agrupar 318">
              <a:extLst>
                <a:ext uri="{FF2B5EF4-FFF2-40B4-BE49-F238E27FC236}">
                  <a16:creationId xmlns:a16="http://schemas.microsoft.com/office/drawing/2014/main" id="{676BD8E0-9171-4C31-857E-FCF8C8177CD1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32" name="Elipse 331">
                <a:extLst>
                  <a:ext uri="{FF2B5EF4-FFF2-40B4-BE49-F238E27FC236}">
                    <a16:creationId xmlns:a16="http://schemas.microsoft.com/office/drawing/2014/main" id="{16884314-D67E-437C-9DCD-2809089718BB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Elipse 332">
                <a:extLst>
                  <a:ext uri="{FF2B5EF4-FFF2-40B4-BE49-F238E27FC236}">
                    <a16:creationId xmlns:a16="http://schemas.microsoft.com/office/drawing/2014/main" id="{0C54B696-E05A-45B6-B7E4-ADF8652575F5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Elipse 333">
                <a:extLst>
                  <a:ext uri="{FF2B5EF4-FFF2-40B4-BE49-F238E27FC236}">
                    <a16:creationId xmlns:a16="http://schemas.microsoft.com/office/drawing/2014/main" id="{3CE69E97-906A-4782-9A05-463CBDDB09C7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Elipse 334">
                <a:extLst>
                  <a:ext uri="{FF2B5EF4-FFF2-40B4-BE49-F238E27FC236}">
                    <a16:creationId xmlns:a16="http://schemas.microsoft.com/office/drawing/2014/main" id="{18CD895D-FC81-4E57-B131-2A191EF30578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Elipse 335">
                <a:extLst>
                  <a:ext uri="{FF2B5EF4-FFF2-40B4-BE49-F238E27FC236}">
                    <a16:creationId xmlns:a16="http://schemas.microsoft.com/office/drawing/2014/main" id="{F566C918-18B2-4059-A52A-819596C49F3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Elipse 336">
                <a:extLst>
                  <a:ext uri="{FF2B5EF4-FFF2-40B4-BE49-F238E27FC236}">
                    <a16:creationId xmlns:a16="http://schemas.microsoft.com/office/drawing/2014/main" id="{9901F111-6A24-440A-A6E7-BD3AFD5FCAF6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Elipse 337">
                <a:extLst>
                  <a:ext uri="{FF2B5EF4-FFF2-40B4-BE49-F238E27FC236}">
                    <a16:creationId xmlns:a16="http://schemas.microsoft.com/office/drawing/2014/main" id="{40796E31-4423-4DDD-A025-A9A27EF309F4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Elipse 338">
                <a:extLst>
                  <a:ext uri="{FF2B5EF4-FFF2-40B4-BE49-F238E27FC236}">
                    <a16:creationId xmlns:a16="http://schemas.microsoft.com/office/drawing/2014/main" id="{209CA8AA-0785-4392-AC5D-874CD0E83483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Elipse 339">
                <a:extLst>
                  <a:ext uri="{FF2B5EF4-FFF2-40B4-BE49-F238E27FC236}">
                    <a16:creationId xmlns:a16="http://schemas.microsoft.com/office/drawing/2014/main" id="{0FE76998-2221-4DF5-BA55-49FA8267C855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Elipse 340">
                <a:extLst>
                  <a:ext uri="{FF2B5EF4-FFF2-40B4-BE49-F238E27FC236}">
                    <a16:creationId xmlns:a16="http://schemas.microsoft.com/office/drawing/2014/main" id="{72AAC7BB-BAB6-4EE1-B2FC-E75D0665FDDF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20" name="Agrupar 319">
              <a:extLst>
                <a:ext uri="{FF2B5EF4-FFF2-40B4-BE49-F238E27FC236}">
                  <a16:creationId xmlns:a16="http://schemas.microsoft.com/office/drawing/2014/main" id="{21E84F55-93B0-4A26-99D2-C962D5E634C7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21" name="Elipse 320">
                <a:extLst>
                  <a:ext uri="{FF2B5EF4-FFF2-40B4-BE49-F238E27FC236}">
                    <a16:creationId xmlns:a16="http://schemas.microsoft.com/office/drawing/2014/main" id="{0EBAACC8-C6C8-4ACA-873F-5C32AAD755B4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Elipse 321">
                <a:extLst>
                  <a:ext uri="{FF2B5EF4-FFF2-40B4-BE49-F238E27FC236}">
                    <a16:creationId xmlns:a16="http://schemas.microsoft.com/office/drawing/2014/main" id="{0BEF1CB0-E8A5-4F7A-BF29-F938BE06FA26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Elipse 322">
                <a:extLst>
                  <a:ext uri="{FF2B5EF4-FFF2-40B4-BE49-F238E27FC236}">
                    <a16:creationId xmlns:a16="http://schemas.microsoft.com/office/drawing/2014/main" id="{BFF3E20F-4D35-4CD2-9D80-1000746F3B3D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Elipse 323">
                <a:extLst>
                  <a:ext uri="{FF2B5EF4-FFF2-40B4-BE49-F238E27FC236}">
                    <a16:creationId xmlns:a16="http://schemas.microsoft.com/office/drawing/2014/main" id="{C1117F71-0FC3-4DAF-AF41-87230F74F69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Elipse 324">
                <a:extLst>
                  <a:ext uri="{FF2B5EF4-FFF2-40B4-BE49-F238E27FC236}">
                    <a16:creationId xmlns:a16="http://schemas.microsoft.com/office/drawing/2014/main" id="{7D9EFFC6-72B6-4C98-BF12-D13F2D305343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Elipse 325">
                <a:extLst>
                  <a:ext uri="{FF2B5EF4-FFF2-40B4-BE49-F238E27FC236}">
                    <a16:creationId xmlns:a16="http://schemas.microsoft.com/office/drawing/2014/main" id="{FFD2E96D-017C-4B72-AED6-B3CF8A81A1A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Elipse 326">
                <a:extLst>
                  <a:ext uri="{FF2B5EF4-FFF2-40B4-BE49-F238E27FC236}">
                    <a16:creationId xmlns:a16="http://schemas.microsoft.com/office/drawing/2014/main" id="{4C8BBF04-74CA-4953-B1EA-F43782EC0256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Elipse 327">
                <a:extLst>
                  <a:ext uri="{FF2B5EF4-FFF2-40B4-BE49-F238E27FC236}">
                    <a16:creationId xmlns:a16="http://schemas.microsoft.com/office/drawing/2014/main" id="{7295B3D9-4A48-4DD9-B25F-94B0E18380AC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Elipse 328">
                <a:extLst>
                  <a:ext uri="{FF2B5EF4-FFF2-40B4-BE49-F238E27FC236}">
                    <a16:creationId xmlns:a16="http://schemas.microsoft.com/office/drawing/2014/main" id="{56D8A13F-38DC-4693-A07F-1F28DB7EB89C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Elipse 329">
                <a:extLst>
                  <a:ext uri="{FF2B5EF4-FFF2-40B4-BE49-F238E27FC236}">
                    <a16:creationId xmlns:a16="http://schemas.microsoft.com/office/drawing/2014/main" id="{53C58D99-CC1E-4B1F-B7F9-3F758B1C309B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Elipse 330">
                <a:extLst>
                  <a:ext uri="{FF2B5EF4-FFF2-40B4-BE49-F238E27FC236}">
                    <a16:creationId xmlns:a16="http://schemas.microsoft.com/office/drawing/2014/main" id="{68072C0D-94F9-42FE-903C-7BC11328AF65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72" name="Agrupar 371">
            <a:extLst>
              <a:ext uri="{FF2B5EF4-FFF2-40B4-BE49-F238E27FC236}">
                <a16:creationId xmlns:a16="http://schemas.microsoft.com/office/drawing/2014/main" id="{7FD4D725-3559-416F-99F7-7AF7E8261840}"/>
              </a:ext>
            </a:extLst>
          </p:cNvPr>
          <p:cNvGrpSpPr/>
          <p:nvPr/>
        </p:nvGrpSpPr>
        <p:grpSpPr>
          <a:xfrm>
            <a:off x="-2063712" y="3478881"/>
            <a:ext cx="17400067" cy="187798"/>
            <a:chOff x="-1073112" y="2095500"/>
            <a:chExt cx="17400067" cy="187798"/>
          </a:xfrm>
        </p:grpSpPr>
        <p:grpSp>
          <p:nvGrpSpPr>
            <p:cNvPr id="373" name="Agrupar 372">
              <a:extLst>
                <a:ext uri="{FF2B5EF4-FFF2-40B4-BE49-F238E27FC236}">
                  <a16:creationId xmlns:a16="http://schemas.microsoft.com/office/drawing/2014/main" id="{7BBBD9E2-C98C-41CD-B7A6-0ED430A15059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19" name="Elipse 418">
                <a:extLst>
                  <a:ext uri="{FF2B5EF4-FFF2-40B4-BE49-F238E27FC236}">
                    <a16:creationId xmlns:a16="http://schemas.microsoft.com/office/drawing/2014/main" id="{5C8FA0AE-280E-4416-BCC1-7205C6DE186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Elipse 419">
                <a:extLst>
                  <a:ext uri="{FF2B5EF4-FFF2-40B4-BE49-F238E27FC236}">
                    <a16:creationId xmlns:a16="http://schemas.microsoft.com/office/drawing/2014/main" id="{7932016E-966C-467F-A281-521B472CE33C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Elipse 420">
                <a:extLst>
                  <a:ext uri="{FF2B5EF4-FFF2-40B4-BE49-F238E27FC236}">
                    <a16:creationId xmlns:a16="http://schemas.microsoft.com/office/drawing/2014/main" id="{97E58787-1E42-4EFD-9098-F225479B6BFB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Elipse 421">
                <a:extLst>
                  <a:ext uri="{FF2B5EF4-FFF2-40B4-BE49-F238E27FC236}">
                    <a16:creationId xmlns:a16="http://schemas.microsoft.com/office/drawing/2014/main" id="{10AD1516-7939-45D7-969F-1388C49B93B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Elipse 422">
                <a:extLst>
                  <a:ext uri="{FF2B5EF4-FFF2-40B4-BE49-F238E27FC236}">
                    <a16:creationId xmlns:a16="http://schemas.microsoft.com/office/drawing/2014/main" id="{36B100D7-6F9E-45C1-BFC0-DA9BEE2FD62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Elipse 423">
                <a:extLst>
                  <a:ext uri="{FF2B5EF4-FFF2-40B4-BE49-F238E27FC236}">
                    <a16:creationId xmlns:a16="http://schemas.microsoft.com/office/drawing/2014/main" id="{A7B071C7-C14E-4DA9-9194-79AE676DA23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Elipse 424">
                <a:extLst>
                  <a:ext uri="{FF2B5EF4-FFF2-40B4-BE49-F238E27FC236}">
                    <a16:creationId xmlns:a16="http://schemas.microsoft.com/office/drawing/2014/main" id="{4E51F236-07F4-47EA-925F-C91BD5CAA133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Elipse 425">
                <a:extLst>
                  <a:ext uri="{FF2B5EF4-FFF2-40B4-BE49-F238E27FC236}">
                    <a16:creationId xmlns:a16="http://schemas.microsoft.com/office/drawing/2014/main" id="{B8770B06-B156-4564-A3FD-C1654C58D4E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Elipse 426">
                <a:extLst>
                  <a:ext uri="{FF2B5EF4-FFF2-40B4-BE49-F238E27FC236}">
                    <a16:creationId xmlns:a16="http://schemas.microsoft.com/office/drawing/2014/main" id="{95D760B7-2DDF-48C4-B7D5-1AB72D76E223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Elipse 427">
                <a:extLst>
                  <a:ext uri="{FF2B5EF4-FFF2-40B4-BE49-F238E27FC236}">
                    <a16:creationId xmlns:a16="http://schemas.microsoft.com/office/drawing/2014/main" id="{279D86CE-1CA6-447D-B85D-C7DF36762946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4" name="Agrupar 373">
              <a:extLst>
                <a:ext uri="{FF2B5EF4-FFF2-40B4-BE49-F238E27FC236}">
                  <a16:creationId xmlns:a16="http://schemas.microsoft.com/office/drawing/2014/main" id="{41785A5B-F226-4AA0-A97B-A503007A7870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09" name="Elipse 408">
                <a:extLst>
                  <a:ext uri="{FF2B5EF4-FFF2-40B4-BE49-F238E27FC236}">
                    <a16:creationId xmlns:a16="http://schemas.microsoft.com/office/drawing/2014/main" id="{7ACC8847-68D2-4D59-A200-FCE3ABAD3BE8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Elipse 409">
                <a:extLst>
                  <a:ext uri="{FF2B5EF4-FFF2-40B4-BE49-F238E27FC236}">
                    <a16:creationId xmlns:a16="http://schemas.microsoft.com/office/drawing/2014/main" id="{E9DCB5CA-A005-49AB-BBE0-7B4D57EBF624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Elipse 410">
                <a:extLst>
                  <a:ext uri="{FF2B5EF4-FFF2-40B4-BE49-F238E27FC236}">
                    <a16:creationId xmlns:a16="http://schemas.microsoft.com/office/drawing/2014/main" id="{E31C491E-2A6C-4866-BD54-BBDDE67EF008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Elipse 411">
                <a:extLst>
                  <a:ext uri="{FF2B5EF4-FFF2-40B4-BE49-F238E27FC236}">
                    <a16:creationId xmlns:a16="http://schemas.microsoft.com/office/drawing/2014/main" id="{8CA15C11-8481-4BCB-A530-24F4ECC4D511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Elipse 412">
                <a:extLst>
                  <a:ext uri="{FF2B5EF4-FFF2-40B4-BE49-F238E27FC236}">
                    <a16:creationId xmlns:a16="http://schemas.microsoft.com/office/drawing/2014/main" id="{355F44C0-E3CB-499E-BF3B-9D11AC3B57D1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Elipse 413">
                <a:extLst>
                  <a:ext uri="{FF2B5EF4-FFF2-40B4-BE49-F238E27FC236}">
                    <a16:creationId xmlns:a16="http://schemas.microsoft.com/office/drawing/2014/main" id="{D5FDD0E8-01F9-4AEB-81AA-910492F39B34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Elipse 414">
                <a:extLst>
                  <a:ext uri="{FF2B5EF4-FFF2-40B4-BE49-F238E27FC236}">
                    <a16:creationId xmlns:a16="http://schemas.microsoft.com/office/drawing/2014/main" id="{930B04D5-1D3C-451C-AA95-A085C8DCA413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Elipse 415">
                <a:extLst>
                  <a:ext uri="{FF2B5EF4-FFF2-40B4-BE49-F238E27FC236}">
                    <a16:creationId xmlns:a16="http://schemas.microsoft.com/office/drawing/2014/main" id="{E174A03F-8125-487C-AC44-A30FDD002F80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Elipse 416">
                <a:extLst>
                  <a:ext uri="{FF2B5EF4-FFF2-40B4-BE49-F238E27FC236}">
                    <a16:creationId xmlns:a16="http://schemas.microsoft.com/office/drawing/2014/main" id="{A20F16F6-50D8-49BA-A9BA-DB30A68F0781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Elipse 417">
                <a:extLst>
                  <a:ext uri="{FF2B5EF4-FFF2-40B4-BE49-F238E27FC236}">
                    <a16:creationId xmlns:a16="http://schemas.microsoft.com/office/drawing/2014/main" id="{2DB16C42-8CE7-4539-85E1-55CE36FE1E46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5" name="Agrupar 374">
              <a:extLst>
                <a:ext uri="{FF2B5EF4-FFF2-40B4-BE49-F238E27FC236}">
                  <a16:creationId xmlns:a16="http://schemas.microsoft.com/office/drawing/2014/main" id="{F01BB3EF-FC7B-4C4D-AEEB-8EF70FF192E2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99" name="Elipse 398">
                <a:extLst>
                  <a:ext uri="{FF2B5EF4-FFF2-40B4-BE49-F238E27FC236}">
                    <a16:creationId xmlns:a16="http://schemas.microsoft.com/office/drawing/2014/main" id="{2ECBBF2E-A145-41B5-A448-E8D4C6944E42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Elipse 399">
                <a:extLst>
                  <a:ext uri="{FF2B5EF4-FFF2-40B4-BE49-F238E27FC236}">
                    <a16:creationId xmlns:a16="http://schemas.microsoft.com/office/drawing/2014/main" id="{5B97BAB8-B2D9-447E-A4FE-F8B7F0CC4EA4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Elipse 400">
                <a:extLst>
                  <a:ext uri="{FF2B5EF4-FFF2-40B4-BE49-F238E27FC236}">
                    <a16:creationId xmlns:a16="http://schemas.microsoft.com/office/drawing/2014/main" id="{4336E326-4954-432B-8CF2-566CAB7086D5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Elipse 401">
                <a:extLst>
                  <a:ext uri="{FF2B5EF4-FFF2-40B4-BE49-F238E27FC236}">
                    <a16:creationId xmlns:a16="http://schemas.microsoft.com/office/drawing/2014/main" id="{778FA001-87EE-4C5F-953D-41067F3184AC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Elipse 402">
                <a:extLst>
                  <a:ext uri="{FF2B5EF4-FFF2-40B4-BE49-F238E27FC236}">
                    <a16:creationId xmlns:a16="http://schemas.microsoft.com/office/drawing/2014/main" id="{B4A59E7B-83CB-41C4-A4EA-341D8FB03C82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Elipse 403">
                <a:extLst>
                  <a:ext uri="{FF2B5EF4-FFF2-40B4-BE49-F238E27FC236}">
                    <a16:creationId xmlns:a16="http://schemas.microsoft.com/office/drawing/2014/main" id="{56EAE68E-0ECB-4CCE-8BFF-67E57CDAFD87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Elipse 404">
                <a:extLst>
                  <a:ext uri="{FF2B5EF4-FFF2-40B4-BE49-F238E27FC236}">
                    <a16:creationId xmlns:a16="http://schemas.microsoft.com/office/drawing/2014/main" id="{CBE8D551-C94F-4474-B772-97E5B9E5FF61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Elipse 405">
                <a:extLst>
                  <a:ext uri="{FF2B5EF4-FFF2-40B4-BE49-F238E27FC236}">
                    <a16:creationId xmlns:a16="http://schemas.microsoft.com/office/drawing/2014/main" id="{37CB82C8-4063-4239-A528-3D8E0AEB59B5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Elipse 406">
                <a:extLst>
                  <a:ext uri="{FF2B5EF4-FFF2-40B4-BE49-F238E27FC236}">
                    <a16:creationId xmlns:a16="http://schemas.microsoft.com/office/drawing/2014/main" id="{038B4A1F-763C-4372-B819-6D25EB2098E5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Elipse 407">
                <a:extLst>
                  <a:ext uri="{FF2B5EF4-FFF2-40B4-BE49-F238E27FC236}">
                    <a16:creationId xmlns:a16="http://schemas.microsoft.com/office/drawing/2014/main" id="{EA0B7226-6120-4F97-B771-51A9BCA08502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6" name="Agrupar 375">
              <a:extLst>
                <a:ext uri="{FF2B5EF4-FFF2-40B4-BE49-F238E27FC236}">
                  <a16:creationId xmlns:a16="http://schemas.microsoft.com/office/drawing/2014/main" id="{91F4750F-F2E5-4819-879A-D543B4029F66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89" name="Elipse 388">
                <a:extLst>
                  <a:ext uri="{FF2B5EF4-FFF2-40B4-BE49-F238E27FC236}">
                    <a16:creationId xmlns:a16="http://schemas.microsoft.com/office/drawing/2014/main" id="{4C82B717-548F-4283-B546-D50EE0EF12F9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Elipse 389">
                <a:extLst>
                  <a:ext uri="{FF2B5EF4-FFF2-40B4-BE49-F238E27FC236}">
                    <a16:creationId xmlns:a16="http://schemas.microsoft.com/office/drawing/2014/main" id="{38D6985E-30F1-4F6A-8A9B-939EB7AFB1C6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Elipse 390">
                <a:extLst>
                  <a:ext uri="{FF2B5EF4-FFF2-40B4-BE49-F238E27FC236}">
                    <a16:creationId xmlns:a16="http://schemas.microsoft.com/office/drawing/2014/main" id="{D34ABA9A-248A-4078-BA28-8F67944EF0EE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Elipse 391">
                <a:extLst>
                  <a:ext uri="{FF2B5EF4-FFF2-40B4-BE49-F238E27FC236}">
                    <a16:creationId xmlns:a16="http://schemas.microsoft.com/office/drawing/2014/main" id="{910495E1-B27E-4553-A69C-A3D5AE2917D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Elipse 392">
                <a:extLst>
                  <a:ext uri="{FF2B5EF4-FFF2-40B4-BE49-F238E27FC236}">
                    <a16:creationId xmlns:a16="http://schemas.microsoft.com/office/drawing/2014/main" id="{DFA86F95-8F5D-4954-9D53-124F0F231BB3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Elipse 393">
                <a:extLst>
                  <a:ext uri="{FF2B5EF4-FFF2-40B4-BE49-F238E27FC236}">
                    <a16:creationId xmlns:a16="http://schemas.microsoft.com/office/drawing/2014/main" id="{96783B37-2F85-4E66-A084-9936F554039B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Elipse 394">
                <a:extLst>
                  <a:ext uri="{FF2B5EF4-FFF2-40B4-BE49-F238E27FC236}">
                    <a16:creationId xmlns:a16="http://schemas.microsoft.com/office/drawing/2014/main" id="{0586EAED-28EE-4566-87E5-EBFCF6AA9DE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Elipse 395">
                <a:extLst>
                  <a:ext uri="{FF2B5EF4-FFF2-40B4-BE49-F238E27FC236}">
                    <a16:creationId xmlns:a16="http://schemas.microsoft.com/office/drawing/2014/main" id="{0B023C8E-A022-4F13-9CC1-2504425940F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Elipse 396">
                <a:extLst>
                  <a:ext uri="{FF2B5EF4-FFF2-40B4-BE49-F238E27FC236}">
                    <a16:creationId xmlns:a16="http://schemas.microsoft.com/office/drawing/2014/main" id="{16A69A28-1422-44EE-B711-9E0B226C2DD9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Elipse 397">
                <a:extLst>
                  <a:ext uri="{FF2B5EF4-FFF2-40B4-BE49-F238E27FC236}">
                    <a16:creationId xmlns:a16="http://schemas.microsoft.com/office/drawing/2014/main" id="{05971686-8FB2-45E7-96CF-CFB91E12C9A3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77" name="Agrupar 376">
              <a:extLst>
                <a:ext uri="{FF2B5EF4-FFF2-40B4-BE49-F238E27FC236}">
                  <a16:creationId xmlns:a16="http://schemas.microsoft.com/office/drawing/2014/main" id="{2DC79405-3FFC-4CE9-80DC-0DF01773380F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378" name="Elipse 377">
                <a:extLst>
                  <a:ext uri="{FF2B5EF4-FFF2-40B4-BE49-F238E27FC236}">
                    <a16:creationId xmlns:a16="http://schemas.microsoft.com/office/drawing/2014/main" id="{3293DF51-C83A-44CE-8D37-3C920C9B45D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Elipse 378">
                <a:extLst>
                  <a:ext uri="{FF2B5EF4-FFF2-40B4-BE49-F238E27FC236}">
                    <a16:creationId xmlns:a16="http://schemas.microsoft.com/office/drawing/2014/main" id="{64311136-B546-4C17-A727-9DFD00881F20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Elipse 379">
                <a:extLst>
                  <a:ext uri="{FF2B5EF4-FFF2-40B4-BE49-F238E27FC236}">
                    <a16:creationId xmlns:a16="http://schemas.microsoft.com/office/drawing/2014/main" id="{E2EF1601-49CB-4369-A84F-B99C2D722863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Elipse 380">
                <a:extLst>
                  <a:ext uri="{FF2B5EF4-FFF2-40B4-BE49-F238E27FC236}">
                    <a16:creationId xmlns:a16="http://schemas.microsoft.com/office/drawing/2014/main" id="{1AFAABBF-99A4-4818-800F-1026249B86C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Elipse 381">
                <a:extLst>
                  <a:ext uri="{FF2B5EF4-FFF2-40B4-BE49-F238E27FC236}">
                    <a16:creationId xmlns:a16="http://schemas.microsoft.com/office/drawing/2014/main" id="{A74262B2-9E60-4238-8C41-7BEDB39B2813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Elipse 382">
                <a:extLst>
                  <a:ext uri="{FF2B5EF4-FFF2-40B4-BE49-F238E27FC236}">
                    <a16:creationId xmlns:a16="http://schemas.microsoft.com/office/drawing/2014/main" id="{21BF18FE-017C-4B36-BA1A-65665506D2FD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Elipse 383">
                <a:extLst>
                  <a:ext uri="{FF2B5EF4-FFF2-40B4-BE49-F238E27FC236}">
                    <a16:creationId xmlns:a16="http://schemas.microsoft.com/office/drawing/2014/main" id="{7DB46391-C556-4B95-BB3D-776D3715AB3A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Elipse 384">
                <a:extLst>
                  <a:ext uri="{FF2B5EF4-FFF2-40B4-BE49-F238E27FC236}">
                    <a16:creationId xmlns:a16="http://schemas.microsoft.com/office/drawing/2014/main" id="{8C4C9AEE-3974-47F1-9D12-960238152A5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Elipse 385">
                <a:extLst>
                  <a:ext uri="{FF2B5EF4-FFF2-40B4-BE49-F238E27FC236}">
                    <a16:creationId xmlns:a16="http://schemas.microsoft.com/office/drawing/2014/main" id="{E714F862-C192-4535-A1AC-27A89EB6B6E5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Elipse 386">
                <a:extLst>
                  <a:ext uri="{FF2B5EF4-FFF2-40B4-BE49-F238E27FC236}">
                    <a16:creationId xmlns:a16="http://schemas.microsoft.com/office/drawing/2014/main" id="{D91B8F4C-F822-4553-BFED-D196739F131E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Elipse 387">
                <a:extLst>
                  <a:ext uri="{FF2B5EF4-FFF2-40B4-BE49-F238E27FC236}">
                    <a16:creationId xmlns:a16="http://schemas.microsoft.com/office/drawing/2014/main" id="{AA2D8855-D5D1-444A-90C5-36856FB21DE7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29" name="Agrupar 428">
            <a:extLst>
              <a:ext uri="{FF2B5EF4-FFF2-40B4-BE49-F238E27FC236}">
                <a16:creationId xmlns:a16="http://schemas.microsoft.com/office/drawing/2014/main" id="{E6C64E3B-FB28-47DC-800A-D0779989A752}"/>
              </a:ext>
            </a:extLst>
          </p:cNvPr>
          <p:cNvGrpSpPr/>
          <p:nvPr/>
        </p:nvGrpSpPr>
        <p:grpSpPr>
          <a:xfrm>
            <a:off x="-2063712" y="3882858"/>
            <a:ext cx="17400067" cy="187798"/>
            <a:chOff x="-1073112" y="2095500"/>
            <a:chExt cx="17400067" cy="187798"/>
          </a:xfrm>
        </p:grpSpPr>
        <p:grpSp>
          <p:nvGrpSpPr>
            <p:cNvPr id="430" name="Agrupar 429">
              <a:extLst>
                <a:ext uri="{FF2B5EF4-FFF2-40B4-BE49-F238E27FC236}">
                  <a16:creationId xmlns:a16="http://schemas.microsoft.com/office/drawing/2014/main" id="{E2BFF18B-5AD7-43C3-9A03-209434319377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76" name="Elipse 475">
                <a:extLst>
                  <a:ext uri="{FF2B5EF4-FFF2-40B4-BE49-F238E27FC236}">
                    <a16:creationId xmlns:a16="http://schemas.microsoft.com/office/drawing/2014/main" id="{2525F49C-CEC1-44F4-9523-AB29DC546BF6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Elipse 476">
                <a:extLst>
                  <a:ext uri="{FF2B5EF4-FFF2-40B4-BE49-F238E27FC236}">
                    <a16:creationId xmlns:a16="http://schemas.microsoft.com/office/drawing/2014/main" id="{4BC4C281-C4D6-423D-8AE7-0DA5A51E33F7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Elipse 477">
                <a:extLst>
                  <a:ext uri="{FF2B5EF4-FFF2-40B4-BE49-F238E27FC236}">
                    <a16:creationId xmlns:a16="http://schemas.microsoft.com/office/drawing/2014/main" id="{0B34A263-DC89-4457-AEAC-7669C1580C65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Elipse 478">
                <a:extLst>
                  <a:ext uri="{FF2B5EF4-FFF2-40B4-BE49-F238E27FC236}">
                    <a16:creationId xmlns:a16="http://schemas.microsoft.com/office/drawing/2014/main" id="{175DDA13-C5D4-4A29-A05F-126AA6F9F2F9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Elipse 479">
                <a:extLst>
                  <a:ext uri="{FF2B5EF4-FFF2-40B4-BE49-F238E27FC236}">
                    <a16:creationId xmlns:a16="http://schemas.microsoft.com/office/drawing/2014/main" id="{56912B2D-C8B6-4427-82F3-C3CDE031DA36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Elipse 480">
                <a:extLst>
                  <a:ext uri="{FF2B5EF4-FFF2-40B4-BE49-F238E27FC236}">
                    <a16:creationId xmlns:a16="http://schemas.microsoft.com/office/drawing/2014/main" id="{7C2795C4-C5C3-465D-BE9F-8F63F818B93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Elipse 481">
                <a:extLst>
                  <a:ext uri="{FF2B5EF4-FFF2-40B4-BE49-F238E27FC236}">
                    <a16:creationId xmlns:a16="http://schemas.microsoft.com/office/drawing/2014/main" id="{2DCF1F00-25D7-4AFB-8DA2-1B55F119D85C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Elipse 482">
                <a:extLst>
                  <a:ext uri="{FF2B5EF4-FFF2-40B4-BE49-F238E27FC236}">
                    <a16:creationId xmlns:a16="http://schemas.microsoft.com/office/drawing/2014/main" id="{99C672B5-784B-4785-A5A8-2D03527EE718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Elipse 483">
                <a:extLst>
                  <a:ext uri="{FF2B5EF4-FFF2-40B4-BE49-F238E27FC236}">
                    <a16:creationId xmlns:a16="http://schemas.microsoft.com/office/drawing/2014/main" id="{AA6DC1E4-4246-4BFF-94F7-0549F4FA8D16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Elipse 484">
                <a:extLst>
                  <a:ext uri="{FF2B5EF4-FFF2-40B4-BE49-F238E27FC236}">
                    <a16:creationId xmlns:a16="http://schemas.microsoft.com/office/drawing/2014/main" id="{F26C3B76-E2A1-41CF-86C9-80E1AA48AAD8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1" name="Agrupar 430">
              <a:extLst>
                <a:ext uri="{FF2B5EF4-FFF2-40B4-BE49-F238E27FC236}">
                  <a16:creationId xmlns:a16="http://schemas.microsoft.com/office/drawing/2014/main" id="{A9B92849-0A4D-4418-879A-0B8C98CC4F9B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66" name="Elipse 465">
                <a:extLst>
                  <a:ext uri="{FF2B5EF4-FFF2-40B4-BE49-F238E27FC236}">
                    <a16:creationId xmlns:a16="http://schemas.microsoft.com/office/drawing/2014/main" id="{D06D653F-75F1-4447-A025-B681C7AC873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Elipse 466">
                <a:extLst>
                  <a:ext uri="{FF2B5EF4-FFF2-40B4-BE49-F238E27FC236}">
                    <a16:creationId xmlns:a16="http://schemas.microsoft.com/office/drawing/2014/main" id="{431DB170-E8B7-4FA5-8C1B-E35354888904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Elipse 467">
                <a:extLst>
                  <a:ext uri="{FF2B5EF4-FFF2-40B4-BE49-F238E27FC236}">
                    <a16:creationId xmlns:a16="http://schemas.microsoft.com/office/drawing/2014/main" id="{E3E56CDB-F30E-473F-ADC1-219B72C4FFF5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Elipse 468">
                <a:extLst>
                  <a:ext uri="{FF2B5EF4-FFF2-40B4-BE49-F238E27FC236}">
                    <a16:creationId xmlns:a16="http://schemas.microsoft.com/office/drawing/2014/main" id="{7DB4E41D-4E39-4A4A-9247-91FC808FC3D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Elipse 469">
                <a:extLst>
                  <a:ext uri="{FF2B5EF4-FFF2-40B4-BE49-F238E27FC236}">
                    <a16:creationId xmlns:a16="http://schemas.microsoft.com/office/drawing/2014/main" id="{31CE33F7-64A1-4FAB-9E2E-4B4B5B78FEBD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Elipse 470">
                <a:extLst>
                  <a:ext uri="{FF2B5EF4-FFF2-40B4-BE49-F238E27FC236}">
                    <a16:creationId xmlns:a16="http://schemas.microsoft.com/office/drawing/2014/main" id="{3CCAFE32-5F60-4404-88EE-3CDE2677297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Elipse 471">
                <a:extLst>
                  <a:ext uri="{FF2B5EF4-FFF2-40B4-BE49-F238E27FC236}">
                    <a16:creationId xmlns:a16="http://schemas.microsoft.com/office/drawing/2014/main" id="{B851047C-193A-4C76-8631-D6C91CAB9B4C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Elipse 472">
                <a:extLst>
                  <a:ext uri="{FF2B5EF4-FFF2-40B4-BE49-F238E27FC236}">
                    <a16:creationId xmlns:a16="http://schemas.microsoft.com/office/drawing/2014/main" id="{0FEC02DA-50F3-466A-9B1A-4E398EC0E59A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Elipse 473">
                <a:extLst>
                  <a:ext uri="{FF2B5EF4-FFF2-40B4-BE49-F238E27FC236}">
                    <a16:creationId xmlns:a16="http://schemas.microsoft.com/office/drawing/2014/main" id="{8EEEADF4-618B-4345-AE61-EE14E471D30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Elipse 474">
                <a:extLst>
                  <a:ext uri="{FF2B5EF4-FFF2-40B4-BE49-F238E27FC236}">
                    <a16:creationId xmlns:a16="http://schemas.microsoft.com/office/drawing/2014/main" id="{D76F17C2-EB7B-4A2E-B4C7-12C9B29B4B3F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2" name="Agrupar 431">
              <a:extLst>
                <a:ext uri="{FF2B5EF4-FFF2-40B4-BE49-F238E27FC236}">
                  <a16:creationId xmlns:a16="http://schemas.microsoft.com/office/drawing/2014/main" id="{6B99A44F-E95E-403B-A178-D08CD4106824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56" name="Elipse 455">
                <a:extLst>
                  <a:ext uri="{FF2B5EF4-FFF2-40B4-BE49-F238E27FC236}">
                    <a16:creationId xmlns:a16="http://schemas.microsoft.com/office/drawing/2014/main" id="{0252BC7F-B1A5-4EC3-9E5C-4404478AC9C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Elipse 456">
                <a:extLst>
                  <a:ext uri="{FF2B5EF4-FFF2-40B4-BE49-F238E27FC236}">
                    <a16:creationId xmlns:a16="http://schemas.microsoft.com/office/drawing/2014/main" id="{8DC78AAA-CB75-4913-ABE7-E7037A0279D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Elipse 457">
                <a:extLst>
                  <a:ext uri="{FF2B5EF4-FFF2-40B4-BE49-F238E27FC236}">
                    <a16:creationId xmlns:a16="http://schemas.microsoft.com/office/drawing/2014/main" id="{B57B908D-6A25-42A1-A29A-054DCFEF1BA3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Elipse 458">
                <a:extLst>
                  <a:ext uri="{FF2B5EF4-FFF2-40B4-BE49-F238E27FC236}">
                    <a16:creationId xmlns:a16="http://schemas.microsoft.com/office/drawing/2014/main" id="{E1E5C36B-AF1B-44C9-98F0-691071861A16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Elipse 459">
                <a:extLst>
                  <a:ext uri="{FF2B5EF4-FFF2-40B4-BE49-F238E27FC236}">
                    <a16:creationId xmlns:a16="http://schemas.microsoft.com/office/drawing/2014/main" id="{0C48FF5C-4E01-4E1F-AA95-6481257DF4E5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Elipse 460">
                <a:extLst>
                  <a:ext uri="{FF2B5EF4-FFF2-40B4-BE49-F238E27FC236}">
                    <a16:creationId xmlns:a16="http://schemas.microsoft.com/office/drawing/2014/main" id="{8F55FD1A-B64F-4B7F-BC0F-34A6BCEEC21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Elipse 461">
                <a:extLst>
                  <a:ext uri="{FF2B5EF4-FFF2-40B4-BE49-F238E27FC236}">
                    <a16:creationId xmlns:a16="http://schemas.microsoft.com/office/drawing/2014/main" id="{3119E091-98DB-4C81-9EEB-3D2B91AC0F88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Elipse 462">
                <a:extLst>
                  <a:ext uri="{FF2B5EF4-FFF2-40B4-BE49-F238E27FC236}">
                    <a16:creationId xmlns:a16="http://schemas.microsoft.com/office/drawing/2014/main" id="{B0ABB276-26CD-477B-ACE2-5B316325BE8C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Elipse 463">
                <a:extLst>
                  <a:ext uri="{FF2B5EF4-FFF2-40B4-BE49-F238E27FC236}">
                    <a16:creationId xmlns:a16="http://schemas.microsoft.com/office/drawing/2014/main" id="{F5D932B4-6E7D-47F0-BF07-F1C22D9A49E1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Elipse 464">
                <a:extLst>
                  <a:ext uri="{FF2B5EF4-FFF2-40B4-BE49-F238E27FC236}">
                    <a16:creationId xmlns:a16="http://schemas.microsoft.com/office/drawing/2014/main" id="{6217F1BA-F689-4F36-9279-E1B210C21A50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3" name="Agrupar 432">
              <a:extLst>
                <a:ext uri="{FF2B5EF4-FFF2-40B4-BE49-F238E27FC236}">
                  <a16:creationId xmlns:a16="http://schemas.microsoft.com/office/drawing/2014/main" id="{9BC48BA5-522A-4CE6-8250-C71E75597BC0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46" name="Elipse 445">
                <a:extLst>
                  <a:ext uri="{FF2B5EF4-FFF2-40B4-BE49-F238E27FC236}">
                    <a16:creationId xmlns:a16="http://schemas.microsoft.com/office/drawing/2014/main" id="{4F644DF9-2F91-4398-9B37-BE03DF8F51D0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Elipse 446">
                <a:extLst>
                  <a:ext uri="{FF2B5EF4-FFF2-40B4-BE49-F238E27FC236}">
                    <a16:creationId xmlns:a16="http://schemas.microsoft.com/office/drawing/2014/main" id="{148F425D-1592-4835-BC17-673C5B254F90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Elipse 447">
                <a:extLst>
                  <a:ext uri="{FF2B5EF4-FFF2-40B4-BE49-F238E27FC236}">
                    <a16:creationId xmlns:a16="http://schemas.microsoft.com/office/drawing/2014/main" id="{BDBCC57D-F844-4F27-8DBA-B5DA9A40394A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Elipse 448">
                <a:extLst>
                  <a:ext uri="{FF2B5EF4-FFF2-40B4-BE49-F238E27FC236}">
                    <a16:creationId xmlns:a16="http://schemas.microsoft.com/office/drawing/2014/main" id="{97305AD7-5B58-4D11-9768-435202ACD162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Elipse 449">
                <a:extLst>
                  <a:ext uri="{FF2B5EF4-FFF2-40B4-BE49-F238E27FC236}">
                    <a16:creationId xmlns:a16="http://schemas.microsoft.com/office/drawing/2014/main" id="{E82FA09F-ACAA-4769-8C92-316815130C49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Elipse 450">
                <a:extLst>
                  <a:ext uri="{FF2B5EF4-FFF2-40B4-BE49-F238E27FC236}">
                    <a16:creationId xmlns:a16="http://schemas.microsoft.com/office/drawing/2014/main" id="{E7A2E735-B78B-477A-967C-DD8AD6C9485A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Elipse 451">
                <a:extLst>
                  <a:ext uri="{FF2B5EF4-FFF2-40B4-BE49-F238E27FC236}">
                    <a16:creationId xmlns:a16="http://schemas.microsoft.com/office/drawing/2014/main" id="{B0DAA6E2-598E-4D98-9E7A-B3CB3802505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Elipse 452">
                <a:extLst>
                  <a:ext uri="{FF2B5EF4-FFF2-40B4-BE49-F238E27FC236}">
                    <a16:creationId xmlns:a16="http://schemas.microsoft.com/office/drawing/2014/main" id="{B086AA58-8D5B-4B99-99E5-82B226AAC21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Elipse 453">
                <a:extLst>
                  <a:ext uri="{FF2B5EF4-FFF2-40B4-BE49-F238E27FC236}">
                    <a16:creationId xmlns:a16="http://schemas.microsoft.com/office/drawing/2014/main" id="{2BD4FBA9-D841-4C2C-ADF5-475CAD969EDC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Elipse 454">
                <a:extLst>
                  <a:ext uri="{FF2B5EF4-FFF2-40B4-BE49-F238E27FC236}">
                    <a16:creationId xmlns:a16="http://schemas.microsoft.com/office/drawing/2014/main" id="{B3DF05CA-EFE5-4691-AAE4-ADD94669E27E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34" name="Agrupar 433">
              <a:extLst>
                <a:ext uri="{FF2B5EF4-FFF2-40B4-BE49-F238E27FC236}">
                  <a16:creationId xmlns:a16="http://schemas.microsoft.com/office/drawing/2014/main" id="{BA6D3A51-DBDB-41D9-BB44-AB1EF6ECB8F3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35" name="Elipse 434">
                <a:extLst>
                  <a:ext uri="{FF2B5EF4-FFF2-40B4-BE49-F238E27FC236}">
                    <a16:creationId xmlns:a16="http://schemas.microsoft.com/office/drawing/2014/main" id="{715FFF78-200C-46EA-8720-6940C34BE1C7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Elipse 435">
                <a:extLst>
                  <a:ext uri="{FF2B5EF4-FFF2-40B4-BE49-F238E27FC236}">
                    <a16:creationId xmlns:a16="http://schemas.microsoft.com/office/drawing/2014/main" id="{F8B9C675-5999-4384-8D68-FD8CCAE2DAFB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Elipse 436">
                <a:extLst>
                  <a:ext uri="{FF2B5EF4-FFF2-40B4-BE49-F238E27FC236}">
                    <a16:creationId xmlns:a16="http://schemas.microsoft.com/office/drawing/2014/main" id="{2D83E194-A445-4652-8E5C-1AE7C725CE1A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Elipse 437">
                <a:extLst>
                  <a:ext uri="{FF2B5EF4-FFF2-40B4-BE49-F238E27FC236}">
                    <a16:creationId xmlns:a16="http://schemas.microsoft.com/office/drawing/2014/main" id="{AFC0F14A-40B8-45A1-8D46-A23D2DB241F6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Elipse 438">
                <a:extLst>
                  <a:ext uri="{FF2B5EF4-FFF2-40B4-BE49-F238E27FC236}">
                    <a16:creationId xmlns:a16="http://schemas.microsoft.com/office/drawing/2014/main" id="{0E385B91-2C34-4D15-B36F-2A9E78F90030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Elipse 439">
                <a:extLst>
                  <a:ext uri="{FF2B5EF4-FFF2-40B4-BE49-F238E27FC236}">
                    <a16:creationId xmlns:a16="http://schemas.microsoft.com/office/drawing/2014/main" id="{98997B2C-50C1-459E-B3D9-91D6816ACACF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Elipse 440">
                <a:extLst>
                  <a:ext uri="{FF2B5EF4-FFF2-40B4-BE49-F238E27FC236}">
                    <a16:creationId xmlns:a16="http://schemas.microsoft.com/office/drawing/2014/main" id="{E584AAEE-391F-4AD0-B98B-E86E86744D6D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Elipse 441">
                <a:extLst>
                  <a:ext uri="{FF2B5EF4-FFF2-40B4-BE49-F238E27FC236}">
                    <a16:creationId xmlns:a16="http://schemas.microsoft.com/office/drawing/2014/main" id="{F7585B2B-4155-4295-ACD0-607EA7D134D1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Elipse 442">
                <a:extLst>
                  <a:ext uri="{FF2B5EF4-FFF2-40B4-BE49-F238E27FC236}">
                    <a16:creationId xmlns:a16="http://schemas.microsoft.com/office/drawing/2014/main" id="{63BAD95E-AEF7-485F-84F6-F6920E12664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Elipse 443">
                <a:extLst>
                  <a:ext uri="{FF2B5EF4-FFF2-40B4-BE49-F238E27FC236}">
                    <a16:creationId xmlns:a16="http://schemas.microsoft.com/office/drawing/2014/main" id="{426D2E88-9ACA-423E-BD68-131D0090B887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Elipse 444">
                <a:extLst>
                  <a:ext uri="{FF2B5EF4-FFF2-40B4-BE49-F238E27FC236}">
                    <a16:creationId xmlns:a16="http://schemas.microsoft.com/office/drawing/2014/main" id="{FD30113B-F50D-40E3-9C69-D3145F3CD7E0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86" name="Agrupar 485">
            <a:extLst>
              <a:ext uri="{FF2B5EF4-FFF2-40B4-BE49-F238E27FC236}">
                <a16:creationId xmlns:a16="http://schemas.microsoft.com/office/drawing/2014/main" id="{1B2613CC-63DA-479F-80C2-C3F5F5F74F80}"/>
              </a:ext>
            </a:extLst>
          </p:cNvPr>
          <p:cNvGrpSpPr/>
          <p:nvPr/>
        </p:nvGrpSpPr>
        <p:grpSpPr>
          <a:xfrm>
            <a:off x="-2063712" y="4286835"/>
            <a:ext cx="17400067" cy="187798"/>
            <a:chOff x="-1073112" y="2095500"/>
            <a:chExt cx="17400067" cy="187798"/>
          </a:xfrm>
        </p:grpSpPr>
        <p:grpSp>
          <p:nvGrpSpPr>
            <p:cNvPr id="487" name="Agrupar 486">
              <a:extLst>
                <a:ext uri="{FF2B5EF4-FFF2-40B4-BE49-F238E27FC236}">
                  <a16:creationId xmlns:a16="http://schemas.microsoft.com/office/drawing/2014/main" id="{79BA912B-4794-4555-AFFA-E0A88157E49E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33" name="Elipse 532">
                <a:extLst>
                  <a:ext uri="{FF2B5EF4-FFF2-40B4-BE49-F238E27FC236}">
                    <a16:creationId xmlns:a16="http://schemas.microsoft.com/office/drawing/2014/main" id="{0A4B0935-6F1B-495F-911B-CEF2CC54D25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Elipse 533">
                <a:extLst>
                  <a:ext uri="{FF2B5EF4-FFF2-40B4-BE49-F238E27FC236}">
                    <a16:creationId xmlns:a16="http://schemas.microsoft.com/office/drawing/2014/main" id="{3655992C-A9FF-4BFD-B10D-C49A50BA3635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Elipse 534">
                <a:extLst>
                  <a:ext uri="{FF2B5EF4-FFF2-40B4-BE49-F238E27FC236}">
                    <a16:creationId xmlns:a16="http://schemas.microsoft.com/office/drawing/2014/main" id="{11139107-E650-45FA-9741-036F096500F9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Elipse 535">
                <a:extLst>
                  <a:ext uri="{FF2B5EF4-FFF2-40B4-BE49-F238E27FC236}">
                    <a16:creationId xmlns:a16="http://schemas.microsoft.com/office/drawing/2014/main" id="{69649E7C-98B9-449F-B4C9-9792C3DC871C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Elipse 536">
                <a:extLst>
                  <a:ext uri="{FF2B5EF4-FFF2-40B4-BE49-F238E27FC236}">
                    <a16:creationId xmlns:a16="http://schemas.microsoft.com/office/drawing/2014/main" id="{1DF72F64-8B75-4C8F-8A33-C97D9A7C0DCC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Elipse 537">
                <a:extLst>
                  <a:ext uri="{FF2B5EF4-FFF2-40B4-BE49-F238E27FC236}">
                    <a16:creationId xmlns:a16="http://schemas.microsoft.com/office/drawing/2014/main" id="{7420CE51-451F-4EA2-87B2-268466F0C445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Elipse 538">
                <a:extLst>
                  <a:ext uri="{FF2B5EF4-FFF2-40B4-BE49-F238E27FC236}">
                    <a16:creationId xmlns:a16="http://schemas.microsoft.com/office/drawing/2014/main" id="{BCA95DAE-1859-4E79-94E5-87E746ACAE87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Elipse 539">
                <a:extLst>
                  <a:ext uri="{FF2B5EF4-FFF2-40B4-BE49-F238E27FC236}">
                    <a16:creationId xmlns:a16="http://schemas.microsoft.com/office/drawing/2014/main" id="{16B2FF5C-3787-4624-BAD7-2FBF0AC60816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Elipse 540">
                <a:extLst>
                  <a:ext uri="{FF2B5EF4-FFF2-40B4-BE49-F238E27FC236}">
                    <a16:creationId xmlns:a16="http://schemas.microsoft.com/office/drawing/2014/main" id="{962B726E-6CCF-45FB-85DA-1BD3EC67A0BE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Elipse 541">
                <a:extLst>
                  <a:ext uri="{FF2B5EF4-FFF2-40B4-BE49-F238E27FC236}">
                    <a16:creationId xmlns:a16="http://schemas.microsoft.com/office/drawing/2014/main" id="{B3BADE71-07AC-4506-B1D4-1B432A9A5791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8" name="Agrupar 487">
              <a:extLst>
                <a:ext uri="{FF2B5EF4-FFF2-40B4-BE49-F238E27FC236}">
                  <a16:creationId xmlns:a16="http://schemas.microsoft.com/office/drawing/2014/main" id="{0A42A1B1-91B4-4504-8594-D61BB6EAFDE1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23" name="Elipse 522">
                <a:extLst>
                  <a:ext uri="{FF2B5EF4-FFF2-40B4-BE49-F238E27FC236}">
                    <a16:creationId xmlns:a16="http://schemas.microsoft.com/office/drawing/2014/main" id="{EF1E42BB-C308-4ADB-8E03-8F1F5CF84BAE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Elipse 523">
                <a:extLst>
                  <a:ext uri="{FF2B5EF4-FFF2-40B4-BE49-F238E27FC236}">
                    <a16:creationId xmlns:a16="http://schemas.microsoft.com/office/drawing/2014/main" id="{0297F896-0109-4822-8225-8FC27EC872B1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Elipse 524">
                <a:extLst>
                  <a:ext uri="{FF2B5EF4-FFF2-40B4-BE49-F238E27FC236}">
                    <a16:creationId xmlns:a16="http://schemas.microsoft.com/office/drawing/2014/main" id="{FEBE0604-2E03-4701-B049-F1569FA51D6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Elipse 525">
                <a:extLst>
                  <a:ext uri="{FF2B5EF4-FFF2-40B4-BE49-F238E27FC236}">
                    <a16:creationId xmlns:a16="http://schemas.microsoft.com/office/drawing/2014/main" id="{A4C699E8-851F-48E6-8B3F-F8D377943906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Elipse 526">
                <a:extLst>
                  <a:ext uri="{FF2B5EF4-FFF2-40B4-BE49-F238E27FC236}">
                    <a16:creationId xmlns:a16="http://schemas.microsoft.com/office/drawing/2014/main" id="{0EE43C15-D4AF-4245-A562-03A26FFF6644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Elipse 527">
                <a:extLst>
                  <a:ext uri="{FF2B5EF4-FFF2-40B4-BE49-F238E27FC236}">
                    <a16:creationId xmlns:a16="http://schemas.microsoft.com/office/drawing/2014/main" id="{BB3F901C-F2E0-4BFC-8665-E26ABF96E534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Elipse 528">
                <a:extLst>
                  <a:ext uri="{FF2B5EF4-FFF2-40B4-BE49-F238E27FC236}">
                    <a16:creationId xmlns:a16="http://schemas.microsoft.com/office/drawing/2014/main" id="{CDEBB771-DA48-4E9C-BF5D-87E7FC4CF1AF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Elipse 529">
                <a:extLst>
                  <a:ext uri="{FF2B5EF4-FFF2-40B4-BE49-F238E27FC236}">
                    <a16:creationId xmlns:a16="http://schemas.microsoft.com/office/drawing/2014/main" id="{18F021C1-233C-4AE0-B4E5-E27808BD9898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Elipse 530">
                <a:extLst>
                  <a:ext uri="{FF2B5EF4-FFF2-40B4-BE49-F238E27FC236}">
                    <a16:creationId xmlns:a16="http://schemas.microsoft.com/office/drawing/2014/main" id="{CD50141B-409B-43FD-A772-EB4DD90DBDD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Elipse 531">
                <a:extLst>
                  <a:ext uri="{FF2B5EF4-FFF2-40B4-BE49-F238E27FC236}">
                    <a16:creationId xmlns:a16="http://schemas.microsoft.com/office/drawing/2014/main" id="{10E4A55A-E6D0-4EE9-A3D5-A785C692F1AB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89" name="Agrupar 488">
              <a:extLst>
                <a:ext uri="{FF2B5EF4-FFF2-40B4-BE49-F238E27FC236}">
                  <a16:creationId xmlns:a16="http://schemas.microsoft.com/office/drawing/2014/main" id="{D5DDAEE8-BD73-4424-8243-BFE095C7D06C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13" name="Elipse 512">
                <a:extLst>
                  <a:ext uri="{FF2B5EF4-FFF2-40B4-BE49-F238E27FC236}">
                    <a16:creationId xmlns:a16="http://schemas.microsoft.com/office/drawing/2014/main" id="{E64F2789-45B8-4B18-A880-AC39D49C360C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Elipse 513">
                <a:extLst>
                  <a:ext uri="{FF2B5EF4-FFF2-40B4-BE49-F238E27FC236}">
                    <a16:creationId xmlns:a16="http://schemas.microsoft.com/office/drawing/2014/main" id="{2E68649C-4551-4EBC-A6E2-9E7ED040540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Elipse 514">
                <a:extLst>
                  <a:ext uri="{FF2B5EF4-FFF2-40B4-BE49-F238E27FC236}">
                    <a16:creationId xmlns:a16="http://schemas.microsoft.com/office/drawing/2014/main" id="{0E2F1A04-BCC4-444D-9B8A-DED3F80C0AF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Elipse 515">
                <a:extLst>
                  <a:ext uri="{FF2B5EF4-FFF2-40B4-BE49-F238E27FC236}">
                    <a16:creationId xmlns:a16="http://schemas.microsoft.com/office/drawing/2014/main" id="{435D3B94-7101-4A79-8366-81B9038AEF3E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Elipse 516">
                <a:extLst>
                  <a:ext uri="{FF2B5EF4-FFF2-40B4-BE49-F238E27FC236}">
                    <a16:creationId xmlns:a16="http://schemas.microsoft.com/office/drawing/2014/main" id="{1ADCF572-782D-4291-A348-77F357C2E50D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Elipse 517">
                <a:extLst>
                  <a:ext uri="{FF2B5EF4-FFF2-40B4-BE49-F238E27FC236}">
                    <a16:creationId xmlns:a16="http://schemas.microsoft.com/office/drawing/2014/main" id="{5BDF9176-A97E-465A-A57C-392246D20D95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Elipse 518">
                <a:extLst>
                  <a:ext uri="{FF2B5EF4-FFF2-40B4-BE49-F238E27FC236}">
                    <a16:creationId xmlns:a16="http://schemas.microsoft.com/office/drawing/2014/main" id="{634A0C40-2CFD-4B5D-A011-50AEF6E1D05E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Elipse 519">
                <a:extLst>
                  <a:ext uri="{FF2B5EF4-FFF2-40B4-BE49-F238E27FC236}">
                    <a16:creationId xmlns:a16="http://schemas.microsoft.com/office/drawing/2014/main" id="{4C7DC5A5-F6D5-4C2A-87D8-CFDE825B128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Elipse 520">
                <a:extLst>
                  <a:ext uri="{FF2B5EF4-FFF2-40B4-BE49-F238E27FC236}">
                    <a16:creationId xmlns:a16="http://schemas.microsoft.com/office/drawing/2014/main" id="{1FEA0485-93D2-46F1-B00D-3E787609FF82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Elipse 521">
                <a:extLst>
                  <a:ext uri="{FF2B5EF4-FFF2-40B4-BE49-F238E27FC236}">
                    <a16:creationId xmlns:a16="http://schemas.microsoft.com/office/drawing/2014/main" id="{16EC3B02-AD75-4921-AB64-A59CE408B823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0" name="Agrupar 489">
              <a:extLst>
                <a:ext uri="{FF2B5EF4-FFF2-40B4-BE49-F238E27FC236}">
                  <a16:creationId xmlns:a16="http://schemas.microsoft.com/office/drawing/2014/main" id="{9BD50EFB-FC07-466A-B0CA-F3C22CC7697B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03" name="Elipse 502">
                <a:extLst>
                  <a:ext uri="{FF2B5EF4-FFF2-40B4-BE49-F238E27FC236}">
                    <a16:creationId xmlns:a16="http://schemas.microsoft.com/office/drawing/2014/main" id="{6C8BDB61-EFDE-417F-8C5F-4A21C51C213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Elipse 503">
                <a:extLst>
                  <a:ext uri="{FF2B5EF4-FFF2-40B4-BE49-F238E27FC236}">
                    <a16:creationId xmlns:a16="http://schemas.microsoft.com/office/drawing/2014/main" id="{1224CB67-ADA3-493F-BCB7-19D5F964A53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Elipse 504">
                <a:extLst>
                  <a:ext uri="{FF2B5EF4-FFF2-40B4-BE49-F238E27FC236}">
                    <a16:creationId xmlns:a16="http://schemas.microsoft.com/office/drawing/2014/main" id="{2CF6E07D-A70B-4B93-8DA0-F86D7456810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Elipse 505">
                <a:extLst>
                  <a:ext uri="{FF2B5EF4-FFF2-40B4-BE49-F238E27FC236}">
                    <a16:creationId xmlns:a16="http://schemas.microsoft.com/office/drawing/2014/main" id="{7ADDA8B9-D1A3-4340-AE8E-6A9D3027EA29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Elipse 506">
                <a:extLst>
                  <a:ext uri="{FF2B5EF4-FFF2-40B4-BE49-F238E27FC236}">
                    <a16:creationId xmlns:a16="http://schemas.microsoft.com/office/drawing/2014/main" id="{0C4D52DE-9317-4FCE-A2C1-5801B959A41C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Elipse 507">
                <a:extLst>
                  <a:ext uri="{FF2B5EF4-FFF2-40B4-BE49-F238E27FC236}">
                    <a16:creationId xmlns:a16="http://schemas.microsoft.com/office/drawing/2014/main" id="{7AA60DBF-8DB0-4461-BCDD-6AF2CB96632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Elipse 508">
                <a:extLst>
                  <a:ext uri="{FF2B5EF4-FFF2-40B4-BE49-F238E27FC236}">
                    <a16:creationId xmlns:a16="http://schemas.microsoft.com/office/drawing/2014/main" id="{1F28577D-8F94-449D-B0FE-4C7D7A17AF3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Elipse 509">
                <a:extLst>
                  <a:ext uri="{FF2B5EF4-FFF2-40B4-BE49-F238E27FC236}">
                    <a16:creationId xmlns:a16="http://schemas.microsoft.com/office/drawing/2014/main" id="{9C1F0DF2-6EE5-4FA8-BB98-813322FDC96C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Elipse 510">
                <a:extLst>
                  <a:ext uri="{FF2B5EF4-FFF2-40B4-BE49-F238E27FC236}">
                    <a16:creationId xmlns:a16="http://schemas.microsoft.com/office/drawing/2014/main" id="{C636216A-FBA7-4BC8-82DC-4B82EA5EBFE9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Elipse 511">
                <a:extLst>
                  <a:ext uri="{FF2B5EF4-FFF2-40B4-BE49-F238E27FC236}">
                    <a16:creationId xmlns:a16="http://schemas.microsoft.com/office/drawing/2014/main" id="{B944F2A6-4F69-4922-9BE1-E99E7646363B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91" name="Agrupar 490">
              <a:extLst>
                <a:ext uri="{FF2B5EF4-FFF2-40B4-BE49-F238E27FC236}">
                  <a16:creationId xmlns:a16="http://schemas.microsoft.com/office/drawing/2014/main" id="{9E5725ED-9E0F-4EED-8A08-E0F6F148D26D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492" name="Elipse 491">
                <a:extLst>
                  <a:ext uri="{FF2B5EF4-FFF2-40B4-BE49-F238E27FC236}">
                    <a16:creationId xmlns:a16="http://schemas.microsoft.com/office/drawing/2014/main" id="{DF0F78F9-7497-45B9-BA64-2104F1E26AC4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Elipse 492">
                <a:extLst>
                  <a:ext uri="{FF2B5EF4-FFF2-40B4-BE49-F238E27FC236}">
                    <a16:creationId xmlns:a16="http://schemas.microsoft.com/office/drawing/2014/main" id="{DABC8C00-F104-4724-A73D-FD9292AB3E67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Elipse 493">
                <a:extLst>
                  <a:ext uri="{FF2B5EF4-FFF2-40B4-BE49-F238E27FC236}">
                    <a16:creationId xmlns:a16="http://schemas.microsoft.com/office/drawing/2014/main" id="{29176BA1-52B6-48C0-90F4-BE1C3C98EF28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Elipse 494">
                <a:extLst>
                  <a:ext uri="{FF2B5EF4-FFF2-40B4-BE49-F238E27FC236}">
                    <a16:creationId xmlns:a16="http://schemas.microsoft.com/office/drawing/2014/main" id="{B495725D-F334-4D96-BC89-C513062D6E18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Elipse 495">
                <a:extLst>
                  <a:ext uri="{FF2B5EF4-FFF2-40B4-BE49-F238E27FC236}">
                    <a16:creationId xmlns:a16="http://schemas.microsoft.com/office/drawing/2014/main" id="{8337549A-09D9-4062-8485-C80CF751BC5B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Elipse 496">
                <a:extLst>
                  <a:ext uri="{FF2B5EF4-FFF2-40B4-BE49-F238E27FC236}">
                    <a16:creationId xmlns:a16="http://schemas.microsoft.com/office/drawing/2014/main" id="{496E7A42-1D26-49E2-BBE1-48DE5BA06885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Elipse 497">
                <a:extLst>
                  <a:ext uri="{FF2B5EF4-FFF2-40B4-BE49-F238E27FC236}">
                    <a16:creationId xmlns:a16="http://schemas.microsoft.com/office/drawing/2014/main" id="{E7E00D2B-0C7C-4771-8A90-5AFCF3A60B57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Elipse 498">
                <a:extLst>
                  <a:ext uri="{FF2B5EF4-FFF2-40B4-BE49-F238E27FC236}">
                    <a16:creationId xmlns:a16="http://schemas.microsoft.com/office/drawing/2014/main" id="{39A717EB-9E33-43C7-A82E-4DC68892C47F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Elipse 499">
                <a:extLst>
                  <a:ext uri="{FF2B5EF4-FFF2-40B4-BE49-F238E27FC236}">
                    <a16:creationId xmlns:a16="http://schemas.microsoft.com/office/drawing/2014/main" id="{AF22F48C-ED54-45B0-8C7F-78481DA3B51B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Elipse 500">
                <a:extLst>
                  <a:ext uri="{FF2B5EF4-FFF2-40B4-BE49-F238E27FC236}">
                    <a16:creationId xmlns:a16="http://schemas.microsoft.com/office/drawing/2014/main" id="{782DF89A-9ECF-4633-9221-A45BB8B593A4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Elipse 501">
                <a:extLst>
                  <a:ext uri="{FF2B5EF4-FFF2-40B4-BE49-F238E27FC236}">
                    <a16:creationId xmlns:a16="http://schemas.microsoft.com/office/drawing/2014/main" id="{61BA230A-58F8-40E3-9F1C-84DFE8BC5E5A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43" name="Agrupar 542">
            <a:extLst>
              <a:ext uri="{FF2B5EF4-FFF2-40B4-BE49-F238E27FC236}">
                <a16:creationId xmlns:a16="http://schemas.microsoft.com/office/drawing/2014/main" id="{70AA1CF0-FF8D-4A43-A37C-DFD37D32AE5F}"/>
              </a:ext>
            </a:extLst>
          </p:cNvPr>
          <p:cNvGrpSpPr/>
          <p:nvPr/>
        </p:nvGrpSpPr>
        <p:grpSpPr>
          <a:xfrm>
            <a:off x="-2063712" y="5498768"/>
            <a:ext cx="17400067" cy="187798"/>
            <a:chOff x="-1073112" y="2095500"/>
            <a:chExt cx="17400067" cy="187798"/>
          </a:xfrm>
        </p:grpSpPr>
        <p:grpSp>
          <p:nvGrpSpPr>
            <p:cNvPr id="544" name="Agrupar 543">
              <a:extLst>
                <a:ext uri="{FF2B5EF4-FFF2-40B4-BE49-F238E27FC236}">
                  <a16:creationId xmlns:a16="http://schemas.microsoft.com/office/drawing/2014/main" id="{2464FF0C-777E-489E-A1B9-38F28BE3F4CD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90" name="Elipse 589">
                <a:extLst>
                  <a:ext uri="{FF2B5EF4-FFF2-40B4-BE49-F238E27FC236}">
                    <a16:creationId xmlns:a16="http://schemas.microsoft.com/office/drawing/2014/main" id="{2643D255-33F7-48BB-AECA-DF20B49E19D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Elipse 590">
                <a:extLst>
                  <a:ext uri="{FF2B5EF4-FFF2-40B4-BE49-F238E27FC236}">
                    <a16:creationId xmlns:a16="http://schemas.microsoft.com/office/drawing/2014/main" id="{A90E4B0F-793E-474B-80E6-BFB7A2C1CA9F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Elipse 591">
                <a:extLst>
                  <a:ext uri="{FF2B5EF4-FFF2-40B4-BE49-F238E27FC236}">
                    <a16:creationId xmlns:a16="http://schemas.microsoft.com/office/drawing/2014/main" id="{938ED761-12D9-4DCF-932F-D7D04B35212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Elipse 592">
                <a:extLst>
                  <a:ext uri="{FF2B5EF4-FFF2-40B4-BE49-F238E27FC236}">
                    <a16:creationId xmlns:a16="http://schemas.microsoft.com/office/drawing/2014/main" id="{0B09DF98-433C-4424-8E5C-C9576EAA2D0B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Elipse 593">
                <a:extLst>
                  <a:ext uri="{FF2B5EF4-FFF2-40B4-BE49-F238E27FC236}">
                    <a16:creationId xmlns:a16="http://schemas.microsoft.com/office/drawing/2014/main" id="{3FB10E0B-0A17-4BB7-A4E1-A6496BCA885E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Elipse 594">
                <a:extLst>
                  <a:ext uri="{FF2B5EF4-FFF2-40B4-BE49-F238E27FC236}">
                    <a16:creationId xmlns:a16="http://schemas.microsoft.com/office/drawing/2014/main" id="{72227E75-FB50-494F-A16B-1758F1FFB43F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Elipse 595">
                <a:extLst>
                  <a:ext uri="{FF2B5EF4-FFF2-40B4-BE49-F238E27FC236}">
                    <a16:creationId xmlns:a16="http://schemas.microsoft.com/office/drawing/2014/main" id="{DBB94DAE-2C75-4CF5-9A6B-8C278C7138F5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Elipse 596">
                <a:extLst>
                  <a:ext uri="{FF2B5EF4-FFF2-40B4-BE49-F238E27FC236}">
                    <a16:creationId xmlns:a16="http://schemas.microsoft.com/office/drawing/2014/main" id="{A4FB0F9E-7AD9-4385-9B74-459034152E8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Elipse 597">
                <a:extLst>
                  <a:ext uri="{FF2B5EF4-FFF2-40B4-BE49-F238E27FC236}">
                    <a16:creationId xmlns:a16="http://schemas.microsoft.com/office/drawing/2014/main" id="{4D89C892-1CBD-4E60-9CFB-FF3AC8FAB2CF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Elipse 598">
                <a:extLst>
                  <a:ext uri="{FF2B5EF4-FFF2-40B4-BE49-F238E27FC236}">
                    <a16:creationId xmlns:a16="http://schemas.microsoft.com/office/drawing/2014/main" id="{A7DFB7EB-C30D-4A77-BB35-7EFF1038876C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5" name="Agrupar 544">
              <a:extLst>
                <a:ext uri="{FF2B5EF4-FFF2-40B4-BE49-F238E27FC236}">
                  <a16:creationId xmlns:a16="http://schemas.microsoft.com/office/drawing/2014/main" id="{80F0B830-8673-4D56-94D7-D3D1EFB28916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80" name="Elipse 579">
                <a:extLst>
                  <a:ext uri="{FF2B5EF4-FFF2-40B4-BE49-F238E27FC236}">
                    <a16:creationId xmlns:a16="http://schemas.microsoft.com/office/drawing/2014/main" id="{0630CB62-7D03-4A76-80B1-BEB5027BA519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Elipse 580">
                <a:extLst>
                  <a:ext uri="{FF2B5EF4-FFF2-40B4-BE49-F238E27FC236}">
                    <a16:creationId xmlns:a16="http://schemas.microsoft.com/office/drawing/2014/main" id="{E011DA37-80F9-4904-B1DC-6CD7687E4CE0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Elipse 581">
                <a:extLst>
                  <a:ext uri="{FF2B5EF4-FFF2-40B4-BE49-F238E27FC236}">
                    <a16:creationId xmlns:a16="http://schemas.microsoft.com/office/drawing/2014/main" id="{36B01EAB-FBA4-4155-829F-0A038D14F1AB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Elipse 582">
                <a:extLst>
                  <a:ext uri="{FF2B5EF4-FFF2-40B4-BE49-F238E27FC236}">
                    <a16:creationId xmlns:a16="http://schemas.microsoft.com/office/drawing/2014/main" id="{0FEFC761-8AB3-47D1-9272-7DD33897C099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Elipse 583">
                <a:extLst>
                  <a:ext uri="{FF2B5EF4-FFF2-40B4-BE49-F238E27FC236}">
                    <a16:creationId xmlns:a16="http://schemas.microsoft.com/office/drawing/2014/main" id="{5F744DC3-DB71-45B7-903B-3A25EDBAB6EE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Elipse 584">
                <a:extLst>
                  <a:ext uri="{FF2B5EF4-FFF2-40B4-BE49-F238E27FC236}">
                    <a16:creationId xmlns:a16="http://schemas.microsoft.com/office/drawing/2014/main" id="{BCFB4EF1-BC67-43FF-BFF9-A1BA5EA43C16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Elipse 585">
                <a:extLst>
                  <a:ext uri="{FF2B5EF4-FFF2-40B4-BE49-F238E27FC236}">
                    <a16:creationId xmlns:a16="http://schemas.microsoft.com/office/drawing/2014/main" id="{01F3C9DE-68CF-4851-AB8E-A0093B61172D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Elipse 586">
                <a:extLst>
                  <a:ext uri="{FF2B5EF4-FFF2-40B4-BE49-F238E27FC236}">
                    <a16:creationId xmlns:a16="http://schemas.microsoft.com/office/drawing/2014/main" id="{E49EC416-3558-4292-8892-F04A62C84957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Elipse 587">
                <a:extLst>
                  <a:ext uri="{FF2B5EF4-FFF2-40B4-BE49-F238E27FC236}">
                    <a16:creationId xmlns:a16="http://schemas.microsoft.com/office/drawing/2014/main" id="{73D94FE0-9D7D-42F4-8C75-FF69E4FEF072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Elipse 588">
                <a:extLst>
                  <a:ext uri="{FF2B5EF4-FFF2-40B4-BE49-F238E27FC236}">
                    <a16:creationId xmlns:a16="http://schemas.microsoft.com/office/drawing/2014/main" id="{C4197B4B-5F65-4EB6-9E70-9AA6B8EFBE9C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6" name="Agrupar 545">
              <a:extLst>
                <a:ext uri="{FF2B5EF4-FFF2-40B4-BE49-F238E27FC236}">
                  <a16:creationId xmlns:a16="http://schemas.microsoft.com/office/drawing/2014/main" id="{BC4A96D2-D5CB-4C45-9BF4-D6CD36F7CF7C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70" name="Elipse 569">
                <a:extLst>
                  <a:ext uri="{FF2B5EF4-FFF2-40B4-BE49-F238E27FC236}">
                    <a16:creationId xmlns:a16="http://schemas.microsoft.com/office/drawing/2014/main" id="{7A918B85-F59F-43E2-83C9-A06CAF1AA10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Elipse 570">
                <a:extLst>
                  <a:ext uri="{FF2B5EF4-FFF2-40B4-BE49-F238E27FC236}">
                    <a16:creationId xmlns:a16="http://schemas.microsoft.com/office/drawing/2014/main" id="{0C82E32D-D07F-45F3-A2C8-8994C2B1244F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Elipse 571">
                <a:extLst>
                  <a:ext uri="{FF2B5EF4-FFF2-40B4-BE49-F238E27FC236}">
                    <a16:creationId xmlns:a16="http://schemas.microsoft.com/office/drawing/2014/main" id="{23BC3D22-8961-4F2D-BEB2-A4746FD12A4E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Elipse 572">
                <a:extLst>
                  <a:ext uri="{FF2B5EF4-FFF2-40B4-BE49-F238E27FC236}">
                    <a16:creationId xmlns:a16="http://schemas.microsoft.com/office/drawing/2014/main" id="{8587BCEB-72B0-47D9-8670-3A59A95B6C2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Elipse 573">
                <a:extLst>
                  <a:ext uri="{FF2B5EF4-FFF2-40B4-BE49-F238E27FC236}">
                    <a16:creationId xmlns:a16="http://schemas.microsoft.com/office/drawing/2014/main" id="{F411E0A9-7487-43E6-A3C9-8E78ED85EAF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Elipse 574">
                <a:extLst>
                  <a:ext uri="{FF2B5EF4-FFF2-40B4-BE49-F238E27FC236}">
                    <a16:creationId xmlns:a16="http://schemas.microsoft.com/office/drawing/2014/main" id="{8D516D4C-2BCA-47A7-9202-FF071D151C8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Elipse 575">
                <a:extLst>
                  <a:ext uri="{FF2B5EF4-FFF2-40B4-BE49-F238E27FC236}">
                    <a16:creationId xmlns:a16="http://schemas.microsoft.com/office/drawing/2014/main" id="{2F31C976-7290-4B26-A98C-3034515EBE82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Elipse 576">
                <a:extLst>
                  <a:ext uri="{FF2B5EF4-FFF2-40B4-BE49-F238E27FC236}">
                    <a16:creationId xmlns:a16="http://schemas.microsoft.com/office/drawing/2014/main" id="{25823D10-BED5-4427-92F7-654F4C5353D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Elipse 577">
                <a:extLst>
                  <a:ext uri="{FF2B5EF4-FFF2-40B4-BE49-F238E27FC236}">
                    <a16:creationId xmlns:a16="http://schemas.microsoft.com/office/drawing/2014/main" id="{F2711B4F-6846-4179-B8F6-93B10FA56FCE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Elipse 578">
                <a:extLst>
                  <a:ext uri="{FF2B5EF4-FFF2-40B4-BE49-F238E27FC236}">
                    <a16:creationId xmlns:a16="http://schemas.microsoft.com/office/drawing/2014/main" id="{1852ECDC-5583-476A-849C-7F0BA221CA4C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7" name="Agrupar 546">
              <a:extLst>
                <a:ext uri="{FF2B5EF4-FFF2-40B4-BE49-F238E27FC236}">
                  <a16:creationId xmlns:a16="http://schemas.microsoft.com/office/drawing/2014/main" id="{6C669DF9-6E71-4360-9CC7-1CD9C677D4DE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60" name="Elipse 559">
                <a:extLst>
                  <a:ext uri="{FF2B5EF4-FFF2-40B4-BE49-F238E27FC236}">
                    <a16:creationId xmlns:a16="http://schemas.microsoft.com/office/drawing/2014/main" id="{A929FE29-018A-48A4-A591-4AAF35D68293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Elipse 560">
                <a:extLst>
                  <a:ext uri="{FF2B5EF4-FFF2-40B4-BE49-F238E27FC236}">
                    <a16:creationId xmlns:a16="http://schemas.microsoft.com/office/drawing/2014/main" id="{65CD592D-6EBD-49B5-B78A-72650E83F498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Elipse 561">
                <a:extLst>
                  <a:ext uri="{FF2B5EF4-FFF2-40B4-BE49-F238E27FC236}">
                    <a16:creationId xmlns:a16="http://schemas.microsoft.com/office/drawing/2014/main" id="{FFCAC0C5-564F-4936-BB23-55D3C69E7F6D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Elipse 562">
                <a:extLst>
                  <a:ext uri="{FF2B5EF4-FFF2-40B4-BE49-F238E27FC236}">
                    <a16:creationId xmlns:a16="http://schemas.microsoft.com/office/drawing/2014/main" id="{A9FF8B32-26BE-4CAB-8022-ACEF3966BD25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Elipse 563">
                <a:extLst>
                  <a:ext uri="{FF2B5EF4-FFF2-40B4-BE49-F238E27FC236}">
                    <a16:creationId xmlns:a16="http://schemas.microsoft.com/office/drawing/2014/main" id="{3DC7AB5E-F94E-432A-84FF-C1D97574ABA1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Elipse 564">
                <a:extLst>
                  <a:ext uri="{FF2B5EF4-FFF2-40B4-BE49-F238E27FC236}">
                    <a16:creationId xmlns:a16="http://schemas.microsoft.com/office/drawing/2014/main" id="{4E25F9CF-98D8-4B6A-9A1D-2639B8AB547C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Elipse 565">
                <a:extLst>
                  <a:ext uri="{FF2B5EF4-FFF2-40B4-BE49-F238E27FC236}">
                    <a16:creationId xmlns:a16="http://schemas.microsoft.com/office/drawing/2014/main" id="{69F75DE6-619E-497B-BE51-E6F49B9AB9AA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Elipse 566">
                <a:extLst>
                  <a:ext uri="{FF2B5EF4-FFF2-40B4-BE49-F238E27FC236}">
                    <a16:creationId xmlns:a16="http://schemas.microsoft.com/office/drawing/2014/main" id="{D411A4FA-3B0C-46EE-BF98-E498DE406109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Elipse 567">
                <a:extLst>
                  <a:ext uri="{FF2B5EF4-FFF2-40B4-BE49-F238E27FC236}">
                    <a16:creationId xmlns:a16="http://schemas.microsoft.com/office/drawing/2014/main" id="{7C466686-C0E0-4259-A7EF-1E22774B757B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Elipse 568">
                <a:extLst>
                  <a:ext uri="{FF2B5EF4-FFF2-40B4-BE49-F238E27FC236}">
                    <a16:creationId xmlns:a16="http://schemas.microsoft.com/office/drawing/2014/main" id="{92045162-64E2-4382-8D42-32A735BB17A3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48" name="Agrupar 547">
              <a:extLst>
                <a:ext uri="{FF2B5EF4-FFF2-40B4-BE49-F238E27FC236}">
                  <a16:creationId xmlns:a16="http://schemas.microsoft.com/office/drawing/2014/main" id="{33C50C2D-509D-4BB5-81AE-502662216A24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549" name="Elipse 548">
                <a:extLst>
                  <a:ext uri="{FF2B5EF4-FFF2-40B4-BE49-F238E27FC236}">
                    <a16:creationId xmlns:a16="http://schemas.microsoft.com/office/drawing/2014/main" id="{566A5FC8-AB97-407F-AAF3-3F9509F3DE9A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Elipse 549">
                <a:extLst>
                  <a:ext uri="{FF2B5EF4-FFF2-40B4-BE49-F238E27FC236}">
                    <a16:creationId xmlns:a16="http://schemas.microsoft.com/office/drawing/2014/main" id="{DB6985DA-17D3-40BD-8340-89D1B123AA59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Elipse 550">
                <a:extLst>
                  <a:ext uri="{FF2B5EF4-FFF2-40B4-BE49-F238E27FC236}">
                    <a16:creationId xmlns:a16="http://schemas.microsoft.com/office/drawing/2014/main" id="{01D01887-8268-45FC-9AFF-9EE45DAFEE2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Elipse 551">
                <a:extLst>
                  <a:ext uri="{FF2B5EF4-FFF2-40B4-BE49-F238E27FC236}">
                    <a16:creationId xmlns:a16="http://schemas.microsoft.com/office/drawing/2014/main" id="{AC458EA2-DBBB-4367-B4DB-613B2B71F575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Elipse 552">
                <a:extLst>
                  <a:ext uri="{FF2B5EF4-FFF2-40B4-BE49-F238E27FC236}">
                    <a16:creationId xmlns:a16="http://schemas.microsoft.com/office/drawing/2014/main" id="{0D4062FF-3B81-4A31-AC7A-697FE5CADBB5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Elipse 553">
                <a:extLst>
                  <a:ext uri="{FF2B5EF4-FFF2-40B4-BE49-F238E27FC236}">
                    <a16:creationId xmlns:a16="http://schemas.microsoft.com/office/drawing/2014/main" id="{9ED69982-5E32-4FCD-A766-89B1405B287C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Elipse 554">
                <a:extLst>
                  <a:ext uri="{FF2B5EF4-FFF2-40B4-BE49-F238E27FC236}">
                    <a16:creationId xmlns:a16="http://schemas.microsoft.com/office/drawing/2014/main" id="{65713D51-F607-4E7E-9F9F-99E6C4CC1B2B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Elipse 555">
                <a:extLst>
                  <a:ext uri="{FF2B5EF4-FFF2-40B4-BE49-F238E27FC236}">
                    <a16:creationId xmlns:a16="http://schemas.microsoft.com/office/drawing/2014/main" id="{2E7AABED-E660-4763-8B16-436276607A3F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Elipse 556">
                <a:extLst>
                  <a:ext uri="{FF2B5EF4-FFF2-40B4-BE49-F238E27FC236}">
                    <a16:creationId xmlns:a16="http://schemas.microsoft.com/office/drawing/2014/main" id="{39427E33-2704-4154-9473-56DC7F6843A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Elipse 557">
                <a:extLst>
                  <a:ext uri="{FF2B5EF4-FFF2-40B4-BE49-F238E27FC236}">
                    <a16:creationId xmlns:a16="http://schemas.microsoft.com/office/drawing/2014/main" id="{27A1B79A-FE80-4440-B6C0-B692EA679FD4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Elipse 558">
                <a:extLst>
                  <a:ext uri="{FF2B5EF4-FFF2-40B4-BE49-F238E27FC236}">
                    <a16:creationId xmlns:a16="http://schemas.microsoft.com/office/drawing/2014/main" id="{665E8A9F-F1DF-4B90-9403-C71D4AFC5EFB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00" name="Agrupar 599">
            <a:extLst>
              <a:ext uri="{FF2B5EF4-FFF2-40B4-BE49-F238E27FC236}">
                <a16:creationId xmlns:a16="http://schemas.microsoft.com/office/drawing/2014/main" id="{207CEE41-BF34-4982-AA66-2327F8CB691E}"/>
              </a:ext>
            </a:extLst>
          </p:cNvPr>
          <p:cNvGrpSpPr/>
          <p:nvPr/>
        </p:nvGrpSpPr>
        <p:grpSpPr>
          <a:xfrm>
            <a:off x="-2063712" y="5094789"/>
            <a:ext cx="17400067" cy="187798"/>
            <a:chOff x="-1073112" y="2095500"/>
            <a:chExt cx="17400067" cy="187798"/>
          </a:xfrm>
        </p:grpSpPr>
        <p:grpSp>
          <p:nvGrpSpPr>
            <p:cNvPr id="601" name="Agrupar 600">
              <a:extLst>
                <a:ext uri="{FF2B5EF4-FFF2-40B4-BE49-F238E27FC236}">
                  <a16:creationId xmlns:a16="http://schemas.microsoft.com/office/drawing/2014/main" id="{A03190A6-B335-4BA4-9AD0-F55BCA666914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47" name="Elipse 646">
                <a:extLst>
                  <a:ext uri="{FF2B5EF4-FFF2-40B4-BE49-F238E27FC236}">
                    <a16:creationId xmlns:a16="http://schemas.microsoft.com/office/drawing/2014/main" id="{1A50EF48-4A41-49A0-A185-B71A0CC9EDF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Elipse 647">
                <a:extLst>
                  <a:ext uri="{FF2B5EF4-FFF2-40B4-BE49-F238E27FC236}">
                    <a16:creationId xmlns:a16="http://schemas.microsoft.com/office/drawing/2014/main" id="{C114B265-C249-41B2-A8B5-5B8A8E0C260D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Elipse 648">
                <a:extLst>
                  <a:ext uri="{FF2B5EF4-FFF2-40B4-BE49-F238E27FC236}">
                    <a16:creationId xmlns:a16="http://schemas.microsoft.com/office/drawing/2014/main" id="{F1804100-20CD-4F28-9482-D58A44111615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Elipse 649">
                <a:extLst>
                  <a:ext uri="{FF2B5EF4-FFF2-40B4-BE49-F238E27FC236}">
                    <a16:creationId xmlns:a16="http://schemas.microsoft.com/office/drawing/2014/main" id="{1B69BD0E-D691-40D7-B0D7-ACAAE73CA641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Elipse 650">
                <a:extLst>
                  <a:ext uri="{FF2B5EF4-FFF2-40B4-BE49-F238E27FC236}">
                    <a16:creationId xmlns:a16="http://schemas.microsoft.com/office/drawing/2014/main" id="{4B29C06D-4FB4-4FD7-855A-7D02B76B2ABF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Elipse 651">
                <a:extLst>
                  <a:ext uri="{FF2B5EF4-FFF2-40B4-BE49-F238E27FC236}">
                    <a16:creationId xmlns:a16="http://schemas.microsoft.com/office/drawing/2014/main" id="{520BB031-D577-41A0-87F2-9B09AE676C7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Elipse 652">
                <a:extLst>
                  <a:ext uri="{FF2B5EF4-FFF2-40B4-BE49-F238E27FC236}">
                    <a16:creationId xmlns:a16="http://schemas.microsoft.com/office/drawing/2014/main" id="{E2B2F914-F1BB-42F4-8DF0-3ADDFBEA5468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Elipse 653">
                <a:extLst>
                  <a:ext uri="{FF2B5EF4-FFF2-40B4-BE49-F238E27FC236}">
                    <a16:creationId xmlns:a16="http://schemas.microsoft.com/office/drawing/2014/main" id="{0A36FBE5-39B3-49F0-93D0-5E04CB9B8CF3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Elipse 654">
                <a:extLst>
                  <a:ext uri="{FF2B5EF4-FFF2-40B4-BE49-F238E27FC236}">
                    <a16:creationId xmlns:a16="http://schemas.microsoft.com/office/drawing/2014/main" id="{EA762EC3-D65F-4CF5-B4F9-76A4B5FC915D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Elipse 655">
                <a:extLst>
                  <a:ext uri="{FF2B5EF4-FFF2-40B4-BE49-F238E27FC236}">
                    <a16:creationId xmlns:a16="http://schemas.microsoft.com/office/drawing/2014/main" id="{9EEB18EC-288F-44BF-B6B3-31A5C1B441CA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2" name="Agrupar 601">
              <a:extLst>
                <a:ext uri="{FF2B5EF4-FFF2-40B4-BE49-F238E27FC236}">
                  <a16:creationId xmlns:a16="http://schemas.microsoft.com/office/drawing/2014/main" id="{1EB5A0C9-2A86-4214-AA5C-6A5153182189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37" name="Elipse 636">
                <a:extLst>
                  <a:ext uri="{FF2B5EF4-FFF2-40B4-BE49-F238E27FC236}">
                    <a16:creationId xmlns:a16="http://schemas.microsoft.com/office/drawing/2014/main" id="{FB55CD87-DBA1-4D25-A589-311C761BE54E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Elipse 637">
                <a:extLst>
                  <a:ext uri="{FF2B5EF4-FFF2-40B4-BE49-F238E27FC236}">
                    <a16:creationId xmlns:a16="http://schemas.microsoft.com/office/drawing/2014/main" id="{B1372F89-0B7E-492C-9071-9E1AF0B1E281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Elipse 638">
                <a:extLst>
                  <a:ext uri="{FF2B5EF4-FFF2-40B4-BE49-F238E27FC236}">
                    <a16:creationId xmlns:a16="http://schemas.microsoft.com/office/drawing/2014/main" id="{18ACEAAA-857C-4C68-AA94-D9B1D1E0E064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Elipse 639">
                <a:extLst>
                  <a:ext uri="{FF2B5EF4-FFF2-40B4-BE49-F238E27FC236}">
                    <a16:creationId xmlns:a16="http://schemas.microsoft.com/office/drawing/2014/main" id="{DF400BBB-B83D-4D00-974D-85C6C123907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Elipse 640">
                <a:extLst>
                  <a:ext uri="{FF2B5EF4-FFF2-40B4-BE49-F238E27FC236}">
                    <a16:creationId xmlns:a16="http://schemas.microsoft.com/office/drawing/2014/main" id="{0433F9A9-BD03-48A5-9846-E60DEDB872F5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Elipse 641">
                <a:extLst>
                  <a:ext uri="{FF2B5EF4-FFF2-40B4-BE49-F238E27FC236}">
                    <a16:creationId xmlns:a16="http://schemas.microsoft.com/office/drawing/2014/main" id="{56777330-30A8-48AE-8B3A-76BA5CC2A93F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Elipse 642">
                <a:extLst>
                  <a:ext uri="{FF2B5EF4-FFF2-40B4-BE49-F238E27FC236}">
                    <a16:creationId xmlns:a16="http://schemas.microsoft.com/office/drawing/2014/main" id="{ACBEA4DE-E41F-44F0-B9F2-4285259EB6E8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Elipse 643">
                <a:extLst>
                  <a:ext uri="{FF2B5EF4-FFF2-40B4-BE49-F238E27FC236}">
                    <a16:creationId xmlns:a16="http://schemas.microsoft.com/office/drawing/2014/main" id="{FB91D7C4-2FB0-49C8-8360-14929D7D6E8B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Elipse 644">
                <a:extLst>
                  <a:ext uri="{FF2B5EF4-FFF2-40B4-BE49-F238E27FC236}">
                    <a16:creationId xmlns:a16="http://schemas.microsoft.com/office/drawing/2014/main" id="{C0FCAD19-67A6-431D-A6EA-A0B45318E409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Elipse 645">
                <a:extLst>
                  <a:ext uri="{FF2B5EF4-FFF2-40B4-BE49-F238E27FC236}">
                    <a16:creationId xmlns:a16="http://schemas.microsoft.com/office/drawing/2014/main" id="{C2EEEDA0-C4AD-46DA-BC2B-14EE097CAEB9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3" name="Agrupar 602">
              <a:extLst>
                <a:ext uri="{FF2B5EF4-FFF2-40B4-BE49-F238E27FC236}">
                  <a16:creationId xmlns:a16="http://schemas.microsoft.com/office/drawing/2014/main" id="{D1B6B358-8AEE-4D1E-9E9A-8E09A450474B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27" name="Elipse 626">
                <a:extLst>
                  <a:ext uri="{FF2B5EF4-FFF2-40B4-BE49-F238E27FC236}">
                    <a16:creationId xmlns:a16="http://schemas.microsoft.com/office/drawing/2014/main" id="{380B5D38-4802-4670-9061-C246C6436C6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Elipse 627">
                <a:extLst>
                  <a:ext uri="{FF2B5EF4-FFF2-40B4-BE49-F238E27FC236}">
                    <a16:creationId xmlns:a16="http://schemas.microsoft.com/office/drawing/2014/main" id="{350E6599-83CA-4A27-9564-97CB82B3694A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Elipse 628">
                <a:extLst>
                  <a:ext uri="{FF2B5EF4-FFF2-40B4-BE49-F238E27FC236}">
                    <a16:creationId xmlns:a16="http://schemas.microsoft.com/office/drawing/2014/main" id="{54A9466A-BF38-428A-B42E-8B4052662E94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Elipse 629">
                <a:extLst>
                  <a:ext uri="{FF2B5EF4-FFF2-40B4-BE49-F238E27FC236}">
                    <a16:creationId xmlns:a16="http://schemas.microsoft.com/office/drawing/2014/main" id="{EFDB24B5-C0CA-4FC0-A65F-92BADEC27267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Elipse 630">
                <a:extLst>
                  <a:ext uri="{FF2B5EF4-FFF2-40B4-BE49-F238E27FC236}">
                    <a16:creationId xmlns:a16="http://schemas.microsoft.com/office/drawing/2014/main" id="{4E61F54A-0C2D-47C6-BE80-2B6F27F856F1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Elipse 631">
                <a:extLst>
                  <a:ext uri="{FF2B5EF4-FFF2-40B4-BE49-F238E27FC236}">
                    <a16:creationId xmlns:a16="http://schemas.microsoft.com/office/drawing/2014/main" id="{F5FB001B-3061-41A2-9A85-A7E7C7E78A2B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Elipse 632">
                <a:extLst>
                  <a:ext uri="{FF2B5EF4-FFF2-40B4-BE49-F238E27FC236}">
                    <a16:creationId xmlns:a16="http://schemas.microsoft.com/office/drawing/2014/main" id="{6756C625-F5F0-4D40-90AA-B7441D57D310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Elipse 633">
                <a:extLst>
                  <a:ext uri="{FF2B5EF4-FFF2-40B4-BE49-F238E27FC236}">
                    <a16:creationId xmlns:a16="http://schemas.microsoft.com/office/drawing/2014/main" id="{D82D4DED-0CFE-4E19-8E0F-5ECA85315BD1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Elipse 634">
                <a:extLst>
                  <a:ext uri="{FF2B5EF4-FFF2-40B4-BE49-F238E27FC236}">
                    <a16:creationId xmlns:a16="http://schemas.microsoft.com/office/drawing/2014/main" id="{FE3A2B7B-3CDF-4F15-A239-5D03641468B7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Elipse 635">
                <a:extLst>
                  <a:ext uri="{FF2B5EF4-FFF2-40B4-BE49-F238E27FC236}">
                    <a16:creationId xmlns:a16="http://schemas.microsoft.com/office/drawing/2014/main" id="{A41F844D-FCE4-4E45-A2F2-D947981F924E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4" name="Agrupar 603">
              <a:extLst>
                <a:ext uri="{FF2B5EF4-FFF2-40B4-BE49-F238E27FC236}">
                  <a16:creationId xmlns:a16="http://schemas.microsoft.com/office/drawing/2014/main" id="{516120D6-9B34-420F-A834-E4ADD1FA6C0E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17" name="Elipse 616">
                <a:extLst>
                  <a:ext uri="{FF2B5EF4-FFF2-40B4-BE49-F238E27FC236}">
                    <a16:creationId xmlns:a16="http://schemas.microsoft.com/office/drawing/2014/main" id="{80FE166A-EBDF-4596-BD9C-280611B2127A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Elipse 617">
                <a:extLst>
                  <a:ext uri="{FF2B5EF4-FFF2-40B4-BE49-F238E27FC236}">
                    <a16:creationId xmlns:a16="http://schemas.microsoft.com/office/drawing/2014/main" id="{657FE366-8D41-4F8E-9C4A-35B05840E053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Elipse 618">
                <a:extLst>
                  <a:ext uri="{FF2B5EF4-FFF2-40B4-BE49-F238E27FC236}">
                    <a16:creationId xmlns:a16="http://schemas.microsoft.com/office/drawing/2014/main" id="{1F5C0112-770F-4FFB-8B67-C86F9AC91DC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Elipse 619">
                <a:extLst>
                  <a:ext uri="{FF2B5EF4-FFF2-40B4-BE49-F238E27FC236}">
                    <a16:creationId xmlns:a16="http://schemas.microsoft.com/office/drawing/2014/main" id="{73A7234F-915C-427C-976F-F93FF8F6F985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Elipse 620">
                <a:extLst>
                  <a:ext uri="{FF2B5EF4-FFF2-40B4-BE49-F238E27FC236}">
                    <a16:creationId xmlns:a16="http://schemas.microsoft.com/office/drawing/2014/main" id="{94CB66D1-35B6-4448-B8F4-C00DC4A4C1F2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Elipse 621">
                <a:extLst>
                  <a:ext uri="{FF2B5EF4-FFF2-40B4-BE49-F238E27FC236}">
                    <a16:creationId xmlns:a16="http://schemas.microsoft.com/office/drawing/2014/main" id="{EFCDE04B-56FF-4828-843F-AA5C0C60AB9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Elipse 622">
                <a:extLst>
                  <a:ext uri="{FF2B5EF4-FFF2-40B4-BE49-F238E27FC236}">
                    <a16:creationId xmlns:a16="http://schemas.microsoft.com/office/drawing/2014/main" id="{39494AC8-B45A-4406-BF56-CE5DB1F93817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Elipse 623">
                <a:extLst>
                  <a:ext uri="{FF2B5EF4-FFF2-40B4-BE49-F238E27FC236}">
                    <a16:creationId xmlns:a16="http://schemas.microsoft.com/office/drawing/2014/main" id="{D0CB5730-14A2-407E-A4D8-148D3EDC2824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Elipse 624">
                <a:extLst>
                  <a:ext uri="{FF2B5EF4-FFF2-40B4-BE49-F238E27FC236}">
                    <a16:creationId xmlns:a16="http://schemas.microsoft.com/office/drawing/2014/main" id="{65151BBB-36FD-44D9-B845-B3534DEFE38A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Elipse 625">
                <a:extLst>
                  <a:ext uri="{FF2B5EF4-FFF2-40B4-BE49-F238E27FC236}">
                    <a16:creationId xmlns:a16="http://schemas.microsoft.com/office/drawing/2014/main" id="{6EF0EAFF-92D1-4582-832E-F84429564314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05" name="Agrupar 604">
              <a:extLst>
                <a:ext uri="{FF2B5EF4-FFF2-40B4-BE49-F238E27FC236}">
                  <a16:creationId xmlns:a16="http://schemas.microsoft.com/office/drawing/2014/main" id="{35467A9C-A047-49F8-8785-E7DFF70AFD36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06" name="Elipse 605">
                <a:extLst>
                  <a:ext uri="{FF2B5EF4-FFF2-40B4-BE49-F238E27FC236}">
                    <a16:creationId xmlns:a16="http://schemas.microsoft.com/office/drawing/2014/main" id="{CD17795D-DC6D-402B-BD28-EE0388F6F5FE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Elipse 606">
                <a:extLst>
                  <a:ext uri="{FF2B5EF4-FFF2-40B4-BE49-F238E27FC236}">
                    <a16:creationId xmlns:a16="http://schemas.microsoft.com/office/drawing/2014/main" id="{52424446-1DEE-4BF2-9342-9B39FA2B9D23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Elipse 607">
                <a:extLst>
                  <a:ext uri="{FF2B5EF4-FFF2-40B4-BE49-F238E27FC236}">
                    <a16:creationId xmlns:a16="http://schemas.microsoft.com/office/drawing/2014/main" id="{F2EFDDAD-6EAE-464C-87F4-09E7BA7670E1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Elipse 608">
                <a:extLst>
                  <a:ext uri="{FF2B5EF4-FFF2-40B4-BE49-F238E27FC236}">
                    <a16:creationId xmlns:a16="http://schemas.microsoft.com/office/drawing/2014/main" id="{C7F14AD8-E5B5-41E9-B332-7B0F18DAF6D5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Elipse 609">
                <a:extLst>
                  <a:ext uri="{FF2B5EF4-FFF2-40B4-BE49-F238E27FC236}">
                    <a16:creationId xmlns:a16="http://schemas.microsoft.com/office/drawing/2014/main" id="{AC40FBFC-BAC2-4FAD-8267-CBE5A217D4EA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Elipse 610">
                <a:extLst>
                  <a:ext uri="{FF2B5EF4-FFF2-40B4-BE49-F238E27FC236}">
                    <a16:creationId xmlns:a16="http://schemas.microsoft.com/office/drawing/2014/main" id="{C07F461F-1A41-4E74-9C92-DFBEAFBD0D89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Elipse 611">
                <a:extLst>
                  <a:ext uri="{FF2B5EF4-FFF2-40B4-BE49-F238E27FC236}">
                    <a16:creationId xmlns:a16="http://schemas.microsoft.com/office/drawing/2014/main" id="{FE8AFE00-D2DF-47AA-A259-43A4A961EAB9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Elipse 612">
                <a:extLst>
                  <a:ext uri="{FF2B5EF4-FFF2-40B4-BE49-F238E27FC236}">
                    <a16:creationId xmlns:a16="http://schemas.microsoft.com/office/drawing/2014/main" id="{63EB767F-10CE-4DAD-9FCA-2DB779E866BD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Elipse 613">
                <a:extLst>
                  <a:ext uri="{FF2B5EF4-FFF2-40B4-BE49-F238E27FC236}">
                    <a16:creationId xmlns:a16="http://schemas.microsoft.com/office/drawing/2014/main" id="{81A8DCA2-2D25-4ACE-9FDB-557C8EC1CD40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Elipse 614">
                <a:extLst>
                  <a:ext uri="{FF2B5EF4-FFF2-40B4-BE49-F238E27FC236}">
                    <a16:creationId xmlns:a16="http://schemas.microsoft.com/office/drawing/2014/main" id="{B3D9EA7B-5AE2-42C1-8585-2C0D92F6D11D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Elipse 615">
                <a:extLst>
                  <a:ext uri="{FF2B5EF4-FFF2-40B4-BE49-F238E27FC236}">
                    <a16:creationId xmlns:a16="http://schemas.microsoft.com/office/drawing/2014/main" id="{F420B556-695F-4337-8CED-B28CB6D81537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57" name="Agrupar 656">
            <a:extLst>
              <a:ext uri="{FF2B5EF4-FFF2-40B4-BE49-F238E27FC236}">
                <a16:creationId xmlns:a16="http://schemas.microsoft.com/office/drawing/2014/main" id="{24719191-3259-42BE-B0D6-E6E44D940A68}"/>
              </a:ext>
            </a:extLst>
          </p:cNvPr>
          <p:cNvGrpSpPr/>
          <p:nvPr/>
        </p:nvGrpSpPr>
        <p:grpSpPr>
          <a:xfrm>
            <a:off x="-2063712" y="4690812"/>
            <a:ext cx="17400067" cy="187798"/>
            <a:chOff x="-1073112" y="2095500"/>
            <a:chExt cx="17400067" cy="187798"/>
          </a:xfrm>
        </p:grpSpPr>
        <p:grpSp>
          <p:nvGrpSpPr>
            <p:cNvPr id="658" name="Agrupar 657">
              <a:extLst>
                <a:ext uri="{FF2B5EF4-FFF2-40B4-BE49-F238E27FC236}">
                  <a16:creationId xmlns:a16="http://schemas.microsoft.com/office/drawing/2014/main" id="{6A74FD65-9D1C-4D95-943C-C8B352D7AA7E}"/>
                </a:ext>
              </a:extLst>
            </p:cNvPr>
            <p:cNvGrpSpPr/>
            <p:nvPr/>
          </p:nvGrpSpPr>
          <p:grpSpPr>
            <a:xfrm>
              <a:off x="-107311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704" name="Elipse 703">
                <a:extLst>
                  <a:ext uri="{FF2B5EF4-FFF2-40B4-BE49-F238E27FC236}">
                    <a16:creationId xmlns:a16="http://schemas.microsoft.com/office/drawing/2014/main" id="{0C8B81BC-D46E-48D6-A4A3-882183D8A6B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Elipse 704">
                <a:extLst>
                  <a:ext uri="{FF2B5EF4-FFF2-40B4-BE49-F238E27FC236}">
                    <a16:creationId xmlns:a16="http://schemas.microsoft.com/office/drawing/2014/main" id="{5671D01A-0541-4847-8D0D-67BB39D9736B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Elipse 705">
                <a:extLst>
                  <a:ext uri="{FF2B5EF4-FFF2-40B4-BE49-F238E27FC236}">
                    <a16:creationId xmlns:a16="http://schemas.microsoft.com/office/drawing/2014/main" id="{B0350D61-C742-40B7-B361-44A70536B8C2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Elipse 706">
                <a:extLst>
                  <a:ext uri="{FF2B5EF4-FFF2-40B4-BE49-F238E27FC236}">
                    <a16:creationId xmlns:a16="http://schemas.microsoft.com/office/drawing/2014/main" id="{89AC6B2B-9598-41E3-9A1E-A983DC679497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Elipse 707">
                <a:extLst>
                  <a:ext uri="{FF2B5EF4-FFF2-40B4-BE49-F238E27FC236}">
                    <a16:creationId xmlns:a16="http://schemas.microsoft.com/office/drawing/2014/main" id="{1D0FD52E-B144-4CD4-B5AA-7BB978BFF72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Elipse 708">
                <a:extLst>
                  <a:ext uri="{FF2B5EF4-FFF2-40B4-BE49-F238E27FC236}">
                    <a16:creationId xmlns:a16="http://schemas.microsoft.com/office/drawing/2014/main" id="{98568E7E-50E0-4B05-905E-ADD7574A27EA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Elipse 709">
                <a:extLst>
                  <a:ext uri="{FF2B5EF4-FFF2-40B4-BE49-F238E27FC236}">
                    <a16:creationId xmlns:a16="http://schemas.microsoft.com/office/drawing/2014/main" id="{96514FE1-0627-4E13-B54A-61753717FE06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1" name="Elipse 710">
                <a:extLst>
                  <a:ext uri="{FF2B5EF4-FFF2-40B4-BE49-F238E27FC236}">
                    <a16:creationId xmlns:a16="http://schemas.microsoft.com/office/drawing/2014/main" id="{9300B3D4-C72D-4587-AEDF-4D779A795C3D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Elipse 711">
                <a:extLst>
                  <a:ext uri="{FF2B5EF4-FFF2-40B4-BE49-F238E27FC236}">
                    <a16:creationId xmlns:a16="http://schemas.microsoft.com/office/drawing/2014/main" id="{7E9F2E0A-F615-45C9-BA87-A5076B8FFC86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Elipse 712">
                <a:extLst>
                  <a:ext uri="{FF2B5EF4-FFF2-40B4-BE49-F238E27FC236}">
                    <a16:creationId xmlns:a16="http://schemas.microsoft.com/office/drawing/2014/main" id="{C76B7DFC-62E2-497E-A178-D4A67D411BE9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59" name="Agrupar 658">
              <a:extLst>
                <a:ext uri="{FF2B5EF4-FFF2-40B4-BE49-F238E27FC236}">
                  <a16:creationId xmlns:a16="http://schemas.microsoft.com/office/drawing/2014/main" id="{2AD58AE7-2623-44B5-B8B9-55FDC770D12A}"/>
                </a:ext>
              </a:extLst>
            </p:cNvPr>
            <p:cNvGrpSpPr/>
            <p:nvPr/>
          </p:nvGrpSpPr>
          <p:grpSpPr>
            <a:xfrm>
              <a:off x="2374152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94" name="Elipse 693">
                <a:extLst>
                  <a:ext uri="{FF2B5EF4-FFF2-40B4-BE49-F238E27FC236}">
                    <a16:creationId xmlns:a16="http://schemas.microsoft.com/office/drawing/2014/main" id="{3AC6CC87-38F4-4298-BE64-A5825A83A84F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Elipse 694">
                <a:extLst>
                  <a:ext uri="{FF2B5EF4-FFF2-40B4-BE49-F238E27FC236}">
                    <a16:creationId xmlns:a16="http://schemas.microsoft.com/office/drawing/2014/main" id="{71C41E7F-80C2-41AA-9B8F-A466245F009A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Elipse 695">
                <a:extLst>
                  <a:ext uri="{FF2B5EF4-FFF2-40B4-BE49-F238E27FC236}">
                    <a16:creationId xmlns:a16="http://schemas.microsoft.com/office/drawing/2014/main" id="{E4F6D8B5-D022-4FEA-9E19-AF9C78924C58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Elipse 696">
                <a:extLst>
                  <a:ext uri="{FF2B5EF4-FFF2-40B4-BE49-F238E27FC236}">
                    <a16:creationId xmlns:a16="http://schemas.microsoft.com/office/drawing/2014/main" id="{4CED8B7B-236E-46B1-A5B7-D000A88F5273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Elipse 697">
                <a:extLst>
                  <a:ext uri="{FF2B5EF4-FFF2-40B4-BE49-F238E27FC236}">
                    <a16:creationId xmlns:a16="http://schemas.microsoft.com/office/drawing/2014/main" id="{84B753D8-1393-472D-87CC-7BB57345EA7B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Elipse 698">
                <a:extLst>
                  <a:ext uri="{FF2B5EF4-FFF2-40B4-BE49-F238E27FC236}">
                    <a16:creationId xmlns:a16="http://schemas.microsoft.com/office/drawing/2014/main" id="{C47019A3-1834-4B09-99F7-390B5FA80BA7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Elipse 699">
                <a:extLst>
                  <a:ext uri="{FF2B5EF4-FFF2-40B4-BE49-F238E27FC236}">
                    <a16:creationId xmlns:a16="http://schemas.microsoft.com/office/drawing/2014/main" id="{6AA7D3AE-F772-4858-8419-E16A559AA374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Elipse 700">
                <a:extLst>
                  <a:ext uri="{FF2B5EF4-FFF2-40B4-BE49-F238E27FC236}">
                    <a16:creationId xmlns:a16="http://schemas.microsoft.com/office/drawing/2014/main" id="{0921CF8D-00F7-4969-897A-5F8636A368E8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Elipse 701">
                <a:extLst>
                  <a:ext uri="{FF2B5EF4-FFF2-40B4-BE49-F238E27FC236}">
                    <a16:creationId xmlns:a16="http://schemas.microsoft.com/office/drawing/2014/main" id="{D0AAFD6B-6FB3-4EEC-96BE-3EC9EFB9EC88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Elipse 702">
                <a:extLst>
                  <a:ext uri="{FF2B5EF4-FFF2-40B4-BE49-F238E27FC236}">
                    <a16:creationId xmlns:a16="http://schemas.microsoft.com/office/drawing/2014/main" id="{092D4711-BCCF-434C-8566-B3A35F7B5CA1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0" name="Agrupar 659">
              <a:extLst>
                <a:ext uri="{FF2B5EF4-FFF2-40B4-BE49-F238E27FC236}">
                  <a16:creationId xmlns:a16="http://schemas.microsoft.com/office/drawing/2014/main" id="{28531661-06C7-4DCE-8889-0169E2F0CFAD}"/>
                </a:ext>
              </a:extLst>
            </p:cNvPr>
            <p:cNvGrpSpPr/>
            <p:nvPr/>
          </p:nvGrpSpPr>
          <p:grpSpPr>
            <a:xfrm>
              <a:off x="5821416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84" name="Elipse 683">
                <a:extLst>
                  <a:ext uri="{FF2B5EF4-FFF2-40B4-BE49-F238E27FC236}">
                    <a16:creationId xmlns:a16="http://schemas.microsoft.com/office/drawing/2014/main" id="{7FE5846E-6795-4228-A31F-88A9A5C9E043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Elipse 684">
                <a:extLst>
                  <a:ext uri="{FF2B5EF4-FFF2-40B4-BE49-F238E27FC236}">
                    <a16:creationId xmlns:a16="http://schemas.microsoft.com/office/drawing/2014/main" id="{E3AB500F-FDDB-462E-8B27-60937A1B4C10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Elipse 685">
                <a:extLst>
                  <a:ext uri="{FF2B5EF4-FFF2-40B4-BE49-F238E27FC236}">
                    <a16:creationId xmlns:a16="http://schemas.microsoft.com/office/drawing/2014/main" id="{9C4970CE-795A-4A6D-BE35-B51FD1B91494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Elipse 686">
                <a:extLst>
                  <a:ext uri="{FF2B5EF4-FFF2-40B4-BE49-F238E27FC236}">
                    <a16:creationId xmlns:a16="http://schemas.microsoft.com/office/drawing/2014/main" id="{1D09E548-F383-45BB-84AD-69AD48B70794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Elipse 687">
                <a:extLst>
                  <a:ext uri="{FF2B5EF4-FFF2-40B4-BE49-F238E27FC236}">
                    <a16:creationId xmlns:a16="http://schemas.microsoft.com/office/drawing/2014/main" id="{6C658087-2B65-49A8-BAB8-23D3D78F500E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Elipse 688">
                <a:extLst>
                  <a:ext uri="{FF2B5EF4-FFF2-40B4-BE49-F238E27FC236}">
                    <a16:creationId xmlns:a16="http://schemas.microsoft.com/office/drawing/2014/main" id="{92EBA88D-2D93-4C3C-9BC2-C1318F2984A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Elipse 689">
                <a:extLst>
                  <a:ext uri="{FF2B5EF4-FFF2-40B4-BE49-F238E27FC236}">
                    <a16:creationId xmlns:a16="http://schemas.microsoft.com/office/drawing/2014/main" id="{42E45F92-C880-4FC3-AECD-B7E6DB5404C9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Elipse 690">
                <a:extLst>
                  <a:ext uri="{FF2B5EF4-FFF2-40B4-BE49-F238E27FC236}">
                    <a16:creationId xmlns:a16="http://schemas.microsoft.com/office/drawing/2014/main" id="{4B76B531-B58D-4137-AD4B-FA3596FB683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Elipse 691">
                <a:extLst>
                  <a:ext uri="{FF2B5EF4-FFF2-40B4-BE49-F238E27FC236}">
                    <a16:creationId xmlns:a16="http://schemas.microsoft.com/office/drawing/2014/main" id="{B62E92C3-92A5-4B20-88E6-C591569E32D4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Elipse 692">
                <a:extLst>
                  <a:ext uri="{FF2B5EF4-FFF2-40B4-BE49-F238E27FC236}">
                    <a16:creationId xmlns:a16="http://schemas.microsoft.com/office/drawing/2014/main" id="{50149B24-9A9D-4C7C-8D15-D6FC2AEBE88D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1" name="Agrupar 660">
              <a:extLst>
                <a:ext uri="{FF2B5EF4-FFF2-40B4-BE49-F238E27FC236}">
                  <a16:creationId xmlns:a16="http://schemas.microsoft.com/office/drawing/2014/main" id="{28C63C33-783B-4E36-AA7D-8C3D44A411E8}"/>
                </a:ext>
              </a:extLst>
            </p:cNvPr>
            <p:cNvGrpSpPr/>
            <p:nvPr/>
          </p:nvGrpSpPr>
          <p:grpSpPr>
            <a:xfrm>
              <a:off x="9268680" y="2095500"/>
              <a:ext cx="3268693" cy="187798"/>
              <a:chOff x="-1212812" y="2095500"/>
              <a:chExt cx="3268693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74" name="Elipse 673">
                <a:extLst>
                  <a:ext uri="{FF2B5EF4-FFF2-40B4-BE49-F238E27FC236}">
                    <a16:creationId xmlns:a16="http://schemas.microsoft.com/office/drawing/2014/main" id="{894F401C-D473-4B9B-A09A-9010348660D9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Elipse 674">
                <a:extLst>
                  <a:ext uri="{FF2B5EF4-FFF2-40B4-BE49-F238E27FC236}">
                    <a16:creationId xmlns:a16="http://schemas.microsoft.com/office/drawing/2014/main" id="{A3F5F1DB-21A5-4B51-A40D-BC49FB03BF45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Elipse 675">
                <a:extLst>
                  <a:ext uri="{FF2B5EF4-FFF2-40B4-BE49-F238E27FC236}">
                    <a16:creationId xmlns:a16="http://schemas.microsoft.com/office/drawing/2014/main" id="{3F02BBAF-364D-49C4-88BE-5281F79C7C56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Elipse 676">
                <a:extLst>
                  <a:ext uri="{FF2B5EF4-FFF2-40B4-BE49-F238E27FC236}">
                    <a16:creationId xmlns:a16="http://schemas.microsoft.com/office/drawing/2014/main" id="{14566F49-B496-4222-9669-E046D2F0EF4F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Elipse 677">
                <a:extLst>
                  <a:ext uri="{FF2B5EF4-FFF2-40B4-BE49-F238E27FC236}">
                    <a16:creationId xmlns:a16="http://schemas.microsoft.com/office/drawing/2014/main" id="{55E1D746-A957-435F-A1E1-BB44FD23BEA1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Elipse 678">
                <a:extLst>
                  <a:ext uri="{FF2B5EF4-FFF2-40B4-BE49-F238E27FC236}">
                    <a16:creationId xmlns:a16="http://schemas.microsoft.com/office/drawing/2014/main" id="{D1742D4C-6B2E-496D-BBE2-4FC67DDDFE53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Elipse 679">
                <a:extLst>
                  <a:ext uri="{FF2B5EF4-FFF2-40B4-BE49-F238E27FC236}">
                    <a16:creationId xmlns:a16="http://schemas.microsoft.com/office/drawing/2014/main" id="{7735B6B5-D43F-4385-B15E-0112B50BA37D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Elipse 680">
                <a:extLst>
                  <a:ext uri="{FF2B5EF4-FFF2-40B4-BE49-F238E27FC236}">
                    <a16:creationId xmlns:a16="http://schemas.microsoft.com/office/drawing/2014/main" id="{7978D51C-4DFF-44D7-B34C-7EBEB777C312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Elipse 681">
                <a:extLst>
                  <a:ext uri="{FF2B5EF4-FFF2-40B4-BE49-F238E27FC236}">
                    <a16:creationId xmlns:a16="http://schemas.microsoft.com/office/drawing/2014/main" id="{CDB12287-7B18-4A09-8616-5F887274F7A3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Elipse 682">
                <a:extLst>
                  <a:ext uri="{FF2B5EF4-FFF2-40B4-BE49-F238E27FC236}">
                    <a16:creationId xmlns:a16="http://schemas.microsoft.com/office/drawing/2014/main" id="{38B689E0-6E67-4F00-BB47-60B4CF6C069F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62" name="Agrupar 661">
              <a:extLst>
                <a:ext uri="{FF2B5EF4-FFF2-40B4-BE49-F238E27FC236}">
                  <a16:creationId xmlns:a16="http://schemas.microsoft.com/office/drawing/2014/main" id="{D7AA62F8-FF70-41CB-84FD-A649D618CE2E}"/>
                </a:ext>
              </a:extLst>
            </p:cNvPr>
            <p:cNvGrpSpPr/>
            <p:nvPr/>
          </p:nvGrpSpPr>
          <p:grpSpPr>
            <a:xfrm>
              <a:off x="12715943" y="2095500"/>
              <a:ext cx="3611012" cy="187798"/>
              <a:chOff x="-1212812" y="2095500"/>
              <a:chExt cx="3611012" cy="187798"/>
            </a:xfrm>
            <a:solidFill>
              <a:srgbClr val="FFFFFF">
                <a:alpha val="50196"/>
              </a:srgbClr>
            </a:solidFill>
          </p:grpSpPr>
          <p:sp>
            <p:nvSpPr>
              <p:cNvPr id="663" name="Elipse 662">
                <a:extLst>
                  <a:ext uri="{FF2B5EF4-FFF2-40B4-BE49-F238E27FC236}">
                    <a16:creationId xmlns:a16="http://schemas.microsoft.com/office/drawing/2014/main" id="{9342A737-94AA-40BC-83F2-21847382DA05}"/>
                  </a:ext>
                </a:extLst>
              </p:cNvPr>
              <p:cNvSpPr/>
              <p:nvPr/>
            </p:nvSpPr>
            <p:spPr>
              <a:xfrm>
                <a:off x="-121281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Elipse 663">
                <a:extLst>
                  <a:ext uri="{FF2B5EF4-FFF2-40B4-BE49-F238E27FC236}">
                    <a16:creationId xmlns:a16="http://schemas.microsoft.com/office/drawing/2014/main" id="{AF5B6507-4F3E-44E0-AD3C-53C1CFEB02AE}"/>
                  </a:ext>
                </a:extLst>
              </p:cNvPr>
              <p:cNvSpPr/>
              <p:nvPr/>
            </p:nvSpPr>
            <p:spPr>
              <a:xfrm>
                <a:off x="-87049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Elipse 664">
                <a:extLst>
                  <a:ext uri="{FF2B5EF4-FFF2-40B4-BE49-F238E27FC236}">
                    <a16:creationId xmlns:a16="http://schemas.microsoft.com/office/drawing/2014/main" id="{6C75E423-74A3-4B37-BFB0-858B62B6151C}"/>
                  </a:ext>
                </a:extLst>
              </p:cNvPr>
              <p:cNvSpPr/>
              <p:nvPr/>
            </p:nvSpPr>
            <p:spPr>
              <a:xfrm>
                <a:off x="-52816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Elipse 665">
                <a:extLst>
                  <a:ext uri="{FF2B5EF4-FFF2-40B4-BE49-F238E27FC236}">
                    <a16:creationId xmlns:a16="http://schemas.microsoft.com/office/drawing/2014/main" id="{8E6D034F-F11D-4092-A7F5-A27545E9C20D}"/>
                  </a:ext>
                </a:extLst>
              </p:cNvPr>
              <p:cNvSpPr/>
              <p:nvPr/>
            </p:nvSpPr>
            <p:spPr>
              <a:xfrm>
                <a:off x="-18584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Elipse 666">
                <a:extLst>
                  <a:ext uri="{FF2B5EF4-FFF2-40B4-BE49-F238E27FC236}">
                    <a16:creationId xmlns:a16="http://schemas.microsoft.com/office/drawing/2014/main" id="{451C4FEC-4AA2-4C14-A199-2913E7281E77}"/>
                  </a:ext>
                </a:extLst>
              </p:cNvPr>
              <p:cNvSpPr/>
              <p:nvPr/>
            </p:nvSpPr>
            <p:spPr>
              <a:xfrm>
                <a:off x="156476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Elipse 667">
                <a:extLst>
                  <a:ext uri="{FF2B5EF4-FFF2-40B4-BE49-F238E27FC236}">
                    <a16:creationId xmlns:a16="http://schemas.microsoft.com/office/drawing/2014/main" id="{AB5C7D7E-5F82-44AD-8AFB-083ED9E9D89E}"/>
                  </a:ext>
                </a:extLst>
              </p:cNvPr>
              <p:cNvSpPr/>
              <p:nvPr/>
            </p:nvSpPr>
            <p:spPr>
              <a:xfrm>
                <a:off x="498798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Elipse 668">
                <a:extLst>
                  <a:ext uri="{FF2B5EF4-FFF2-40B4-BE49-F238E27FC236}">
                    <a16:creationId xmlns:a16="http://schemas.microsoft.com/office/drawing/2014/main" id="{8D2A1BE9-A7B7-4012-B7E7-526CB51600FA}"/>
                  </a:ext>
                </a:extLst>
              </p:cNvPr>
              <p:cNvSpPr/>
              <p:nvPr/>
            </p:nvSpPr>
            <p:spPr>
              <a:xfrm>
                <a:off x="841120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Elipse 669">
                <a:extLst>
                  <a:ext uri="{FF2B5EF4-FFF2-40B4-BE49-F238E27FC236}">
                    <a16:creationId xmlns:a16="http://schemas.microsoft.com/office/drawing/2014/main" id="{7439893F-A90D-4135-A67F-624633D9A1DB}"/>
                  </a:ext>
                </a:extLst>
              </p:cNvPr>
              <p:cNvSpPr/>
              <p:nvPr/>
            </p:nvSpPr>
            <p:spPr>
              <a:xfrm>
                <a:off x="118344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Elipse 670">
                <a:extLst>
                  <a:ext uri="{FF2B5EF4-FFF2-40B4-BE49-F238E27FC236}">
                    <a16:creationId xmlns:a16="http://schemas.microsoft.com/office/drawing/2014/main" id="{84778F80-C07B-4362-9936-01687D2586AF}"/>
                  </a:ext>
                </a:extLst>
              </p:cNvPr>
              <p:cNvSpPr/>
              <p:nvPr/>
            </p:nvSpPr>
            <p:spPr>
              <a:xfrm>
                <a:off x="1525764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Elipse 671">
                <a:extLst>
                  <a:ext uri="{FF2B5EF4-FFF2-40B4-BE49-F238E27FC236}">
                    <a16:creationId xmlns:a16="http://schemas.microsoft.com/office/drawing/2014/main" id="{F7C4A09F-169D-4EF9-8CAD-FAAD125561FA}"/>
                  </a:ext>
                </a:extLst>
              </p:cNvPr>
              <p:cNvSpPr/>
              <p:nvPr/>
            </p:nvSpPr>
            <p:spPr>
              <a:xfrm>
                <a:off x="1868083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Elipse 672">
                <a:extLst>
                  <a:ext uri="{FF2B5EF4-FFF2-40B4-BE49-F238E27FC236}">
                    <a16:creationId xmlns:a16="http://schemas.microsoft.com/office/drawing/2014/main" id="{79BD7BA7-4703-4D34-BB93-621F84E1E17E}"/>
                  </a:ext>
                </a:extLst>
              </p:cNvPr>
              <p:cNvSpPr/>
              <p:nvPr/>
            </p:nvSpPr>
            <p:spPr>
              <a:xfrm>
                <a:off x="2210402" y="2095500"/>
                <a:ext cx="187798" cy="18779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AF9B3E14-52F7-4CBF-8344-A0BB3BEF2A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0607" r="17223"/>
          <a:stretch/>
        </p:blipFill>
        <p:spPr>
          <a:xfrm>
            <a:off x="-215899" y="0"/>
            <a:ext cx="12573000" cy="6854654"/>
          </a:xfrm>
          <a:prstGeom prst="rect">
            <a:avLst/>
          </a:prstGeom>
        </p:spPr>
      </p:pic>
      <p:grpSp>
        <p:nvGrpSpPr>
          <p:cNvPr id="1798" name="Agrupar 1797">
            <a:extLst>
              <a:ext uri="{FF2B5EF4-FFF2-40B4-BE49-F238E27FC236}">
                <a16:creationId xmlns:a16="http://schemas.microsoft.com/office/drawing/2014/main" id="{E00577FC-0ED5-4E9B-9D28-6DA9491587C5}"/>
              </a:ext>
            </a:extLst>
          </p:cNvPr>
          <p:cNvGrpSpPr/>
          <p:nvPr/>
        </p:nvGrpSpPr>
        <p:grpSpPr>
          <a:xfrm>
            <a:off x="4820527" y="2273025"/>
            <a:ext cx="2608096" cy="3007905"/>
            <a:chOff x="6010182" y="-3764168"/>
            <a:chExt cx="2608096" cy="3007905"/>
          </a:xfrm>
        </p:grpSpPr>
        <p:sp>
          <p:nvSpPr>
            <p:cNvPr id="1742" name="Elipse 1741">
              <a:extLst>
                <a:ext uri="{FF2B5EF4-FFF2-40B4-BE49-F238E27FC236}">
                  <a16:creationId xmlns:a16="http://schemas.microsoft.com/office/drawing/2014/main" id="{92C05F9F-9E84-4B9D-BA2A-8665FF290B09}"/>
                </a:ext>
              </a:extLst>
            </p:cNvPr>
            <p:cNvSpPr/>
            <p:nvPr/>
          </p:nvSpPr>
          <p:spPr>
            <a:xfrm>
              <a:off x="6010182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3" name="Elipse 1742">
              <a:extLst>
                <a:ext uri="{FF2B5EF4-FFF2-40B4-BE49-F238E27FC236}">
                  <a16:creationId xmlns:a16="http://schemas.microsoft.com/office/drawing/2014/main" id="{CF6FF243-439C-4402-AE62-A6E4D12239AE}"/>
                </a:ext>
              </a:extLst>
            </p:cNvPr>
            <p:cNvSpPr/>
            <p:nvPr/>
          </p:nvSpPr>
          <p:spPr>
            <a:xfrm>
              <a:off x="6352504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4" name="Elipse 1743">
              <a:extLst>
                <a:ext uri="{FF2B5EF4-FFF2-40B4-BE49-F238E27FC236}">
                  <a16:creationId xmlns:a16="http://schemas.microsoft.com/office/drawing/2014/main" id="{D586855D-2147-44AB-9E49-2C384D8D7E59}"/>
                </a:ext>
              </a:extLst>
            </p:cNvPr>
            <p:cNvSpPr/>
            <p:nvPr/>
          </p:nvSpPr>
          <p:spPr>
            <a:xfrm>
              <a:off x="6694826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5" name="Elipse 1744">
              <a:extLst>
                <a:ext uri="{FF2B5EF4-FFF2-40B4-BE49-F238E27FC236}">
                  <a16:creationId xmlns:a16="http://schemas.microsoft.com/office/drawing/2014/main" id="{8F7908D2-01C5-4909-9B15-C99D800A4240}"/>
                </a:ext>
              </a:extLst>
            </p:cNvPr>
            <p:cNvSpPr/>
            <p:nvPr/>
          </p:nvSpPr>
          <p:spPr>
            <a:xfrm>
              <a:off x="7037148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6" name="Elipse 1745">
              <a:extLst>
                <a:ext uri="{FF2B5EF4-FFF2-40B4-BE49-F238E27FC236}">
                  <a16:creationId xmlns:a16="http://schemas.microsoft.com/office/drawing/2014/main" id="{436531AC-74A2-4E65-B683-1AEFEAC39FF4}"/>
                </a:ext>
              </a:extLst>
            </p:cNvPr>
            <p:cNvSpPr/>
            <p:nvPr/>
          </p:nvSpPr>
          <p:spPr>
            <a:xfrm>
              <a:off x="7379470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7" name="Elipse 1746">
              <a:extLst>
                <a:ext uri="{FF2B5EF4-FFF2-40B4-BE49-F238E27FC236}">
                  <a16:creationId xmlns:a16="http://schemas.microsoft.com/office/drawing/2014/main" id="{8A9BFDBB-A1A9-4643-9ED5-29E6188E5935}"/>
                </a:ext>
              </a:extLst>
            </p:cNvPr>
            <p:cNvSpPr/>
            <p:nvPr/>
          </p:nvSpPr>
          <p:spPr>
            <a:xfrm>
              <a:off x="7721792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8" name="Elipse 1747">
              <a:extLst>
                <a:ext uri="{FF2B5EF4-FFF2-40B4-BE49-F238E27FC236}">
                  <a16:creationId xmlns:a16="http://schemas.microsoft.com/office/drawing/2014/main" id="{CD84246B-E29F-4F91-9E0A-28F9824C145E}"/>
                </a:ext>
              </a:extLst>
            </p:cNvPr>
            <p:cNvSpPr/>
            <p:nvPr/>
          </p:nvSpPr>
          <p:spPr>
            <a:xfrm>
              <a:off x="8064111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9" name="Elipse 1748">
              <a:extLst>
                <a:ext uri="{FF2B5EF4-FFF2-40B4-BE49-F238E27FC236}">
                  <a16:creationId xmlns:a16="http://schemas.microsoft.com/office/drawing/2014/main" id="{786B0A5F-77F5-4644-B92C-A0096A3FF1D2}"/>
                </a:ext>
              </a:extLst>
            </p:cNvPr>
            <p:cNvSpPr/>
            <p:nvPr/>
          </p:nvSpPr>
          <p:spPr>
            <a:xfrm>
              <a:off x="8430480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0" name="Elipse 1749">
              <a:extLst>
                <a:ext uri="{FF2B5EF4-FFF2-40B4-BE49-F238E27FC236}">
                  <a16:creationId xmlns:a16="http://schemas.microsoft.com/office/drawing/2014/main" id="{270E796D-305B-4F5F-B4E8-7715E657752D}"/>
                </a:ext>
              </a:extLst>
            </p:cNvPr>
            <p:cNvSpPr/>
            <p:nvPr/>
          </p:nvSpPr>
          <p:spPr>
            <a:xfrm>
              <a:off x="6010182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1" name="Elipse 1750">
              <a:extLst>
                <a:ext uri="{FF2B5EF4-FFF2-40B4-BE49-F238E27FC236}">
                  <a16:creationId xmlns:a16="http://schemas.microsoft.com/office/drawing/2014/main" id="{4CDE2ABD-27D2-4C3B-9E42-38C4A5C06A8D}"/>
                </a:ext>
              </a:extLst>
            </p:cNvPr>
            <p:cNvSpPr/>
            <p:nvPr/>
          </p:nvSpPr>
          <p:spPr>
            <a:xfrm>
              <a:off x="6352504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2" name="Elipse 1751">
              <a:extLst>
                <a:ext uri="{FF2B5EF4-FFF2-40B4-BE49-F238E27FC236}">
                  <a16:creationId xmlns:a16="http://schemas.microsoft.com/office/drawing/2014/main" id="{99A78C4F-06B3-440E-B449-6AB8CBEBD3C0}"/>
                </a:ext>
              </a:extLst>
            </p:cNvPr>
            <p:cNvSpPr/>
            <p:nvPr/>
          </p:nvSpPr>
          <p:spPr>
            <a:xfrm>
              <a:off x="6694826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3" name="Elipse 1752">
              <a:extLst>
                <a:ext uri="{FF2B5EF4-FFF2-40B4-BE49-F238E27FC236}">
                  <a16:creationId xmlns:a16="http://schemas.microsoft.com/office/drawing/2014/main" id="{B5DFDF61-A8B7-4D5F-86FD-D4C1946CD909}"/>
                </a:ext>
              </a:extLst>
            </p:cNvPr>
            <p:cNvSpPr/>
            <p:nvPr/>
          </p:nvSpPr>
          <p:spPr>
            <a:xfrm>
              <a:off x="7037148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4" name="Elipse 1753">
              <a:extLst>
                <a:ext uri="{FF2B5EF4-FFF2-40B4-BE49-F238E27FC236}">
                  <a16:creationId xmlns:a16="http://schemas.microsoft.com/office/drawing/2014/main" id="{3AECFC0B-708B-4EC2-8FA5-676D3C2C83E0}"/>
                </a:ext>
              </a:extLst>
            </p:cNvPr>
            <p:cNvSpPr/>
            <p:nvPr/>
          </p:nvSpPr>
          <p:spPr>
            <a:xfrm>
              <a:off x="7379470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5" name="Elipse 1754">
              <a:extLst>
                <a:ext uri="{FF2B5EF4-FFF2-40B4-BE49-F238E27FC236}">
                  <a16:creationId xmlns:a16="http://schemas.microsoft.com/office/drawing/2014/main" id="{53FBD254-C286-4179-B9C5-718FD0CBAE62}"/>
                </a:ext>
              </a:extLst>
            </p:cNvPr>
            <p:cNvSpPr/>
            <p:nvPr/>
          </p:nvSpPr>
          <p:spPr>
            <a:xfrm>
              <a:off x="7721792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6" name="Elipse 1755">
              <a:extLst>
                <a:ext uri="{FF2B5EF4-FFF2-40B4-BE49-F238E27FC236}">
                  <a16:creationId xmlns:a16="http://schemas.microsoft.com/office/drawing/2014/main" id="{42D97976-A745-44AE-913E-E70EE12F0FA9}"/>
                </a:ext>
              </a:extLst>
            </p:cNvPr>
            <p:cNvSpPr/>
            <p:nvPr/>
          </p:nvSpPr>
          <p:spPr>
            <a:xfrm>
              <a:off x="8064111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7" name="Elipse 1756">
              <a:extLst>
                <a:ext uri="{FF2B5EF4-FFF2-40B4-BE49-F238E27FC236}">
                  <a16:creationId xmlns:a16="http://schemas.microsoft.com/office/drawing/2014/main" id="{A9F37F2D-8AB9-45CE-85AF-BFDC224C35E7}"/>
                </a:ext>
              </a:extLst>
            </p:cNvPr>
            <p:cNvSpPr/>
            <p:nvPr/>
          </p:nvSpPr>
          <p:spPr>
            <a:xfrm>
              <a:off x="8430480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8" name="Elipse 1757">
              <a:extLst>
                <a:ext uri="{FF2B5EF4-FFF2-40B4-BE49-F238E27FC236}">
                  <a16:creationId xmlns:a16="http://schemas.microsoft.com/office/drawing/2014/main" id="{FD6468C3-F4EA-48AA-9872-F91D48ECFEDA}"/>
                </a:ext>
              </a:extLst>
            </p:cNvPr>
            <p:cNvSpPr/>
            <p:nvPr/>
          </p:nvSpPr>
          <p:spPr>
            <a:xfrm>
              <a:off x="6010182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9" name="Elipse 1758">
              <a:extLst>
                <a:ext uri="{FF2B5EF4-FFF2-40B4-BE49-F238E27FC236}">
                  <a16:creationId xmlns:a16="http://schemas.microsoft.com/office/drawing/2014/main" id="{EC6F525E-7293-4C3C-9798-72F946005A3F}"/>
                </a:ext>
              </a:extLst>
            </p:cNvPr>
            <p:cNvSpPr/>
            <p:nvPr/>
          </p:nvSpPr>
          <p:spPr>
            <a:xfrm>
              <a:off x="6352504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0" name="Elipse 1759">
              <a:extLst>
                <a:ext uri="{FF2B5EF4-FFF2-40B4-BE49-F238E27FC236}">
                  <a16:creationId xmlns:a16="http://schemas.microsoft.com/office/drawing/2014/main" id="{91328810-51A3-4CE8-9114-C93B7182D7BF}"/>
                </a:ext>
              </a:extLst>
            </p:cNvPr>
            <p:cNvSpPr/>
            <p:nvPr/>
          </p:nvSpPr>
          <p:spPr>
            <a:xfrm>
              <a:off x="6694826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1" name="Elipse 1760">
              <a:extLst>
                <a:ext uri="{FF2B5EF4-FFF2-40B4-BE49-F238E27FC236}">
                  <a16:creationId xmlns:a16="http://schemas.microsoft.com/office/drawing/2014/main" id="{88576C0A-2FCD-49C7-B5FE-83F73553A239}"/>
                </a:ext>
              </a:extLst>
            </p:cNvPr>
            <p:cNvSpPr/>
            <p:nvPr/>
          </p:nvSpPr>
          <p:spPr>
            <a:xfrm>
              <a:off x="7037148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2" name="Elipse 1761">
              <a:extLst>
                <a:ext uri="{FF2B5EF4-FFF2-40B4-BE49-F238E27FC236}">
                  <a16:creationId xmlns:a16="http://schemas.microsoft.com/office/drawing/2014/main" id="{C65AE588-F9C3-4555-8209-DC762AF81674}"/>
                </a:ext>
              </a:extLst>
            </p:cNvPr>
            <p:cNvSpPr/>
            <p:nvPr/>
          </p:nvSpPr>
          <p:spPr>
            <a:xfrm>
              <a:off x="7379470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3" name="Elipse 1762">
              <a:extLst>
                <a:ext uri="{FF2B5EF4-FFF2-40B4-BE49-F238E27FC236}">
                  <a16:creationId xmlns:a16="http://schemas.microsoft.com/office/drawing/2014/main" id="{3F6D26C5-C65F-452D-A187-CEE4AE30B8F1}"/>
                </a:ext>
              </a:extLst>
            </p:cNvPr>
            <p:cNvSpPr/>
            <p:nvPr/>
          </p:nvSpPr>
          <p:spPr>
            <a:xfrm>
              <a:off x="7721792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4" name="Elipse 1763">
              <a:extLst>
                <a:ext uri="{FF2B5EF4-FFF2-40B4-BE49-F238E27FC236}">
                  <a16:creationId xmlns:a16="http://schemas.microsoft.com/office/drawing/2014/main" id="{6DD78176-3BD5-4DD3-A5E5-D68E123A45A5}"/>
                </a:ext>
              </a:extLst>
            </p:cNvPr>
            <p:cNvSpPr/>
            <p:nvPr/>
          </p:nvSpPr>
          <p:spPr>
            <a:xfrm>
              <a:off x="8064111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5" name="Elipse 1764">
              <a:extLst>
                <a:ext uri="{FF2B5EF4-FFF2-40B4-BE49-F238E27FC236}">
                  <a16:creationId xmlns:a16="http://schemas.microsoft.com/office/drawing/2014/main" id="{67F1ACC8-A76B-4F6C-B9AF-BFDCF905D285}"/>
                </a:ext>
              </a:extLst>
            </p:cNvPr>
            <p:cNvSpPr/>
            <p:nvPr/>
          </p:nvSpPr>
          <p:spPr>
            <a:xfrm>
              <a:off x="8430480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6" name="Elipse 1765">
              <a:extLst>
                <a:ext uri="{FF2B5EF4-FFF2-40B4-BE49-F238E27FC236}">
                  <a16:creationId xmlns:a16="http://schemas.microsoft.com/office/drawing/2014/main" id="{B927B8C0-42E8-4496-A3C2-06375293471C}"/>
                </a:ext>
              </a:extLst>
            </p:cNvPr>
            <p:cNvSpPr/>
            <p:nvPr/>
          </p:nvSpPr>
          <p:spPr>
            <a:xfrm>
              <a:off x="6010182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7" name="Elipse 1766">
              <a:extLst>
                <a:ext uri="{FF2B5EF4-FFF2-40B4-BE49-F238E27FC236}">
                  <a16:creationId xmlns:a16="http://schemas.microsoft.com/office/drawing/2014/main" id="{5C507384-D927-4656-B5F7-291AF43A06B1}"/>
                </a:ext>
              </a:extLst>
            </p:cNvPr>
            <p:cNvSpPr/>
            <p:nvPr/>
          </p:nvSpPr>
          <p:spPr>
            <a:xfrm>
              <a:off x="6352504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8" name="Elipse 1767">
              <a:extLst>
                <a:ext uri="{FF2B5EF4-FFF2-40B4-BE49-F238E27FC236}">
                  <a16:creationId xmlns:a16="http://schemas.microsoft.com/office/drawing/2014/main" id="{DF2FEF97-85FC-4EB2-8F69-D7ACEFF4BD61}"/>
                </a:ext>
              </a:extLst>
            </p:cNvPr>
            <p:cNvSpPr/>
            <p:nvPr/>
          </p:nvSpPr>
          <p:spPr>
            <a:xfrm>
              <a:off x="6694826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9" name="Elipse 1768">
              <a:extLst>
                <a:ext uri="{FF2B5EF4-FFF2-40B4-BE49-F238E27FC236}">
                  <a16:creationId xmlns:a16="http://schemas.microsoft.com/office/drawing/2014/main" id="{2E03F8FB-2C07-4761-9E03-ACB32B2F4F7A}"/>
                </a:ext>
              </a:extLst>
            </p:cNvPr>
            <p:cNvSpPr/>
            <p:nvPr/>
          </p:nvSpPr>
          <p:spPr>
            <a:xfrm>
              <a:off x="7037148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0" name="Elipse 1769">
              <a:extLst>
                <a:ext uri="{FF2B5EF4-FFF2-40B4-BE49-F238E27FC236}">
                  <a16:creationId xmlns:a16="http://schemas.microsoft.com/office/drawing/2014/main" id="{F0FC16B6-4450-4A79-AAF8-B9B8F17C53D5}"/>
                </a:ext>
              </a:extLst>
            </p:cNvPr>
            <p:cNvSpPr/>
            <p:nvPr/>
          </p:nvSpPr>
          <p:spPr>
            <a:xfrm>
              <a:off x="7379470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1" name="Elipse 1770">
              <a:extLst>
                <a:ext uri="{FF2B5EF4-FFF2-40B4-BE49-F238E27FC236}">
                  <a16:creationId xmlns:a16="http://schemas.microsoft.com/office/drawing/2014/main" id="{2969CBB8-BA0D-4AFC-B7FF-1FAF95A32FF1}"/>
                </a:ext>
              </a:extLst>
            </p:cNvPr>
            <p:cNvSpPr/>
            <p:nvPr/>
          </p:nvSpPr>
          <p:spPr>
            <a:xfrm>
              <a:off x="7721792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2" name="Elipse 1771">
              <a:extLst>
                <a:ext uri="{FF2B5EF4-FFF2-40B4-BE49-F238E27FC236}">
                  <a16:creationId xmlns:a16="http://schemas.microsoft.com/office/drawing/2014/main" id="{7239115E-F2CD-46CE-A222-EC77DDF55F00}"/>
                </a:ext>
              </a:extLst>
            </p:cNvPr>
            <p:cNvSpPr/>
            <p:nvPr/>
          </p:nvSpPr>
          <p:spPr>
            <a:xfrm>
              <a:off x="8064111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3" name="Elipse 1772">
              <a:extLst>
                <a:ext uri="{FF2B5EF4-FFF2-40B4-BE49-F238E27FC236}">
                  <a16:creationId xmlns:a16="http://schemas.microsoft.com/office/drawing/2014/main" id="{DBB49D39-ADB5-417D-916F-498D8E99904F}"/>
                </a:ext>
              </a:extLst>
            </p:cNvPr>
            <p:cNvSpPr/>
            <p:nvPr/>
          </p:nvSpPr>
          <p:spPr>
            <a:xfrm>
              <a:off x="8430480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4" name="Elipse 1773">
              <a:extLst>
                <a:ext uri="{FF2B5EF4-FFF2-40B4-BE49-F238E27FC236}">
                  <a16:creationId xmlns:a16="http://schemas.microsoft.com/office/drawing/2014/main" id="{963C1E29-B138-4C01-AAB5-D6D5623E086A}"/>
                </a:ext>
              </a:extLst>
            </p:cNvPr>
            <p:cNvSpPr/>
            <p:nvPr/>
          </p:nvSpPr>
          <p:spPr>
            <a:xfrm>
              <a:off x="6010182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5" name="Elipse 1774">
              <a:extLst>
                <a:ext uri="{FF2B5EF4-FFF2-40B4-BE49-F238E27FC236}">
                  <a16:creationId xmlns:a16="http://schemas.microsoft.com/office/drawing/2014/main" id="{3DA5F0D5-4999-42D3-863C-FE2F77399A3D}"/>
                </a:ext>
              </a:extLst>
            </p:cNvPr>
            <p:cNvSpPr/>
            <p:nvPr/>
          </p:nvSpPr>
          <p:spPr>
            <a:xfrm>
              <a:off x="6352504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6" name="Elipse 1775">
              <a:extLst>
                <a:ext uri="{FF2B5EF4-FFF2-40B4-BE49-F238E27FC236}">
                  <a16:creationId xmlns:a16="http://schemas.microsoft.com/office/drawing/2014/main" id="{072414CC-97D3-407B-A9F1-36698BDED0E0}"/>
                </a:ext>
              </a:extLst>
            </p:cNvPr>
            <p:cNvSpPr/>
            <p:nvPr/>
          </p:nvSpPr>
          <p:spPr>
            <a:xfrm>
              <a:off x="6694826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7" name="Elipse 1776">
              <a:extLst>
                <a:ext uri="{FF2B5EF4-FFF2-40B4-BE49-F238E27FC236}">
                  <a16:creationId xmlns:a16="http://schemas.microsoft.com/office/drawing/2014/main" id="{6AE2C18E-31DD-4F50-A5C1-ED69A5F77DA1}"/>
                </a:ext>
              </a:extLst>
            </p:cNvPr>
            <p:cNvSpPr/>
            <p:nvPr/>
          </p:nvSpPr>
          <p:spPr>
            <a:xfrm>
              <a:off x="7037148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8" name="Elipse 1777">
              <a:extLst>
                <a:ext uri="{FF2B5EF4-FFF2-40B4-BE49-F238E27FC236}">
                  <a16:creationId xmlns:a16="http://schemas.microsoft.com/office/drawing/2014/main" id="{38AC7D03-2CD5-45F5-8C8F-9C888A8AD1CD}"/>
                </a:ext>
              </a:extLst>
            </p:cNvPr>
            <p:cNvSpPr/>
            <p:nvPr/>
          </p:nvSpPr>
          <p:spPr>
            <a:xfrm>
              <a:off x="7379470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9" name="Elipse 1778">
              <a:extLst>
                <a:ext uri="{FF2B5EF4-FFF2-40B4-BE49-F238E27FC236}">
                  <a16:creationId xmlns:a16="http://schemas.microsoft.com/office/drawing/2014/main" id="{4B57DE3D-E3D0-4A38-B041-D3398FDEE40F}"/>
                </a:ext>
              </a:extLst>
            </p:cNvPr>
            <p:cNvSpPr/>
            <p:nvPr/>
          </p:nvSpPr>
          <p:spPr>
            <a:xfrm>
              <a:off x="7721792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0" name="Elipse 1779">
              <a:extLst>
                <a:ext uri="{FF2B5EF4-FFF2-40B4-BE49-F238E27FC236}">
                  <a16:creationId xmlns:a16="http://schemas.microsoft.com/office/drawing/2014/main" id="{239274B2-2794-4775-8926-8FBF8C3858BC}"/>
                </a:ext>
              </a:extLst>
            </p:cNvPr>
            <p:cNvSpPr/>
            <p:nvPr/>
          </p:nvSpPr>
          <p:spPr>
            <a:xfrm>
              <a:off x="8064111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1" name="Elipse 1780">
              <a:extLst>
                <a:ext uri="{FF2B5EF4-FFF2-40B4-BE49-F238E27FC236}">
                  <a16:creationId xmlns:a16="http://schemas.microsoft.com/office/drawing/2014/main" id="{1522178A-ED9F-4278-8668-810927E2DF8A}"/>
                </a:ext>
              </a:extLst>
            </p:cNvPr>
            <p:cNvSpPr/>
            <p:nvPr/>
          </p:nvSpPr>
          <p:spPr>
            <a:xfrm>
              <a:off x="8430480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2" name="Elipse 1781">
              <a:extLst>
                <a:ext uri="{FF2B5EF4-FFF2-40B4-BE49-F238E27FC236}">
                  <a16:creationId xmlns:a16="http://schemas.microsoft.com/office/drawing/2014/main" id="{D85C032F-F028-4771-83A9-55938EE59B88}"/>
                </a:ext>
              </a:extLst>
            </p:cNvPr>
            <p:cNvSpPr/>
            <p:nvPr/>
          </p:nvSpPr>
          <p:spPr>
            <a:xfrm>
              <a:off x="6010182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3" name="Elipse 1782">
              <a:extLst>
                <a:ext uri="{FF2B5EF4-FFF2-40B4-BE49-F238E27FC236}">
                  <a16:creationId xmlns:a16="http://schemas.microsoft.com/office/drawing/2014/main" id="{2562402D-A8F4-48C7-B76D-9D7C0B517845}"/>
                </a:ext>
              </a:extLst>
            </p:cNvPr>
            <p:cNvSpPr/>
            <p:nvPr/>
          </p:nvSpPr>
          <p:spPr>
            <a:xfrm>
              <a:off x="6352504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4" name="Elipse 1783">
              <a:extLst>
                <a:ext uri="{FF2B5EF4-FFF2-40B4-BE49-F238E27FC236}">
                  <a16:creationId xmlns:a16="http://schemas.microsoft.com/office/drawing/2014/main" id="{94BB28BB-A139-4CD2-9799-BADECB1D43A1}"/>
                </a:ext>
              </a:extLst>
            </p:cNvPr>
            <p:cNvSpPr/>
            <p:nvPr/>
          </p:nvSpPr>
          <p:spPr>
            <a:xfrm>
              <a:off x="6694826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5" name="Elipse 1784">
              <a:extLst>
                <a:ext uri="{FF2B5EF4-FFF2-40B4-BE49-F238E27FC236}">
                  <a16:creationId xmlns:a16="http://schemas.microsoft.com/office/drawing/2014/main" id="{4C7F6A51-CA62-406A-AC86-7642A4A831A7}"/>
                </a:ext>
              </a:extLst>
            </p:cNvPr>
            <p:cNvSpPr/>
            <p:nvPr/>
          </p:nvSpPr>
          <p:spPr>
            <a:xfrm>
              <a:off x="7037148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6" name="Elipse 1785">
              <a:extLst>
                <a:ext uri="{FF2B5EF4-FFF2-40B4-BE49-F238E27FC236}">
                  <a16:creationId xmlns:a16="http://schemas.microsoft.com/office/drawing/2014/main" id="{A13F2FC5-BB88-4D3B-9CCC-47671EFE45D4}"/>
                </a:ext>
              </a:extLst>
            </p:cNvPr>
            <p:cNvSpPr/>
            <p:nvPr/>
          </p:nvSpPr>
          <p:spPr>
            <a:xfrm>
              <a:off x="7379470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7" name="Elipse 1786">
              <a:extLst>
                <a:ext uri="{FF2B5EF4-FFF2-40B4-BE49-F238E27FC236}">
                  <a16:creationId xmlns:a16="http://schemas.microsoft.com/office/drawing/2014/main" id="{447012B3-3C90-4F5C-8657-F4ED9630857E}"/>
                </a:ext>
              </a:extLst>
            </p:cNvPr>
            <p:cNvSpPr/>
            <p:nvPr/>
          </p:nvSpPr>
          <p:spPr>
            <a:xfrm>
              <a:off x="7721792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8" name="Elipse 1787">
              <a:extLst>
                <a:ext uri="{FF2B5EF4-FFF2-40B4-BE49-F238E27FC236}">
                  <a16:creationId xmlns:a16="http://schemas.microsoft.com/office/drawing/2014/main" id="{9F5B9DFF-989C-4428-980B-E162A094EEDC}"/>
                </a:ext>
              </a:extLst>
            </p:cNvPr>
            <p:cNvSpPr/>
            <p:nvPr/>
          </p:nvSpPr>
          <p:spPr>
            <a:xfrm>
              <a:off x="8064111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9" name="Elipse 1788">
              <a:extLst>
                <a:ext uri="{FF2B5EF4-FFF2-40B4-BE49-F238E27FC236}">
                  <a16:creationId xmlns:a16="http://schemas.microsoft.com/office/drawing/2014/main" id="{830DEB99-85C6-43A6-8662-8AA67CC3BAD4}"/>
                </a:ext>
              </a:extLst>
            </p:cNvPr>
            <p:cNvSpPr/>
            <p:nvPr/>
          </p:nvSpPr>
          <p:spPr>
            <a:xfrm>
              <a:off x="8430480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0" name="Elipse 1789">
              <a:extLst>
                <a:ext uri="{FF2B5EF4-FFF2-40B4-BE49-F238E27FC236}">
                  <a16:creationId xmlns:a16="http://schemas.microsoft.com/office/drawing/2014/main" id="{D601DDD4-FF58-4DC8-A371-2F2C98B253C9}"/>
                </a:ext>
              </a:extLst>
            </p:cNvPr>
            <p:cNvSpPr/>
            <p:nvPr/>
          </p:nvSpPr>
          <p:spPr>
            <a:xfrm>
              <a:off x="6010182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1" name="Elipse 1790">
              <a:extLst>
                <a:ext uri="{FF2B5EF4-FFF2-40B4-BE49-F238E27FC236}">
                  <a16:creationId xmlns:a16="http://schemas.microsoft.com/office/drawing/2014/main" id="{8E87316C-B2F5-401A-8967-A94DFB0D6002}"/>
                </a:ext>
              </a:extLst>
            </p:cNvPr>
            <p:cNvSpPr/>
            <p:nvPr/>
          </p:nvSpPr>
          <p:spPr>
            <a:xfrm>
              <a:off x="6352504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2" name="Elipse 1791">
              <a:extLst>
                <a:ext uri="{FF2B5EF4-FFF2-40B4-BE49-F238E27FC236}">
                  <a16:creationId xmlns:a16="http://schemas.microsoft.com/office/drawing/2014/main" id="{2AA8D72C-1D10-4A20-B9B4-2CBA8715BE3B}"/>
                </a:ext>
              </a:extLst>
            </p:cNvPr>
            <p:cNvSpPr/>
            <p:nvPr/>
          </p:nvSpPr>
          <p:spPr>
            <a:xfrm>
              <a:off x="6694826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3" name="Elipse 1792">
              <a:extLst>
                <a:ext uri="{FF2B5EF4-FFF2-40B4-BE49-F238E27FC236}">
                  <a16:creationId xmlns:a16="http://schemas.microsoft.com/office/drawing/2014/main" id="{F77C038F-7034-407E-8590-2C4DA6A2AE74}"/>
                </a:ext>
              </a:extLst>
            </p:cNvPr>
            <p:cNvSpPr/>
            <p:nvPr/>
          </p:nvSpPr>
          <p:spPr>
            <a:xfrm>
              <a:off x="7037148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4" name="Elipse 1793">
              <a:extLst>
                <a:ext uri="{FF2B5EF4-FFF2-40B4-BE49-F238E27FC236}">
                  <a16:creationId xmlns:a16="http://schemas.microsoft.com/office/drawing/2014/main" id="{3BA256D7-47EA-45EB-A449-752DAF9CDAB6}"/>
                </a:ext>
              </a:extLst>
            </p:cNvPr>
            <p:cNvSpPr/>
            <p:nvPr/>
          </p:nvSpPr>
          <p:spPr>
            <a:xfrm>
              <a:off x="7379470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5" name="Elipse 1794">
              <a:extLst>
                <a:ext uri="{FF2B5EF4-FFF2-40B4-BE49-F238E27FC236}">
                  <a16:creationId xmlns:a16="http://schemas.microsoft.com/office/drawing/2014/main" id="{973FC1A7-2AA0-4116-BC74-1751BCBE9A37}"/>
                </a:ext>
              </a:extLst>
            </p:cNvPr>
            <p:cNvSpPr/>
            <p:nvPr/>
          </p:nvSpPr>
          <p:spPr>
            <a:xfrm>
              <a:off x="7721792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6" name="Elipse 1795">
              <a:extLst>
                <a:ext uri="{FF2B5EF4-FFF2-40B4-BE49-F238E27FC236}">
                  <a16:creationId xmlns:a16="http://schemas.microsoft.com/office/drawing/2014/main" id="{A8FBE20C-A3B2-4A1E-8EE9-68F2042570A4}"/>
                </a:ext>
              </a:extLst>
            </p:cNvPr>
            <p:cNvSpPr/>
            <p:nvPr/>
          </p:nvSpPr>
          <p:spPr>
            <a:xfrm>
              <a:off x="8064111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7" name="Elipse 1796">
              <a:extLst>
                <a:ext uri="{FF2B5EF4-FFF2-40B4-BE49-F238E27FC236}">
                  <a16:creationId xmlns:a16="http://schemas.microsoft.com/office/drawing/2014/main" id="{D04CB26E-AD95-468B-A8DC-78C79EC280EF}"/>
                </a:ext>
              </a:extLst>
            </p:cNvPr>
            <p:cNvSpPr/>
            <p:nvPr/>
          </p:nvSpPr>
          <p:spPr>
            <a:xfrm>
              <a:off x="8430480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4" name="Elipse 1813">
              <a:extLst>
                <a:ext uri="{FF2B5EF4-FFF2-40B4-BE49-F238E27FC236}">
                  <a16:creationId xmlns:a16="http://schemas.microsoft.com/office/drawing/2014/main" id="{D8A522E3-F0C8-4FF4-9849-A32EC0DA6DAF}"/>
                </a:ext>
              </a:extLst>
            </p:cNvPr>
            <p:cNvSpPr/>
            <p:nvPr/>
          </p:nvSpPr>
          <p:spPr>
            <a:xfrm>
              <a:off x="7721792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5" name="Elipse 1814">
              <a:extLst>
                <a:ext uri="{FF2B5EF4-FFF2-40B4-BE49-F238E27FC236}">
                  <a16:creationId xmlns:a16="http://schemas.microsoft.com/office/drawing/2014/main" id="{DB39CBC1-FE8A-4A53-BDAA-57035C8A08E3}"/>
                </a:ext>
              </a:extLst>
            </p:cNvPr>
            <p:cNvSpPr/>
            <p:nvPr/>
          </p:nvSpPr>
          <p:spPr>
            <a:xfrm>
              <a:off x="8064111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6" name="Elipse 1815">
              <a:extLst>
                <a:ext uri="{FF2B5EF4-FFF2-40B4-BE49-F238E27FC236}">
                  <a16:creationId xmlns:a16="http://schemas.microsoft.com/office/drawing/2014/main" id="{8B74EF22-BEDF-4B17-B04F-239A81817FD6}"/>
                </a:ext>
              </a:extLst>
            </p:cNvPr>
            <p:cNvSpPr/>
            <p:nvPr/>
          </p:nvSpPr>
          <p:spPr>
            <a:xfrm>
              <a:off x="8430480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E9C1EEDB-36DE-4A0E-BDAF-EB6B8E719BAA}"/>
              </a:ext>
            </a:extLst>
          </p:cNvPr>
          <p:cNvCxnSpPr>
            <a:cxnSpLocks/>
          </p:cNvCxnSpPr>
          <p:nvPr/>
        </p:nvCxnSpPr>
        <p:spPr>
          <a:xfrm flipH="1">
            <a:off x="5271813" y="571116"/>
            <a:ext cx="357829" cy="357830"/>
          </a:xfrm>
          <a:prstGeom prst="line">
            <a:avLst/>
          </a:prstGeom>
          <a:ln>
            <a:solidFill>
              <a:srgbClr val="5656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D06253-1E18-4099-BFFE-91BA8AEEF679}"/>
              </a:ext>
            </a:extLst>
          </p:cNvPr>
          <p:cNvSpPr txBox="1"/>
          <p:nvPr/>
        </p:nvSpPr>
        <p:spPr>
          <a:xfrm>
            <a:off x="5646838" y="438439"/>
            <a:ext cx="1867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O IBOVESPA RETRATA UMA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31A5982-6107-4977-8FE0-1F4CE09B9FC2}"/>
              </a:ext>
            </a:extLst>
          </p:cNvPr>
          <p:cNvSpPr/>
          <p:nvPr/>
        </p:nvSpPr>
        <p:spPr>
          <a:xfrm>
            <a:off x="4191000" y="1084943"/>
            <a:ext cx="6919793" cy="731157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EF1DB91-1527-43CF-8E6A-756903951507}"/>
              </a:ext>
            </a:extLst>
          </p:cNvPr>
          <p:cNvSpPr/>
          <p:nvPr/>
        </p:nvSpPr>
        <p:spPr>
          <a:xfrm>
            <a:off x="5649680" y="1155527"/>
            <a:ext cx="5330193" cy="649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PARCELA REDUZIDA DAS OPORTUNIDADES EM RENDA VARIÁVEL</a:t>
            </a:r>
          </a:p>
        </p:txBody>
      </p:sp>
      <p:grpSp>
        <p:nvGrpSpPr>
          <p:cNvPr id="1803" name="Agrupar 1802">
            <a:extLst>
              <a:ext uri="{FF2B5EF4-FFF2-40B4-BE49-F238E27FC236}">
                <a16:creationId xmlns:a16="http://schemas.microsoft.com/office/drawing/2014/main" id="{F292DD76-CF2C-4C67-961A-10E85DB40314}"/>
              </a:ext>
            </a:extLst>
          </p:cNvPr>
          <p:cNvGrpSpPr/>
          <p:nvPr/>
        </p:nvGrpSpPr>
        <p:grpSpPr>
          <a:xfrm>
            <a:off x="1228762" y="3600166"/>
            <a:ext cx="2646553" cy="754345"/>
            <a:chOff x="3681676" y="5791823"/>
            <a:chExt cx="2646553" cy="754345"/>
          </a:xfrm>
        </p:grpSpPr>
        <p:sp>
          <p:nvSpPr>
            <p:cNvPr id="1802" name="Retângulo 1801">
              <a:extLst>
                <a:ext uri="{FF2B5EF4-FFF2-40B4-BE49-F238E27FC236}">
                  <a16:creationId xmlns:a16="http://schemas.microsoft.com/office/drawing/2014/main" id="{2EC058EC-C687-4715-9F0A-1ED00D236DE5}"/>
                </a:ext>
              </a:extLst>
            </p:cNvPr>
            <p:cNvSpPr/>
            <p:nvPr/>
          </p:nvSpPr>
          <p:spPr>
            <a:xfrm>
              <a:off x="3681676" y="5791823"/>
              <a:ext cx="2486895" cy="731157"/>
            </a:xfrm>
            <a:prstGeom prst="rect">
              <a:avLst/>
            </a:prstGeom>
            <a:solidFill>
              <a:srgbClr val="FF6600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0" name="CaixaDeTexto 1799">
              <a:extLst>
                <a:ext uri="{FF2B5EF4-FFF2-40B4-BE49-F238E27FC236}">
                  <a16:creationId xmlns:a16="http://schemas.microsoft.com/office/drawing/2014/main" id="{607E5898-0919-4186-8975-DA9E9CEFB848}"/>
                </a:ext>
              </a:extLst>
            </p:cNvPr>
            <p:cNvSpPr txBox="1"/>
            <p:nvPr/>
          </p:nvSpPr>
          <p:spPr>
            <a:xfrm>
              <a:off x="3700915" y="5807402"/>
              <a:ext cx="16546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Bolsa de valores:</a:t>
              </a:r>
            </a:p>
          </p:txBody>
        </p:sp>
        <p:sp>
          <p:nvSpPr>
            <p:cNvPr id="1801" name="CaixaDeTexto 1800">
              <a:extLst>
                <a:ext uri="{FF2B5EF4-FFF2-40B4-BE49-F238E27FC236}">
                  <a16:creationId xmlns:a16="http://schemas.microsoft.com/office/drawing/2014/main" id="{DC04C22E-C5D3-479B-843A-715812F05D6E}"/>
                </a:ext>
              </a:extLst>
            </p:cNvPr>
            <p:cNvSpPr txBox="1"/>
            <p:nvPr/>
          </p:nvSpPr>
          <p:spPr>
            <a:xfrm>
              <a:off x="3686628" y="6022948"/>
              <a:ext cx="2641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+ de 350 ações</a:t>
              </a:r>
            </a:p>
          </p:txBody>
        </p:sp>
      </p:grpSp>
      <p:grpSp>
        <p:nvGrpSpPr>
          <p:cNvPr id="1804" name="Agrupar 1803">
            <a:extLst>
              <a:ext uri="{FF2B5EF4-FFF2-40B4-BE49-F238E27FC236}">
                <a16:creationId xmlns:a16="http://schemas.microsoft.com/office/drawing/2014/main" id="{B877046B-180B-456F-BEE9-C53E69E40169}"/>
              </a:ext>
            </a:extLst>
          </p:cNvPr>
          <p:cNvGrpSpPr/>
          <p:nvPr/>
        </p:nvGrpSpPr>
        <p:grpSpPr>
          <a:xfrm>
            <a:off x="8579508" y="3449165"/>
            <a:ext cx="2474314" cy="1016063"/>
            <a:chOff x="3938088" y="5827722"/>
            <a:chExt cx="1619107" cy="1016063"/>
          </a:xfrm>
        </p:grpSpPr>
        <p:sp>
          <p:nvSpPr>
            <p:cNvPr id="1806" name="CaixaDeTexto 1805">
              <a:extLst>
                <a:ext uri="{FF2B5EF4-FFF2-40B4-BE49-F238E27FC236}">
                  <a16:creationId xmlns:a16="http://schemas.microsoft.com/office/drawing/2014/main" id="{5922B4AC-C308-4386-9703-E4D7970A05A8}"/>
                </a:ext>
              </a:extLst>
            </p:cNvPr>
            <p:cNvSpPr txBox="1"/>
            <p:nvPr/>
          </p:nvSpPr>
          <p:spPr>
            <a:xfrm>
              <a:off x="3952375" y="5827722"/>
              <a:ext cx="1581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Cobertura IBOVESPA</a:t>
              </a:r>
            </a:p>
          </p:txBody>
        </p:sp>
        <p:sp>
          <p:nvSpPr>
            <p:cNvPr id="1807" name="CaixaDeTexto 1806">
              <a:extLst>
                <a:ext uri="{FF2B5EF4-FFF2-40B4-BE49-F238E27FC236}">
                  <a16:creationId xmlns:a16="http://schemas.microsoft.com/office/drawing/2014/main" id="{C3C1909D-567B-4F2B-A496-CE0C7FF730E9}"/>
                </a:ext>
              </a:extLst>
            </p:cNvPr>
            <p:cNvSpPr txBox="1"/>
            <p:nvPr/>
          </p:nvSpPr>
          <p:spPr>
            <a:xfrm>
              <a:off x="3938088" y="6012788"/>
              <a:ext cx="16191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4800" dirty="0">
                  <a:solidFill>
                    <a:prstClr val="white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65</a:t>
              </a: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 ações</a:t>
              </a:r>
            </a:p>
          </p:txBody>
        </p:sp>
      </p:grpSp>
      <p:sp>
        <p:nvSpPr>
          <p:cNvPr id="1799" name="Retângulo 1798">
            <a:extLst>
              <a:ext uri="{FF2B5EF4-FFF2-40B4-BE49-F238E27FC236}">
                <a16:creationId xmlns:a16="http://schemas.microsoft.com/office/drawing/2014/main" id="{4D9144A4-5451-431C-A70A-369639DB1E4E}"/>
              </a:ext>
            </a:extLst>
          </p:cNvPr>
          <p:cNvSpPr/>
          <p:nvPr/>
        </p:nvSpPr>
        <p:spPr>
          <a:xfrm>
            <a:off x="4199766" y="1968304"/>
            <a:ext cx="3831714" cy="3831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7" name="Retângulo 1816">
            <a:extLst>
              <a:ext uri="{FF2B5EF4-FFF2-40B4-BE49-F238E27FC236}">
                <a16:creationId xmlns:a16="http://schemas.microsoft.com/office/drawing/2014/main" id="{4C748123-3B09-4834-9638-1CD57C358F1B}"/>
              </a:ext>
            </a:extLst>
          </p:cNvPr>
          <p:cNvSpPr/>
          <p:nvPr/>
        </p:nvSpPr>
        <p:spPr>
          <a:xfrm>
            <a:off x="-38097" y="-11158"/>
            <a:ext cx="4005702" cy="690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8" name="CaixaDeTexto 1817">
            <a:extLst>
              <a:ext uri="{FF2B5EF4-FFF2-40B4-BE49-F238E27FC236}">
                <a16:creationId xmlns:a16="http://schemas.microsoft.com/office/drawing/2014/main" id="{7CD2EA0D-C2EE-4981-A77F-B90587E0335C}"/>
              </a:ext>
            </a:extLst>
          </p:cNvPr>
          <p:cNvSpPr txBox="1"/>
          <p:nvPr/>
        </p:nvSpPr>
        <p:spPr>
          <a:xfrm>
            <a:off x="847905" y="1679055"/>
            <a:ext cx="244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30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BANCO DE DADOS CONSTÂNCIA</a:t>
            </a:r>
          </a:p>
        </p:txBody>
      </p:sp>
      <p:sp>
        <p:nvSpPr>
          <p:cNvPr id="1819" name="CaixaDeTexto 1818">
            <a:extLst>
              <a:ext uri="{FF2B5EF4-FFF2-40B4-BE49-F238E27FC236}">
                <a16:creationId xmlns:a16="http://schemas.microsoft.com/office/drawing/2014/main" id="{09BB514E-BF49-4DA2-9048-0132669CB9D4}"/>
              </a:ext>
            </a:extLst>
          </p:cNvPr>
          <p:cNvSpPr txBox="1"/>
          <p:nvPr/>
        </p:nvSpPr>
        <p:spPr>
          <a:xfrm>
            <a:off x="847905" y="2244511"/>
            <a:ext cx="1898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+de </a:t>
            </a:r>
            <a:r>
              <a:rPr lang="pt-BR" sz="1600" b="1" dirty="0">
                <a:solidFill>
                  <a:srgbClr val="696969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00 ações</a:t>
            </a:r>
          </a:p>
        </p:txBody>
      </p:sp>
      <p:sp>
        <p:nvSpPr>
          <p:cNvPr id="1820" name="CaixaDeTexto 1819">
            <a:extLst>
              <a:ext uri="{FF2B5EF4-FFF2-40B4-BE49-F238E27FC236}">
                <a16:creationId xmlns:a16="http://schemas.microsoft.com/office/drawing/2014/main" id="{38B7B2F5-C821-496F-8A86-1DFEC6660CDE}"/>
              </a:ext>
            </a:extLst>
          </p:cNvPr>
          <p:cNvSpPr txBox="1"/>
          <p:nvPr/>
        </p:nvSpPr>
        <p:spPr>
          <a:xfrm>
            <a:off x="847905" y="2710420"/>
            <a:ext cx="211521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15 anos de histórico</a:t>
            </a:r>
          </a:p>
        </p:txBody>
      </p:sp>
      <p:sp>
        <p:nvSpPr>
          <p:cNvPr id="1821" name="CaixaDeTexto 1820">
            <a:extLst>
              <a:ext uri="{FF2B5EF4-FFF2-40B4-BE49-F238E27FC236}">
                <a16:creationId xmlns:a16="http://schemas.microsoft.com/office/drawing/2014/main" id="{C94968A8-9046-41A5-92D1-C20D3724B164}"/>
              </a:ext>
            </a:extLst>
          </p:cNvPr>
          <p:cNvSpPr txBox="1"/>
          <p:nvPr/>
        </p:nvSpPr>
        <p:spPr>
          <a:xfrm>
            <a:off x="847905" y="3174028"/>
            <a:ext cx="1868471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Todas as empresas de capital aberto</a:t>
            </a:r>
          </a:p>
        </p:txBody>
      </p:sp>
      <p:sp>
        <p:nvSpPr>
          <p:cNvPr id="1822" name="CaixaDeTexto 1821">
            <a:extLst>
              <a:ext uri="{FF2B5EF4-FFF2-40B4-BE49-F238E27FC236}">
                <a16:creationId xmlns:a16="http://schemas.microsoft.com/office/drawing/2014/main" id="{D86C530C-DADA-4181-83C5-F092366DC287}"/>
              </a:ext>
            </a:extLst>
          </p:cNvPr>
          <p:cNvSpPr txBox="1"/>
          <p:nvPr/>
        </p:nvSpPr>
        <p:spPr>
          <a:xfrm>
            <a:off x="847905" y="3834613"/>
            <a:ext cx="163624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Plano de contas completo CVM</a:t>
            </a:r>
          </a:p>
        </p:txBody>
      </p:sp>
      <p:sp>
        <p:nvSpPr>
          <p:cNvPr id="1823" name="CaixaDeTexto 1822">
            <a:extLst>
              <a:ext uri="{FF2B5EF4-FFF2-40B4-BE49-F238E27FC236}">
                <a16:creationId xmlns:a16="http://schemas.microsoft.com/office/drawing/2014/main" id="{347FC052-6500-41D4-BB9F-F9929AD02DD2}"/>
              </a:ext>
            </a:extLst>
          </p:cNvPr>
          <p:cNvSpPr txBox="1"/>
          <p:nvPr/>
        </p:nvSpPr>
        <p:spPr>
          <a:xfrm>
            <a:off x="847906" y="4495198"/>
            <a:ext cx="240096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Proventos, eventos societários</a:t>
            </a:r>
          </a:p>
        </p:txBody>
      </p:sp>
      <p:sp>
        <p:nvSpPr>
          <p:cNvPr id="1824" name="CaixaDeTexto 1823">
            <a:extLst>
              <a:ext uri="{FF2B5EF4-FFF2-40B4-BE49-F238E27FC236}">
                <a16:creationId xmlns:a16="http://schemas.microsoft.com/office/drawing/2014/main" id="{73B706AB-43BF-4123-A233-EEDAED0BDEB8}"/>
              </a:ext>
            </a:extLst>
          </p:cNvPr>
          <p:cNvSpPr txBox="1"/>
          <p:nvPr/>
        </p:nvSpPr>
        <p:spPr>
          <a:xfrm>
            <a:off x="847905" y="5155783"/>
            <a:ext cx="2362864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Preços brutos e ajustados</a:t>
            </a:r>
          </a:p>
        </p:txBody>
      </p:sp>
      <p:sp>
        <p:nvSpPr>
          <p:cNvPr id="1825" name="CaixaDeTexto 1824">
            <a:extLst>
              <a:ext uri="{FF2B5EF4-FFF2-40B4-BE49-F238E27FC236}">
                <a16:creationId xmlns:a16="http://schemas.microsoft.com/office/drawing/2014/main" id="{38807BDF-FB2A-4F1A-AF83-F814DB455978}"/>
              </a:ext>
            </a:extLst>
          </p:cNvPr>
          <p:cNvSpPr txBox="1"/>
          <p:nvPr/>
        </p:nvSpPr>
        <p:spPr>
          <a:xfrm>
            <a:off x="847905" y="5619393"/>
            <a:ext cx="1882985" cy="28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696969"/>
                </a:solidFill>
                <a:effectLst/>
                <a:uLnTx/>
                <a:uFillTx/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Dados de mercado</a:t>
            </a:r>
          </a:p>
        </p:txBody>
      </p:sp>
      <p:cxnSp>
        <p:nvCxnSpPr>
          <p:cNvPr id="1827" name="Conector reto 1826">
            <a:extLst>
              <a:ext uri="{FF2B5EF4-FFF2-40B4-BE49-F238E27FC236}">
                <a16:creationId xmlns:a16="http://schemas.microsoft.com/office/drawing/2014/main" id="{55A44D71-56A2-49D9-9074-9EA01231793E}"/>
              </a:ext>
            </a:extLst>
          </p:cNvPr>
          <p:cNvCxnSpPr/>
          <p:nvPr/>
        </p:nvCxnSpPr>
        <p:spPr>
          <a:xfrm>
            <a:off x="947407" y="5532242"/>
            <a:ext cx="2313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8" name="Conector reto 1827">
            <a:extLst>
              <a:ext uri="{FF2B5EF4-FFF2-40B4-BE49-F238E27FC236}">
                <a16:creationId xmlns:a16="http://schemas.microsoft.com/office/drawing/2014/main" id="{030EC6FB-B49C-44B5-84D1-439865852800}"/>
              </a:ext>
            </a:extLst>
          </p:cNvPr>
          <p:cNvCxnSpPr/>
          <p:nvPr/>
        </p:nvCxnSpPr>
        <p:spPr>
          <a:xfrm>
            <a:off x="947407" y="5068634"/>
            <a:ext cx="2313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9" name="Conector reto 1828">
            <a:extLst>
              <a:ext uri="{FF2B5EF4-FFF2-40B4-BE49-F238E27FC236}">
                <a16:creationId xmlns:a16="http://schemas.microsoft.com/office/drawing/2014/main" id="{9CD5A211-478B-495B-A0A2-F00D87FD33F2}"/>
              </a:ext>
            </a:extLst>
          </p:cNvPr>
          <p:cNvCxnSpPr/>
          <p:nvPr/>
        </p:nvCxnSpPr>
        <p:spPr>
          <a:xfrm>
            <a:off x="947407" y="4408049"/>
            <a:ext cx="2313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0" name="Conector reto 1829">
            <a:extLst>
              <a:ext uri="{FF2B5EF4-FFF2-40B4-BE49-F238E27FC236}">
                <a16:creationId xmlns:a16="http://schemas.microsoft.com/office/drawing/2014/main" id="{6CA6EA2B-8830-416B-9247-D6703DEF66A2}"/>
              </a:ext>
            </a:extLst>
          </p:cNvPr>
          <p:cNvCxnSpPr/>
          <p:nvPr/>
        </p:nvCxnSpPr>
        <p:spPr>
          <a:xfrm>
            <a:off x="947407" y="3747464"/>
            <a:ext cx="2313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1" name="Conector reto 1830">
            <a:extLst>
              <a:ext uri="{FF2B5EF4-FFF2-40B4-BE49-F238E27FC236}">
                <a16:creationId xmlns:a16="http://schemas.microsoft.com/office/drawing/2014/main" id="{1ADA8DE0-5C9C-4D25-87EA-CE9CF2B45D42}"/>
              </a:ext>
            </a:extLst>
          </p:cNvPr>
          <p:cNvCxnSpPr/>
          <p:nvPr/>
        </p:nvCxnSpPr>
        <p:spPr>
          <a:xfrm>
            <a:off x="947407" y="3086879"/>
            <a:ext cx="231362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7" name="Retângulo 1846">
            <a:extLst>
              <a:ext uri="{FF2B5EF4-FFF2-40B4-BE49-F238E27FC236}">
                <a16:creationId xmlns:a16="http://schemas.microsoft.com/office/drawing/2014/main" id="{6CB59BF9-B8B5-4B17-83F1-BB708A49CE94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48" name="Retângulo 1847">
            <a:extLst>
              <a:ext uri="{FF2B5EF4-FFF2-40B4-BE49-F238E27FC236}">
                <a16:creationId xmlns:a16="http://schemas.microsoft.com/office/drawing/2014/main" id="{C6BAD5D9-990F-4DD2-8642-230E88EC3B74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78" name="Agrupar 1877">
            <a:extLst>
              <a:ext uri="{FF2B5EF4-FFF2-40B4-BE49-F238E27FC236}">
                <a16:creationId xmlns:a16="http://schemas.microsoft.com/office/drawing/2014/main" id="{350E621C-BEED-4C22-867F-6C9D11AC4970}"/>
              </a:ext>
            </a:extLst>
          </p:cNvPr>
          <p:cNvGrpSpPr/>
          <p:nvPr/>
        </p:nvGrpSpPr>
        <p:grpSpPr>
          <a:xfrm>
            <a:off x="11204581" y="187853"/>
            <a:ext cx="450594" cy="456832"/>
            <a:chOff x="11249825" y="149752"/>
            <a:chExt cx="450594" cy="456832"/>
          </a:xfrm>
        </p:grpSpPr>
        <p:sp>
          <p:nvSpPr>
            <p:cNvPr id="1871" name="Retângulo 1870">
              <a:extLst>
                <a:ext uri="{FF2B5EF4-FFF2-40B4-BE49-F238E27FC236}">
                  <a16:creationId xmlns:a16="http://schemas.microsoft.com/office/drawing/2014/main" id="{55DEEAAD-7CBB-4CE9-AD17-DE49DFFE976F}"/>
                </a:ext>
              </a:extLst>
            </p:cNvPr>
            <p:cNvSpPr/>
            <p:nvPr/>
          </p:nvSpPr>
          <p:spPr>
            <a:xfrm>
              <a:off x="11249825" y="230601"/>
              <a:ext cx="375983" cy="375983"/>
            </a:xfrm>
            <a:prstGeom prst="rect">
              <a:avLst/>
            </a:prstGeom>
            <a:noFill/>
            <a:ln w="19050" cap="rnd">
              <a:solidFill>
                <a:srgbClr val="56565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874" name="Conector reto 1873">
              <a:extLst>
                <a:ext uri="{FF2B5EF4-FFF2-40B4-BE49-F238E27FC236}">
                  <a16:creationId xmlns:a16="http://schemas.microsoft.com/office/drawing/2014/main" id="{FEDBBCBB-FA32-43CE-AC4B-192D5D2F85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0419" y="295275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877" name="Conector reto 1876">
              <a:extLst>
                <a:ext uri="{FF2B5EF4-FFF2-40B4-BE49-F238E27FC236}">
                  <a16:creationId xmlns:a16="http://schemas.microsoft.com/office/drawing/2014/main" id="{59887D13-2E5B-4DE4-B56C-4A574380464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445626" y="6583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5" name="Imagem 14" descr="Uma imagem contendo objeto&#10;&#10;Descrição gerada com alta confiança">
            <a:extLst>
              <a:ext uri="{FF2B5EF4-FFF2-40B4-BE49-F238E27FC236}">
                <a16:creationId xmlns:a16="http://schemas.microsoft.com/office/drawing/2014/main" id="{03E8AD0C-ACCB-478C-A463-2EAB69BAD8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714" name="Retângulo 713">
            <a:extLst>
              <a:ext uri="{FF2B5EF4-FFF2-40B4-BE49-F238E27FC236}">
                <a16:creationId xmlns:a16="http://schemas.microsoft.com/office/drawing/2014/main" id="{3ADF9DBD-D43A-470A-9065-F0FC625069F7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</a:t>
            </a:r>
          </a:p>
        </p:txBody>
      </p:sp>
      <p:sp>
        <p:nvSpPr>
          <p:cNvPr id="715" name="CaixaDeTexto 86">
            <a:extLst>
              <a:ext uri="{FF2B5EF4-FFF2-40B4-BE49-F238E27FC236}">
                <a16:creationId xmlns:a16="http://schemas.microsoft.com/office/drawing/2014/main" id="{861E73B9-2664-4362-AEA5-F816EA592090}"/>
              </a:ext>
            </a:extLst>
          </p:cNvPr>
          <p:cNvSpPr txBox="1"/>
          <p:nvPr/>
        </p:nvSpPr>
        <p:spPr>
          <a:xfrm>
            <a:off x="3959243" y="6617221"/>
            <a:ext cx="54499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 13/02/2019.  Fonte: B3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79167E-6 7.40741E-7 L -0.21316 7.40741E-7 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64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5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1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" presetClass="emph" presetSubtype="0" accel="50000" decel="50000" autoRev="1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animScale>
                                      <p:cBhvr>
                                        <p:cTn id="97" dur="825" fill="hold"/>
                                        <p:tgtEl>
                                          <p:spTgt spid="179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" presetClass="entr" presetSubtype="2" decel="10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xit" presetSubtype="8" accel="10000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3" dur="750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8" decel="100000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250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250" fill="hold"/>
                                        <p:tgtEl>
                                          <p:spTgt spid="1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/>
      <p:bldP spid="18" grpId="0" animBg="1"/>
      <p:bldP spid="17" grpId="0"/>
      <p:bldP spid="1799" grpId="0" animBg="1"/>
      <p:bldP spid="1799" grpId="1" animBg="1"/>
      <p:bldP spid="1817" grpId="0" animBg="1"/>
      <p:bldP spid="1818" grpId="0"/>
      <p:bldP spid="1819" grpId="0"/>
      <p:bldP spid="1820" grpId="0"/>
      <p:bldP spid="1821" grpId="0"/>
      <p:bldP spid="1822" grpId="0"/>
      <p:bldP spid="1823" grpId="0"/>
      <p:bldP spid="1824" grpId="0"/>
      <p:bldP spid="1825" grpId="0"/>
      <p:bldP spid="7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m 142">
            <a:extLst>
              <a:ext uri="{FF2B5EF4-FFF2-40B4-BE49-F238E27FC236}">
                <a16:creationId xmlns:a16="http://schemas.microsoft.com/office/drawing/2014/main" id="{0417A3E1-2A0F-4D15-946F-D1E49A4E3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49" y="0"/>
            <a:ext cx="12211049" cy="6865811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3F1E5C8-4BE7-4105-A2C7-572DC0F190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 l="10607" r="17223"/>
          <a:stretch/>
        </p:blipFill>
        <p:spPr>
          <a:xfrm>
            <a:off x="-215899" y="0"/>
            <a:ext cx="12573000" cy="6854654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5E44930D-DE22-42C5-B4BC-0075B722A5BE}"/>
              </a:ext>
            </a:extLst>
          </p:cNvPr>
          <p:cNvGrpSpPr/>
          <p:nvPr/>
        </p:nvGrpSpPr>
        <p:grpSpPr>
          <a:xfrm>
            <a:off x="4820527" y="2273025"/>
            <a:ext cx="2608096" cy="3007905"/>
            <a:chOff x="6010182" y="-3764168"/>
            <a:chExt cx="2608096" cy="3007905"/>
          </a:xfrm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7A5B3D7A-E589-4E0E-958F-5B44C07C2B5D}"/>
                </a:ext>
              </a:extLst>
            </p:cNvPr>
            <p:cNvSpPr/>
            <p:nvPr/>
          </p:nvSpPr>
          <p:spPr>
            <a:xfrm>
              <a:off x="6010182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40453620-3307-4FAF-9FC1-6AE188FBC888}"/>
                </a:ext>
              </a:extLst>
            </p:cNvPr>
            <p:cNvSpPr/>
            <p:nvPr/>
          </p:nvSpPr>
          <p:spPr>
            <a:xfrm>
              <a:off x="6352504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8CB2097F-A104-4965-BC5B-024FB685FC6C}"/>
                </a:ext>
              </a:extLst>
            </p:cNvPr>
            <p:cNvSpPr/>
            <p:nvPr/>
          </p:nvSpPr>
          <p:spPr>
            <a:xfrm>
              <a:off x="6694826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Elipse 39">
              <a:extLst>
                <a:ext uri="{FF2B5EF4-FFF2-40B4-BE49-F238E27FC236}">
                  <a16:creationId xmlns:a16="http://schemas.microsoft.com/office/drawing/2014/main" id="{24688D4C-4EAC-46A2-8DEF-93096F355A39}"/>
                </a:ext>
              </a:extLst>
            </p:cNvPr>
            <p:cNvSpPr/>
            <p:nvPr/>
          </p:nvSpPr>
          <p:spPr>
            <a:xfrm>
              <a:off x="7037148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Elipse 40">
              <a:extLst>
                <a:ext uri="{FF2B5EF4-FFF2-40B4-BE49-F238E27FC236}">
                  <a16:creationId xmlns:a16="http://schemas.microsoft.com/office/drawing/2014/main" id="{915DF114-D455-45AE-8005-E117D0775587}"/>
                </a:ext>
              </a:extLst>
            </p:cNvPr>
            <p:cNvSpPr/>
            <p:nvPr/>
          </p:nvSpPr>
          <p:spPr>
            <a:xfrm>
              <a:off x="7379470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D9C8508B-CCAF-4D4C-B7E5-4EC576384483}"/>
                </a:ext>
              </a:extLst>
            </p:cNvPr>
            <p:cNvSpPr/>
            <p:nvPr/>
          </p:nvSpPr>
          <p:spPr>
            <a:xfrm>
              <a:off x="7721792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B49B9BE3-6E6C-4477-9763-FC170C0CC774}"/>
                </a:ext>
              </a:extLst>
            </p:cNvPr>
            <p:cNvSpPr/>
            <p:nvPr/>
          </p:nvSpPr>
          <p:spPr>
            <a:xfrm>
              <a:off x="8064111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Elipse 61">
              <a:extLst>
                <a:ext uri="{FF2B5EF4-FFF2-40B4-BE49-F238E27FC236}">
                  <a16:creationId xmlns:a16="http://schemas.microsoft.com/office/drawing/2014/main" id="{71A13B1E-723B-4872-B4C9-00120887A069}"/>
                </a:ext>
              </a:extLst>
            </p:cNvPr>
            <p:cNvSpPr/>
            <p:nvPr/>
          </p:nvSpPr>
          <p:spPr>
            <a:xfrm>
              <a:off x="8430480" y="-3367923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Elipse 62">
              <a:extLst>
                <a:ext uri="{FF2B5EF4-FFF2-40B4-BE49-F238E27FC236}">
                  <a16:creationId xmlns:a16="http://schemas.microsoft.com/office/drawing/2014/main" id="{6EE3D4FE-38A3-43FC-B0E8-9284B5B49D4C}"/>
                </a:ext>
              </a:extLst>
            </p:cNvPr>
            <p:cNvSpPr/>
            <p:nvPr/>
          </p:nvSpPr>
          <p:spPr>
            <a:xfrm>
              <a:off x="6010182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Elipse 63">
              <a:extLst>
                <a:ext uri="{FF2B5EF4-FFF2-40B4-BE49-F238E27FC236}">
                  <a16:creationId xmlns:a16="http://schemas.microsoft.com/office/drawing/2014/main" id="{80AB0D8F-FE97-4C0D-8E58-7C4A8CE5FAB9}"/>
                </a:ext>
              </a:extLst>
            </p:cNvPr>
            <p:cNvSpPr/>
            <p:nvPr/>
          </p:nvSpPr>
          <p:spPr>
            <a:xfrm>
              <a:off x="6352504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Elipse 64">
              <a:extLst>
                <a:ext uri="{FF2B5EF4-FFF2-40B4-BE49-F238E27FC236}">
                  <a16:creationId xmlns:a16="http://schemas.microsoft.com/office/drawing/2014/main" id="{BE41D125-8C7A-4DD8-84FF-A771ED32F53E}"/>
                </a:ext>
              </a:extLst>
            </p:cNvPr>
            <p:cNvSpPr/>
            <p:nvPr/>
          </p:nvSpPr>
          <p:spPr>
            <a:xfrm>
              <a:off x="6694826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Elipse 65">
              <a:extLst>
                <a:ext uri="{FF2B5EF4-FFF2-40B4-BE49-F238E27FC236}">
                  <a16:creationId xmlns:a16="http://schemas.microsoft.com/office/drawing/2014/main" id="{A0AF37B6-900E-486F-891D-8335531A7ECA}"/>
                </a:ext>
              </a:extLst>
            </p:cNvPr>
            <p:cNvSpPr/>
            <p:nvPr/>
          </p:nvSpPr>
          <p:spPr>
            <a:xfrm>
              <a:off x="7037148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0523AD17-271F-40CD-8111-B59F5D136C4A}"/>
                </a:ext>
              </a:extLst>
            </p:cNvPr>
            <p:cNvSpPr/>
            <p:nvPr/>
          </p:nvSpPr>
          <p:spPr>
            <a:xfrm>
              <a:off x="7379470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0663C0DE-4127-4FF9-B293-43A939820524}"/>
                </a:ext>
              </a:extLst>
            </p:cNvPr>
            <p:cNvSpPr/>
            <p:nvPr/>
          </p:nvSpPr>
          <p:spPr>
            <a:xfrm>
              <a:off x="7721792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Elipse 68">
              <a:extLst>
                <a:ext uri="{FF2B5EF4-FFF2-40B4-BE49-F238E27FC236}">
                  <a16:creationId xmlns:a16="http://schemas.microsoft.com/office/drawing/2014/main" id="{3DDEB202-62EF-43D5-A0BC-22CDD78FB34D}"/>
                </a:ext>
              </a:extLst>
            </p:cNvPr>
            <p:cNvSpPr/>
            <p:nvPr/>
          </p:nvSpPr>
          <p:spPr>
            <a:xfrm>
              <a:off x="8064111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Elipse 69">
              <a:extLst>
                <a:ext uri="{FF2B5EF4-FFF2-40B4-BE49-F238E27FC236}">
                  <a16:creationId xmlns:a16="http://schemas.microsoft.com/office/drawing/2014/main" id="{C1CE5D39-4094-4FA6-843F-5A30C0E0F504}"/>
                </a:ext>
              </a:extLst>
            </p:cNvPr>
            <p:cNvSpPr/>
            <p:nvPr/>
          </p:nvSpPr>
          <p:spPr>
            <a:xfrm>
              <a:off x="8430480" y="-2963946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CDF0230F-EE27-4EDE-AE30-F0A476C9A699}"/>
                </a:ext>
              </a:extLst>
            </p:cNvPr>
            <p:cNvSpPr/>
            <p:nvPr/>
          </p:nvSpPr>
          <p:spPr>
            <a:xfrm>
              <a:off x="6010182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Elipse 71">
              <a:extLst>
                <a:ext uri="{FF2B5EF4-FFF2-40B4-BE49-F238E27FC236}">
                  <a16:creationId xmlns:a16="http://schemas.microsoft.com/office/drawing/2014/main" id="{221EF308-3BCA-4398-A858-9FAF7AB80886}"/>
                </a:ext>
              </a:extLst>
            </p:cNvPr>
            <p:cNvSpPr/>
            <p:nvPr/>
          </p:nvSpPr>
          <p:spPr>
            <a:xfrm>
              <a:off x="6352504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4681C00F-E78E-48ED-8AFE-BB635D72D01F}"/>
                </a:ext>
              </a:extLst>
            </p:cNvPr>
            <p:cNvSpPr/>
            <p:nvPr/>
          </p:nvSpPr>
          <p:spPr>
            <a:xfrm>
              <a:off x="6694826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273F9A4E-6A97-4DAE-BC77-817B9454F97D}"/>
                </a:ext>
              </a:extLst>
            </p:cNvPr>
            <p:cNvSpPr/>
            <p:nvPr/>
          </p:nvSpPr>
          <p:spPr>
            <a:xfrm>
              <a:off x="7037148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Elipse 74">
              <a:extLst>
                <a:ext uri="{FF2B5EF4-FFF2-40B4-BE49-F238E27FC236}">
                  <a16:creationId xmlns:a16="http://schemas.microsoft.com/office/drawing/2014/main" id="{52C578D1-9747-43D8-BAD9-786A8F6F3DE9}"/>
                </a:ext>
              </a:extLst>
            </p:cNvPr>
            <p:cNvSpPr/>
            <p:nvPr/>
          </p:nvSpPr>
          <p:spPr>
            <a:xfrm>
              <a:off x="7379470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Elipse 75">
              <a:extLst>
                <a:ext uri="{FF2B5EF4-FFF2-40B4-BE49-F238E27FC236}">
                  <a16:creationId xmlns:a16="http://schemas.microsoft.com/office/drawing/2014/main" id="{6E5A3F75-971C-4C9C-86EC-3E24267F1C92}"/>
                </a:ext>
              </a:extLst>
            </p:cNvPr>
            <p:cNvSpPr/>
            <p:nvPr/>
          </p:nvSpPr>
          <p:spPr>
            <a:xfrm>
              <a:off x="7721792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8961806B-AD5C-471D-BF78-A8BE76797C95}"/>
                </a:ext>
              </a:extLst>
            </p:cNvPr>
            <p:cNvSpPr/>
            <p:nvPr/>
          </p:nvSpPr>
          <p:spPr>
            <a:xfrm>
              <a:off x="8064111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Elipse 77">
              <a:extLst>
                <a:ext uri="{FF2B5EF4-FFF2-40B4-BE49-F238E27FC236}">
                  <a16:creationId xmlns:a16="http://schemas.microsoft.com/office/drawing/2014/main" id="{D0EBDC4F-E230-41B2-B0A6-5C7C9F93E2F3}"/>
                </a:ext>
              </a:extLst>
            </p:cNvPr>
            <p:cNvSpPr/>
            <p:nvPr/>
          </p:nvSpPr>
          <p:spPr>
            <a:xfrm>
              <a:off x="8430480" y="-255996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5783E4CE-2DF8-4020-B7FA-00C13716CBCC}"/>
                </a:ext>
              </a:extLst>
            </p:cNvPr>
            <p:cNvSpPr/>
            <p:nvPr/>
          </p:nvSpPr>
          <p:spPr>
            <a:xfrm>
              <a:off x="6010182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09A4AAA9-FDB7-4377-AC9E-8689ECDB0193}"/>
                </a:ext>
              </a:extLst>
            </p:cNvPr>
            <p:cNvSpPr/>
            <p:nvPr/>
          </p:nvSpPr>
          <p:spPr>
            <a:xfrm>
              <a:off x="6352504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Elipse 80">
              <a:extLst>
                <a:ext uri="{FF2B5EF4-FFF2-40B4-BE49-F238E27FC236}">
                  <a16:creationId xmlns:a16="http://schemas.microsoft.com/office/drawing/2014/main" id="{21395035-3657-48FB-998A-8D7B2DB23CA4}"/>
                </a:ext>
              </a:extLst>
            </p:cNvPr>
            <p:cNvSpPr/>
            <p:nvPr/>
          </p:nvSpPr>
          <p:spPr>
            <a:xfrm>
              <a:off x="6694826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Elipse 81">
              <a:extLst>
                <a:ext uri="{FF2B5EF4-FFF2-40B4-BE49-F238E27FC236}">
                  <a16:creationId xmlns:a16="http://schemas.microsoft.com/office/drawing/2014/main" id="{2C7504A1-AF6A-4FBF-9619-2D2E32801260}"/>
                </a:ext>
              </a:extLst>
            </p:cNvPr>
            <p:cNvSpPr/>
            <p:nvPr/>
          </p:nvSpPr>
          <p:spPr>
            <a:xfrm>
              <a:off x="7037148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BE203F8A-1EE7-44F9-8AA1-2D90BFA20A17}"/>
                </a:ext>
              </a:extLst>
            </p:cNvPr>
            <p:cNvSpPr/>
            <p:nvPr/>
          </p:nvSpPr>
          <p:spPr>
            <a:xfrm>
              <a:off x="7379470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Elipse 83">
              <a:extLst>
                <a:ext uri="{FF2B5EF4-FFF2-40B4-BE49-F238E27FC236}">
                  <a16:creationId xmlns:a16="http://schemas.microsoft.com/office/drawing/2014/main" id="{B73FD268-F207-413A-8CDE-2CE7C17F96C2}"/>
                </a:ext>
              </a:extLst>
            </p:cNvPr>
            <p:cNvSpPr/>
            <p:nvPr/>
          </p:nvSpPr>
          <p:spPr>
            <a:xfrm>
              <a:off x="7721792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EFA3FE74-BF6A-4D27-946F-8EA4C422D305}"/>
                </a:ext>
              </a:extLst>
            </p:cNvPr>
            <p:cNvSpPr/>
            <p:nvPr/>
          </p:nvSpPr>
          <p:spPr>
            <a:xfrm>
              <a:off x="8064111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1C290DAC-CED4-4C5F-ADE1-A2F1AB06EAA2}"/>
                </a:ext>
              </a:extLst>
            </p:cNvPr>
            <p:cNvSpPr/>
            <p:nvPr/>
          </p:nvSpPr>
          <p:spPr>
            <a:xfrm>
              <a:off x="8430480" y="-215599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CFB21C42-410A-4485-A3FF-DBB6953562DB}"/>
                </a:ext>
              </a:extLst>
            </p:cNvPr>
            <p:cNvSpPr/>
            <p:nvPr/>
          </p:nvSpPr>
          <p:spPr>
            <a:xfrm>
              <a:off x="6010182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Elipse 87">
              <a:extLst>
                <a:ext uri="{FF2B5EF4-FFF2-40B4-BE49-F238E27FC236}">
                  <a16:creationId xmlns:a16="http://schemas.microsoft.com/office/drawing/2014/main" id="{927BA0B7-B8BC-4B72-9D36-FB46CF62F6F8}"/>
                </a:ext>
              </a:extLst>
            </p:cNvPr>
            <p:cNvSpPr/>
            <p:nvPr/>
          </p:nvSpPr>
          <p:spPr>
            <a:xfrm>
              <a:off x="6352504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FE52E613-9DB5-4220-A89E-8BCB51938120}"/>
                </a:ext>
              </a:extLst>
            </p:cNvPr>
            <p:cNvSpPr/>
            <p:nvPr/>
          </p:nvSpPr>
          <p:spPr>
            <a:xfrm>
              <a:off x="6694826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219E8719-64A9-4E03-B58B-29C44251DDFE}"/>
                </a:ext>
              </a:extLst>
            </p:cNvPr>
            <p:cNvSpPr/>
            <p:nvPr/>
          </p:nvSpPr>
          <p:spPr>
            <a:xfrm>
              <a:off x="7037148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A9C34A47-0EF4-4765-B8D3-E887501E3775}"/>
                </a:ext>
              </a:extLst>
            </p:cNvPr>
            <p:cNvSpPr/>
            <p:nvPr/>
          </p:nvSpPr>
          <p:spPr>
            <a:xfrm>
              <a:off x="7379470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019402EB-4857-41B6-B865-43D101E785A0}"/>
                </a:ext>
              </a:extLst>
            </p:cNvPr>
            <p:cNvSpPr/>
            <p:nvPr/>
          </p:nvSpPr>
          <p:spPr>
            <a:xfrm>
              <a:off x="7721792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74ABBE5C-544C-46C3-BE27-F79F1102C315}"/>
                </a:ext>
              </a:extLst>
            </p:cNvPr>
            <p:cNvSpPr/>
            <p:nvPr/>
          </p:nvSpPr>
          <p:spPr>
            <a:xfrm>
              <a:off x="8064111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id="{1D3E0503-93A5-4D66-92C5-95AB381C7F10}"/>
                </a:ext>
              </a:extLst>
            </p:cNvPr>
            <p:cNvSpPr/>
            <p:nvPr/>
          </p:nvSpPr>
          <p:spPr>
            <a:xfrm>
              <a:off x="8430480" y="-175201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9ED0BF54-464E-4BC6-813B-27AEF8B59D0B}"/>
                </a:ext>
              </a:extLst>
            </p:cNvPr>
            <p:cNvSpPr/>
            <p:nvPr/>
          </p:nvSpPr>
          <p:spPr>
            <a:xfrm>
              <a:off x="6010182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1A23D37E-1DA9-4751-A163-FCC219873AA4}"/>
                </a:ext>
              </a:extLst>
            </p:cNvPr>
            <p:cNvSpPr/>
            <p:nvPr/>
          </p:nvSpPr>
          <p:spPr>
            <a:xfrm>
              <a:off x="6352504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D30D5930-B862-4AF8-9887-39B5C9F9985C}"/>
                </a:ext>
              </a:extLst>
            </p:cNvPr>
            <p:cNvSpPr/>
            <p:nvPr/>
          </p:nvSpPr>
          <p:spPr>
            <a:xfrm>
              <a:off x="6694826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Elipse 97">
              <a:extLst>
                <a:ext uri="{FF2B5EF4-FFF2-40B4-BE49-F238E27FC236}">
                  <a16:creationId xmlns:a16="http://schemas.microsoft.com/office/drawing/2014/main" id="{10282D4A-649D-4D4A-BEDD-93A76A65BF59}"/>
                </a:ext>
              </a:extLst>
            </p:cNvPr>
            <p:cNvSpPr/>
            <p:nvPr/>
          </p:nvSpPr>
          <p:spPr>
            <a:xfrm>
              <a:off x="7037148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Elipse 98">
              <a:extLst>
                <a:ext uri="{FF2B5EF4-FFF2-40B4-BE49-F238E27FC236}">
                  <a16:creationId xmlns:a16="http://schemas.microsoft.com/office/drawing/2014/main" id="{354D68D0-8B8E-4B46-A308-620C131FDB9A}"/>
                </a:ext>
              </a:extLst>
            </p:cNvPr>
            <p:cNvSpPr/>
            <p:nvPr/>
          </p:nvSpPr>
          <p:spPr>
            <a:xfrm>
              <a:off x="7379470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ED98F120-65BF-4A3C-B27D-921AE32ED543}"/>
                </a:ext>
              </a:extLst>
            </p:cNvPr>
            <p:cNvSpPr/>
            <p:nvPr/>
          </p:nvSpPr>
          <p:spPr>
            <a:xfrm>
              <a:off x="7721792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Elipse 100">
              <a:extLst>
                <a:ext uri="{FF2B5EF4-FFF2-40B4-BE49-F238E27FC236}">
                  <a16:creationId xmlns:a16="http://schemas.microsoft.com/office/drawing/2014/main" id="{A5D375AA-193B-4678-B0F4-DB7FBF907BBE}"/>
                </a:ext>
              </a:extLst>
            </p:cNvPr>
            <p:cNvSpPr/>
            <p:nvPr/>
          </p:nvSpPr>
          <p:spPr>
            <a:xfrm>
              <a:off x="8064111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F61F8FFE-5639-4F30-BD19-D9711394A94F}"/>
                </a:ext>
              </a:extLst>
            </p:cNvPr>
            <p:cNvSpPr/>
            <p:nvPr/>
          </p:nvSpPr>
          <p:spPr>
            <a:xfrm>
              <a:off x="8430480" y="-94406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2930B0A5-96C3-4B90-AB37-E36254DC2584}"/>
                </a:ext>
              </a:extLst>
            </p:cNvPr>
            <p:cNvSpPr/>
            <p:nvPr/>
          </p:nvSpPr>
          <p:spPr>
            <a:xfrm>
              <a:off x="6010182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Elipse 103">
              <a:extLst>
                <a:ext uri="{FF2B5EF4-FFF2-40B4-BE49-F238E27FC236}">
                  <a16:creationId xmlns:a16="http://schemas.microsoft.com/office/drawing/2014/main" id="{4AB99877-BBEE-4324-8EE0-85B082DF685D}"/>
                </a:ext>
              </a:extLst>
            </p:cNvPr>
            <p:cNvSpPr/>
            <p:nvPr/>
          </p:nvSpPr>
          <p:spPr>
            <a:xfrm>
              <a:off x="6352504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E8D20365-7FA5-45A6-8AC5-C9AF36BDA9C9}"/>
                </a:ext>
              </a:extLst>
            </p:cNvPr>
            <p:cNvSpPr/>
            <p:nvPr/>
          </p:nvSpPr>
          <p:spPr>
            <a:xfrm>
              <a:off x="6694826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EDCEAC68-FB49-481A-B810-826111BB3A29}"/>
                </a:ext>
              </a:extLst>
            </p:cNvPr>
            <p:cNvSpPr/>
            <p:nvPr/>
          </p:nvSpPr>
          <p:spPr>
            <a:xfrm>
              <a:off x="7037148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Elipse 106">
              <a:extLst>
                <a:ext uri="{FF2B5EF4-FFF2-40B4-BE49-F238E27FC236}">
                  <a16:creationId xmlns:a16="http://schemas.microsoft.com/office/drawing/2014/main" id="{6FDF3AB0-8DC7-4713-9D15-11859D4D4A41}"/>
                </a:ext>
              </a:extLst>
            </p:cNvPr>
            <p:cNvSpPr/>
            <p:nvPr/>
          </p:nvSpPr>
          <p:spPr>
            <a:xfrm>
              <a:off x="7379470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703559B4-90D1-45C2-BC20-E25037B2705D}"/>
                </a:ext>
              </a:extLst>
            </p:cNvPr>
            <p:cNvSpPr/>
            <p:nvPr/>
          </p:nvSpPr>
          <p:spPr>
            <a:xfrm>
              <a:off x="7721792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6B87E52E-EBAC-4BE2-95B3-8976A8BC4A78}"/>
                </a:ext>
              </a:extLst>
            </p:cNvPr>
            <p:cNvSpPr/>
            <p:nvPr/>
          </p:nvSpPr>
          <p:spPr>
            <a:xfrm>
              <a:off x="8064111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Elipse 109">
              <a:extLst>
                <a:ext uri="{FF2B5EF4-FFF2-40B4-BE49-F238E27FC236}">
                  <a16:creationId xmlns:a16="http://schemas.microsoft.com/office/drawing/2014/main" id="{CB26B2E5-63A2-4CAF-9FAC-4E39369331B9}"/>
                </a:ext>
              </a:extLst>
            </p:cNvPr>
            <p:cNvSpPr/>
            <p:nvPr/>
          </p:nvSpPr>
          <p:spPr>
            <a:xfrm>
              <a:off x="8430480" y="-134803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Elipse 110">
              <a:extLst>
                <a:ext uri="{FF2B5EF4-FFF2-40B4-BE49-F238E27FC236}">
                  <a16:creationId xmlns:a16="http://schemas.microsoft.com/office/drawing/2014/main" id="{19FCA22E-3C8C-4F75-AF08-779C2CFFDDB6}"/>
                </a:ext>
              </a:extLst>
            </p:cNvPr>
            <p:cNvSpPr/>
            <p:nvPr/>
          </p:nvSpPr>
          <p:spPr>
            <a:xfrm>
              <a:off x="7721792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Elipse 111">
              <a:extLst>
                <a:ext uri="{FF2B5EF4-FFF2-40B4-BE49-F238E27FC236}">
                  <a16:creationId xmlns:a16="http://schemas.microsoft.com/office/drawing/2014/main" id="{2D20A840-FDA0-455C-90D6-100568CC5CDE}"/>
                </a:ext>
              </a:extLst>
            </p:cNvPr>
            <p:cNvSpPr/>
            <p:nvPr/>
          </p:nvSpPr>
          <p:spPr>
            <a:xfrm>
              <a:off x="8064111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Elipse 112">
              <a:extLst>
                <a:ext uri="{FF2B5EF4-FFF2-40B4-BE49-F238E27FC236}">
                  <a16:creationId xmlns:a16="http://schemas.microsoft.com/office/drawing/2014/main" id="{7230B671-364B-4465-9472-A529B444E59D}"/>
                </a:ext>
              </a:extLst>
            </p:cNvPr>
            <p:cNvSpPr/>
            <p:nvPr/>
          </p:nvSpPr>
          <p:spPr>
            <a:xfrm>
              <a:off x="8430480" y="-3764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5" name="Retângulo 114">
            <a:extLst>
              <a:ext uri="{FF2B5EF4-FFF2-40B4-BE49-F238E27FC236}">
                <a16:creationId xmlns:a16="http://schemas.microsoft.com/office/drawing/2014/main" id="{2318AC5E-22F9-48DF-AAFD-FAF6ED35B533}"/>
              </a:ext>
            </a:extLst>
          </p:cNvPr>
          <p:cNvSpPr/>
          <p:nvPr/>
        </p:nvSpPr>
        <p:spPr>
          <a:xfrm>
            <a:off x="4191000" y="1084943"/>
            <a:ext cx="6919793" cy="731157"/>
          </a:xfrm>
          <a:prstGeom prst="rect">
            <a:avLst/>
          </a:prstGeom>
          <a:solidFill>
            <a:srgbClr val="FF660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D02C86A6-671D-499C-B670-BE03F171A685}"/>
              </a:ext>
            </a:extLst>
          </p:cNvPr>
          <p:cNvSpPr/>
          <p:nvPr/>
        </p:nvSpPr>
        <p:spPr>
          <a:xfrm>
            <a:off x="5373910" y="1155527"/>
            <a:ext cx="5212451" cy="649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O UNIVERSO PROPORCIONA </a:t>
            </a:r>
            <a:r>
              <a:rPr lang="pt-BR" sz="2000" dirty="0">
                <a:solidFill>
                  <a:prstClr val="white"/>
                </a:solidFill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UM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OLHAR MAIS AMPLO</a:t>
            </a: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4D9722F9-1AA2-4202-BDE0-015BBCACE2D5}"/>
              </a:ext>
            </a:extLst>
          </p:cNvPr>
          <p:cNvSpPr/>
          <p:nvPr/>
        </p:nvSpPr>
        <p:spPr>
          <a:xfrm>
            <a:off x="4199766" y="1968304"/>
            <a:ext cx="3831714" cy="38317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tângulo 120">
            <a:extLst>
              <a:ext uri="{FF2B5EF4-FFF2-40B4-BE49-F238E27FC236}">
                <a16:creationId xmlns:a16="http://schemas.microsoft.com/office/drawing/2014/main" id="{837FD883-3212-49A9-B54F-A209114EDB69}"/>
              </a:ext>
            </a:extLst>
          </p:cNvPr>
          <p:cNvSpPr/>
          <p:nvPr/>
        </p:nvSpPr>
        <p:spPr>
          <a:xfrm>
            <a:off x="-38097" y="0"/>
            <a:ext cx="4005702" cy="690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tângulo 136">
            <a:extLst>
              <a:ext uri="{FF2B5EF4-FFF2-40B4-BE49-F238E27FC236}">
                <a16:creationId xmlns:a16="http://schemas.microsoft.com/office/drawing/2014/main" id="{AFE963E0-5E0F-4370-AADB-FF5F4FDCD0A3}"/>
              </a:ext>
            </a:extLst>
          </p:cNvPr>
          <p:cNvSpPr/>
          <p:nvPr/>
        </p:nvSpPr>
        <p:spPr>
          <a:xfrm>
            <a:off x="10981163" y="0"/>
            <a:ext cx="851078" cy="854654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24109291-C578-4C3A-A2AA-B181299443C1}"/>
              </a:ext>
            </a:extLst>
          </p:cNvPr>
          <p:cNvSpPr/>
          <p:nvPr/>
        </p:nvSpPr>
        <p:spPr>
          <a:xfrm>
            <a:off x="10815889" y="725115"/>
            <a:ext cx="294904" cy="294904"/>
          </a:xfrm>
          <a:prstGeom prst="rect">
            <a:avLst/>
          </a:prstGeom>
          <a:noFill/>
          <a:ln w="3175" cap="flat" cmpd="sng" algn="ctr">
            <a:solidFill>
              <a:srgbClr val="7F7F7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A595836D-A9B2-4566-AFA6-B912B0E97C8D}"/>
              </a:ext>
            </a:extLst>
          </p:cNvPr>
          <p:cNvGrpSpPr/>
          <p:nvPr/>
        </p:nvGrpSpPr>
        <p:grpSpPr>
          <a:xfrm>
            <a:off x="11204581" y="187853"/>
            <a:ext cx="450594" cy="456832"/>
            <a:chOff x="11249825" y="149752"/>
            <a:chExt cx="450594" cy="456832"/>
          </a:xfrm>
        </p:grpSpPr>
        <p:sp>
          <p:nvSpPr>
            <p:cNvPr id="140" name="Retângulo 139">
              <a:extLst>
                <a:ext uri="{FF2B5EF4-FFF2-40B4-BE49-F238E27FC236}">
                  <a16:creationId xmlns:a16="http://schemas.microsoft.com/office/drawing/2014/main" id="{92FFF74E-A051-42AD-ACE9-6483DD25643D}"/>
                </a:ext>
              </a:extLst>
            </p:cNvPr>
            <p:cNvSpPr/>
            <p:nvPr/>
          </p:nvSpPr>
          <p:spPr>
            <a:xfrm>
              <a:off x="11249825" y="230601"/>
              <a:ext cx="375983" cy="375983"/>
            </a:xfrm>
            <a:prstGeom prst="rect">
              <a:avLst/>
            </a:prstGeom>
            <a:noFill/>
            <a:ln w="19050" cap="rnd">
              <a:solidFill>
                <a:srgbClr val="565656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1" name="Conector reto 140">
              <a:extLst>
                <a:ext uri="{FF2B5EF4-FFF2-40B4-BE49-F238E27FC236}">
                  <a16:creationId xmlns:a16="http://schemas.microsoft.com/office/drawing/2014/main" id="{43FEAD67-D8B8-4EF1-80E6-D6A4AA4AB2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700419" y="295275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8099DF7E-6EE2-4E5A-AB86-142916E0F58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11445626" y="6583"/>
              <a:ext cx="0" cy="286338"/>
            </a:xfrm>
            <a:prstGeom prst="line">
              <a:avLst/>
            </a:prstGeom>
            <a:noFill/>
            <a:ln w="19050" cap="rnd">
              <a:solidFill>
                <a:srgbClr val="565656"/>
              </a:solidFill>
              <a:round/>
              <a:headEnd type="arrow" w="sm" len="sm"/>
              <a:tail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88256A9-5470-4687-9047-C22EA7EED554}"/>
              </a:ext>
            </a:extLst>
          </p:cNvPr>
          <p:cNvGrpSpPr/>
          <p:nvPr/>
        </p:nvGrpSpPr>
        <p:grpSpPr>
          <a:xfrm>
            <a:off x="-2063712" y="2266950"/>
            <a:ext cx="17400067" cy="3419616"/>
            <a:chOff x="-2063712" y="2266950"/>
            <a:chExt cx="17400067" cy="3419616"/>
          </a:xfrm>
        </p:grpSpPr>
        <p:grpSp>
          <p:nvGrpSpPr>
            <p:cNvPr id="144" name="Agrupar 143">
              <a:extLst>
                <a:ext uri="{FF2B5EF4-FFF2-40B4-BE49-F238E27FC236}">
                  <a16:creationId xmlns:a16="http://schemas.microsoft.com/office/drawing/2014/main" id="{BE92A917-7189-4364-A441-63772790593E}"/>
                </a:ext>
              </a:extLst>
            </p:cNvPr>
            <p:cNvGrpSpPr/>
            <p:nvPr/>
          </p:nvGrpSpPr>
          <p:grpSpPr>
            <a:xfrm>
              <a:off x="-2063712" y="2266950"/>
              <a:ext cx="17400067" cy="187798"/>
              <a:chOff x="-1073112" y="2095500"/>
              <a:chExt cx="17400067" cy="187798"/>
            </a:xfrm>
          </p:grpSpPr>
          <p:grpSp>
            <p:nvGrpSpPr>
              <p:cNvPr id="145" name="Agrupar 144">
                <a:extLst>
                  <a:ext uri="{FF2B5EF4-FFF2-40B4-BE49-F238E27FC236}">
                    <a16:creationId xmlns:a16="http://schemas.microsoft.com/office/drawing/2014/main" id="{A80477E7-87B2-472D-BEBF-41BAB48172BD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191" name="Elipse 190">
                  <a:extLst>
                    <a:ext uri="{FF2B5EF4-FFF2-40B4-BE49-F238E27FC236}">
                      <a16:creationId xmlns:a16="http://schemas.microsoft.com/office/drawing/2014/main" id="{E515EF85-E458-4726-91DA-3DE21FC457F9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Elipse 191">
                  <a:extLst>
                    <a:ext uri="{FF2B5EF4-FFF2-40B4-BE49-F238E27FC236}">
                      <a16:creationId xmlns:a16="http://schemas.microsoft.com/office/drawing/2014/main" id="{B0323520-F471-438E-9F74-9714609B5DA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Elipse 192">
                  <a:extLst>
                    <a:ext uri="{FF2B5EF4-FFF2-40B4-BE49-F238E27FC236}">
                      <a16:creationId xmlns:a16="http://schemas.microsoft.com/office/drawing/2014/main" id="{62DE1F90-4008-4476-9564-08DC1B1AAFB8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Elipse 193">
                  <a:extLst>
                    <a:ext uri="{FF2B5EF4-FFF2-40B4-BE49-F238E27FC236}">
                      <a16:creationId xmlns:a16="http://schemas.microsoft.com/office/drawing/2014/main" id="{94EA7F71-2CE2-4253-9EC0-450650CF280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Elipse 194">
                  <a:extLst>
                    <a:ext uri="{FF2B5EF4-FFF2-40B4-BE49-F238E27FC236}">
                      <a16:creationId xmlns:a16="http://schemas.microsoft.com/office/drawing/2014/main" id="{D3971069-4A42-4962-A340-3FF8AB3F7D3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Elipse 195">
                  <a:extLst>
                    <a:ext uri="{FF2B5EF4-FFF2-40B4-BE49-F238E27FC236}">
                      <a16:creationId xmlns:a16="http://schemas.microsoft.com/office/drawing/2014/main" id="{F9CAFB55-8236-4D7E-A2E3-9E5CD3FB8CAB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Elipse 196">
                  <a:extLst>
                    <a:ext uri="{FF2B5EF4-FFF2-40B4-BE49-F238E27FC236}">
                      <a16:creationId xmlns:a16="http://schemas.microsoft.com/office/drawing/2014/main" id="{6252B846-0201-42F5-AC1C-9F3A5648258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Elipse 197">
                  <a:extLst>
                    <a:ext uri="{FF2B5EF4-FFF2-40B4-BE49-F238E27FC236}">
                      <a16:creationId xmlns:a16="http://schemas.microsoft.com/office/drawing/2014/main" id="{ABE2865E-D0BB-4F18-90EB-436EBE3DC53E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Elipse 198">
                  <a:extLst>
                    <a:ext uri="{FF2B5EF4-FFF2-40B4-BE49-F238E27FC236}">
                      <a16:creationId xmlns:a16="http://schemas.microsoft.com/office/drawing/2014/main" id="{DA8C1BC7-7801-45EF-88CA-6752C056ADE1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Elipse 199">
                  <a:extLst>
                    <a:ext uri="{FF2B5EF4-FFF2-40B4-BE49-F238E27FC236}">
                      <a16:creationId xmlns:a16="http://schemas.microsoft.com/office/drawing/2014/main" id="{CAB482D0-D123-4ED1-B1B9-6D23413525A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Agrupar 145">
                <a:extLst>
                  <a:ext uri="{FF2B5EF4-FFF2-40B4-BE49-F238E27FC236}">
                    <a16:creationId xmlns:a16="http://schemas.microsoft.com/office/drawing/2014/main" id="{0010334D-2371-42EE-804B-7ABD90A5F792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181" name="Elipse 180">
                  <a:extLst>
                    <a:ext uri="{FF2B5EF4-FFF2-40B4-BE49-F238E27FC236}">
                      <a16:creationId xmlns:a16="http://schemas.microsoft.com/office/drawing/2014/main" id="{331DE2FD-0425-41F1-BFA4-576B98CCAB1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Elipse 181">
                  <a:extLst>
                    <a:ext uri="{FF2B5EF4-FFF2-40B4-BE49-F238E27FC236}">
                      <a16:creationId xmlns:a16="http://schemas.microsoft.com/office/drawing/2014/main" id="{A6092C6F-7A7A-4A45-9D3A-230208ECAF55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Elipse 182">
                  <a:extLst>
                    <a:ext uri="{FF2B5EF4-FFF2-40B4-BE49-F238E27FC236}">
                      <a16:creationId xmlns:a16="http://schemas.microsoft.com/office/drawing/2014/main" id="{50F57985-7B6B-4825-B065-88B919CB717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Elipse 183">
                  <a:extLst>
                    <a:ext uri="{FF2B5EF4-FFF2-40B4-BE49-F238E27FC236}">
                      <a16:creationId xmlns:a16="http://schemas.microsoft.com/office/drawing/2014/main" id="{3CF3921F-A9B2-40C6-A648-8479EC350495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Elipse 184">
                  <a:extLst>
                    <a:ext uri="{FF2B5EF4-FFF2-40B4-BE49-F238E27FC236}">
                      <a16:creationId xmlns:a16="http://schemas.microsoft.com/office/drawing/2014/main" id="{CA98AE4C-85BD-4CD6-B81D-DAB6406EC16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Elipse 185">
                  <a:extLst>
                    <a:ext uri="{FF2B5EF4-FFF2-40B4-BE49-F238E27FC236}">
                      <a16:creationId xmlns:a16="http://schemas.microsoft.com/office/drawing/2014/main" id="{27BDC62A-193A-4F2D-BA5C-C36B1E3150D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7" name="Elipse 186">
                  <a:extLst>
                    <a:ext uri="{FF2B5EF4-FFF2-40B4-BE49-F238E27FC236}">
                      <a16:creationId xmlns:a16="http://schemas.microsoft.com/office/drawing/2014/main" id="{8DB0C3DA-1865-410A-AA20-DFCA201429A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Elipse 187">
                  <a:extLst>
                    <a:ext uri="{FF2B5EF4-FFF2-40B4-BE49-F238E27FC236}">
                      <a16:creationId xmlns:a16="http://schemas.microsoft.com/office/drawing/2014/main" id="{20D5A60F-1523-4F2D-AD2D-167B6BF855A1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Elipse 188">
                  <a:extLst>
                    <a:ext uri="{FF2B5EF4-FFF2-40B4-BE49-F238E27FC236}">
                      <a16:creationId xmlns:a16="http://schemas.microsoft.com/office/drawing/2014/main" id="{CE07546A-AA34-432A-9477-50796D0950F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Elipse 189">
                  <a:extLst>
                    <a:ext uri="{FF2B5EF4-FFF2-40B4-BE49-F238E27FC236}">
                      <a16:creationId xmlns:a16="http://schemas.microsoft.com/office/drawing/2014/main" id="{7B9BAE57-4418-4356-A596-04B2949F5AA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7" name="Agrupar 146">
                <a:extLst>
                  <a:ext uri="{FF2B5EF4-FFF2-40B4-BE49-F238E27FC236}">
                    <a16:creationId xmlns:a16="http://schemas.microsoft.com/office/drawing/2014/main" id="{5733DBF4-F09E-4EA2-BFAD-A404D2347CC7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171" name="Elipse 170">
                  <a:extLst>
                    <a:ext uri="{FF2B5EF4-FFF2-40B4-BE49-F238E27FC236}">
                      <a16:creationId xmlns:a16="http://schemas.microsoft.com/office/drawing/2014/main" id="{F74C2D41-74C2-4466-B00B-76E1C208657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Elipse 171">
                  <a:extLst>
                    <a:ext uri="{FF2B5EF4-FFF2-40B4-BE49-F238E27FC236}">
                      <a16:creationId xmlns:a16="http://schemas.microsoft.com/office/drawing/2014/main" id="{0452EF9B-4CB8-493C-ABA6-36472B6BB99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Elipse 172">
                  <a:extLst>
                    <a:ext uri="{FF2B5EF4-FFF2-40B4-BE49-F238E27FC236}">
                      <a16:creationId xmlns:a16="http://schemas.microsoft.com/office/drawing/2014/main" id="{6C0B6B55-A07F-47C1-8378-0C663A484122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Elipse 173">
                  <a:extLst>
                    <a:ext uri="{FF2B5EF4-FFF2-40B4-BE49-F238E27FC236}">
                      <a16:creationId xmlns:a16="http://schemas.microsoft.com/office/drawing/2014/main" id="{C92192B8-8B2D-4A90-A8AE-56090F7E6F32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Elipse 174">
                  <a:extLst>
                    <a:ext uri="{FF2B5EF4-FFF2-40B4-BE49-F238E27FC236}">
                      <a16:creationId xmlns:a16="http://schemas.microsoft.com/office/drawing/2014/main" id="{7D3F017B-1F07-4C98-A463-1662A031F318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Elipse 175">
                  <a:extLst>
                    <a:ext uri="{FF2B5EF4-FFF2-40B4-BE49-F238E27FC236}">
                      <a16:creationId xmlns:a16="http://schemas.microsoft.com/office/drawing/2014/main" id="{6F1D10A4-DE89-4A50-9516-FF32D8C74740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Elipse 176">
                  <a:extLst>
                    <a:ext uri="{FF2B5EF4-FFF2-40B4-BE49-F238E27FC236}">
                      <a16:creationId xmlns:a16="http://schemas.microsoft.com/office/drawing/2014/main" id="{95E6D62D-8E35-4F9F-B895-475F751FC7CB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Elipse 177">
                  <a:extLst>
                    <a:ext uri="{FF2B5EF4-FFF2-40B4-BE49-F238E27FC236}">
                      <a16:creationId xmlns:a16="http://schemas.microsoft.com/office/drawing/2014/main" id="{6502E6DF-0605-4AFF-A620-C770C69B4206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Elipse 178">
                  <a:extLst>
                    <a:ext uri="{FF2B5EF4-FFF2-40B4-BE49-F238E27FC236}">
                      <a16:creationId xmlns:a16="http://schemas.microsoft.com/office/drawing/2014/main" id="{9BA5EA04-2E38-48FA-8770-54C89784D65C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Elipse 179">
                  <a:extLst>
                    <a:ext uri="{FF2B5EF4-FFF2-40B4-BE49-F238E27FC236}">
                      <a16:creationId xmlns:a16="http://schemas.microsoft.com/office/drawing/2014/main" id="{3864A7C8-3E29-4934-8283-B1B482947D90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8" name="Agrupar 147">
                <a:extLst>
                  <a:ext uri="{FF2B5EF4-FFF2-40B4-BE49-F238E27FC236}">
                    <a16:creationId xmlns:a16="http://schemas.microsoft.com/office/drawing/2014/main" id="{D13A839B-A205-4497-BB8C-2486124A0581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161" name="Elipse 160">
                  <a:extLst>
                    <a:ext uri="{FF2B5EF4-FFF2-40B4-BE49-F238E27FC236}">
                      <a16:creationId xmlns:a16="http://schemas.microsoft.com/office/drawing/2014/main" id="{821E7518-0218-4C99-BBFD-E02857FDB3E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Elipse 161">
                  <a:extLst>
                    <a:ext uri="{FF2B5EF4-FFF2-40B4-BE49-F238E27FC236}">
                      <a16:creationId xmlns:a16="http://schemas.microsoft.com/office/drawing/2014/main" id="{C5D418EA-16FC-4AF2-9CAE-A1DB038695D9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Elipse 162">
                  <a:extLst>
                    <a:ext uri="{FF2B5EF4-FFF2-40B4-BE49-F238E27FC236}">
                      <a16:creationId xmlns:a16="http://schemas.microsoft.com/office/drawing/2014/main" id="{A8CFDD18-8FB0-4A5A-BA0D-BB1279D459A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Elipse 163">
                  <a:extLst>
                    <a:ext uri="{FF2B5EF4-FFF2-40B4-BE49-F238E27FC236}">
                      <a16:creationId xmlns:a16="http://schemas.microsoft.com/office/drawing/2014/main" id="{530EF05C-6488-4644-BAC1-CF2EDFA6E03E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Elipse 164">
                  <a:extLst>
                    <a:ext uri="{FF2B5EF4-FFF2-40B4-BE49-F238E27FC236}">
                      <a16:creationId xmlns:a16="http://schemas.microsoft.com/office/drawing/2014/main" id="{4F450F11-EE3C-4E21-AA01-1F19E5E2A37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Elipse 165">
                  <a:extLst>
                    <a:ext uri="{FF2B5EF4-FFF2-40B4-BE49-F238E27FC236}">
                      <a16:creationId xmlns:a16="http://schemas.microsoft.com/office/drawing/2014/main" id="{24E97252-737F-4CB6-8BDF-722C07AFD3E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Elipse 166">
                  <a:extLst>
                    <a:ext uri="{FF2B5EF4-FFF2-40B4-BE49-F238E27FC236}">
                      <a16:creationId xmlns:a16="http://schemas.microsoft.com/office/drawing/2014/main" id="{A9F0559B-E1C9-45C6-98FB-1B2C8E026F3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Elipse 167">
                  <a:extLst>
                    <a:ext uri="{FF2B5EF4-FFF2-40B4-BE49-F238E27FC236}">
                      <a16:creationId xmlns:a16="http://schemas.microsoft.com/office/drawing/2014/main" id="{4BB5B280-83C3-432F-A898-08A4DEA7D502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Elipse 168">
                  <a:extLst>
                    <a:ext uri="{FF2B5EF4-FFF2-40B4-BE49-F238E27FC236}">
                      <a16:creationId xmlns:a16="http://schemas.microsoft.com/office/drawing/2014/main" id="{D24ABC7F-871E-45EE-8720-42048875349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Elipse 169">
                  <a:extLst>
                    <a:ext uri="{FF2B5EF4-FFF2-40B4-BE49-F238E27FC236}">
                      <a16:creationId xmlns:a16="http://schemas.microsoft.com/office/drawing/2014/main" id="{FA783997-BAE6-4E0E-AE84-22EF274BE1D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9" name="Agrupar 148">
                <a:extLst>
                  <a:ext uri="{FF2B5EF4-FFF2-40B4-BE49-F238E27FC236}">
                    <a16:creationId xmlns:a16="http://schemas.microsoft.com/office/drawing/2014/main" id="{37A4C6EB-05C1-441E-84B9-9FF8023F7106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150" name="Elipse 149">
                  <a:extLst>
                    <a:ext uri="{FF2B5EF4-FFF2-40B4-BE49-F238E27FC236}">
                      <a16:creationId xmlns:a16="http://schemas.microsoft.com/office/drawing/2014/main" id="{19EB9B04-EEDF-4BAF-A20A-2A5BC2B8493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Elipse 150">
                  <a:extLst>
                    <a:ext uri="{FF2B5EF4-FFF2-40B4-BE49-F238E27FC236}">
                      <a16:creationId xmlns:a16="http://schemas.microsoft.com/office/drawing/2014/main" id="{A16EAE78-BBE8-4A4D-A8DE-C2BD2AE7599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Elipse 151">
                  <a:extLst>
                    <a:ext uri="{FF2B5EF4-FFF2-40B4-BE49-F238E27FC236}">
                      <a16:creationId xmlns:a16="http://schemas.microsoft.com/office/drawing/2014/main" id="{395AD67F-5D15-4758-AAB4-0B466874A9C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Elipse 152">
                  <a:extLst>
                    <a:ext uri="{FF2B5EF4-FFF2-40B4-BE49-F238E27FC236}">
                      <a16:creationId xmlns:a16="http://schemas.microsoft.com/office/drawing/2014/main" id="{83E39CDE-F781-4EC2-B701-02DE5EABF87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Elipse 153">
                  <a:extLst>
                    <a:ext uri="{FF2B5EF4-FFF2-40B4-BE49-F238E27FC236}">
                      <a16:creationId xmlns:a16="http://schemas.microsoft.com/office/drawing/2014/main" id="{41F810DD-A86F-4796-958F-0A4F7FDFD95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Elipse 154">
                  <a:extLst>
                    <a:ext uri="{FF2B5EF4-FFF2-40B4-BE49-F238E27FC236}">
                      <a16:creationId xmlns:a16="http://schemas.microsoft.com/office/drawing/2014/main" id="{BEFAD826-717A-4E7A-AF5D-291625E79FE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Elipse 155">
                  <a:extLst>
                    <a:ext uri="{FF2B5EF4-FFF2-40B4-BE49-F238E27FC236}">
                      <a16:creationId xmlns:a16="http://schemas.microsoft.com/office/drawing/2014/main" id="{67F0E6F1-7415-414D-BD41-2832D77971A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Elipse 156">
                  <a:extLst>
                    <a:ext uri="{FF2B5EF4-FFF2-40B4-BE49-F238E27FC236}">
                      <a16:creationId xmlns:a16="http://schemas.microsoft.com/office/drawing/2014/main" id="{2ED6E937-7EB3-4475-A821-53D8EB29AA76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Elipse 157">
                  <a:extLst>
                    <a:ext uri="{FF2B5EF4-FFF2-40B4-BE49-F238E27FC236}">
                      <a16:creationId xmlns:a16="http://schemas.microsoft.com/office/drawing/2014/main" id="{D6A0046B-0E49-42EB-B478-8EB8D356BAC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Elipse 158">
                  <a:extLst>
                    <a:ext uri="{FF2B5EF4-FFF2-40B4-BE49-F238E27FC236}">
                      <a16:creationId xmlns:a16="http://schemas.microsoft.com/office/drawing/2014/main" id="{7129D941-F3D7-4B5A-963F-6676EACF0046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Elipse 159">
                  <a:extLst>
                    <a:ext uri="{FF2B5EF4-FFF2-40B4-BE49-F238E27FC236}">
                      <a16:creationId xmlns:a16="http://schemas.microsoft.com/office/drawing/2014/main" id="{2FCECD0B-ACB8-4FE8-B3B5-627ED826EAB2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1" name="Agrupar 200">
              <a:extLst>
                <a:ext uri="{FF2B5EF4-FFF2-40B4-BE49-F238E27FC236}">
                  <a16:creationId xmlns:a16="http://schemas.microsoft.com/office/drawing/2014/main" id="{1A92012D-AFA0-42C0-B329-5B217CEA5C75}"/>
                </a:ext>
              </a:extLst>
            </p:cNvPr>
            <p:cNvGrpSpPr/>
            <p:nvPr/>
          </p:nvGrpSpPr>
          <p:grpSpPr>
            <a:xfrm>
              <a:off x="-2063712" y="2670927"/>
              <a:ext cx="17400067" cy="187798"/>
              <a:chOff x="-1073112" y="2095500"/>
              <a:chExt cx="17400067" cy="187798"/>
            </a:xfrm>
          </p:grpSpPr>
          <p:grpSp>
            <p:nvGrpSpPr>
              <p:cNvPr id="202" name="Agrupar 201">
                <a:extLst>
                  <a:ext uri="{FF2B5EF4-FFF2-40B4-BE49-F238E27FC236}">
                    <a16:creationId xmlns:a16="http://schemas.microsoft.com/office/drawing/2014/main" id="{94585C91-57C3-4FA8-B221-C2CB5F7FE8AE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48" name="Elipse 247">
                  <a:extLst>
                    <a:ext uri="{FF2B5EF4-FFF2-40B4-BE49-F238E27FC236}">
                      <a16:creationId xmlns:a16="http://schemas.microsoft.com/office/drawing/2014/main" id="{874D9E1C-47D3-4C2A-8A3B-89F4E48841F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Elipse 248">
                  <a:extLst>
                    <a:ext uri="{FF2B5EF4-FFF2-40B4-BE49-F238E27FC236}">
                      <a16:creationId xmlns:a16="http://schemas.microsoft.com/office/drawing/2014/main" id="{0F5DF0F4-EC9D-4AC2-9024-06BF8100F3AA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Elipse 249">
                  <a:extLst>
                    <a:ext uri="{FF2B5EF4-FFF2-40B4-BE49-F238E27FC236}">
                      <a16:creationId xmlns:a16="http://schemas.microsoft.com/office/drawing/2014/main" id="{9C059FB5-581B-4632-8EE7-306380D503D8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Elipse 250">
                  <a:extLst>
                    <a:ext uri="{FF2B5EF4-FFF2-40B4-BE49-F238E27FC236}">
                      <a16:creationId xmlns:a16="http://schemas.microsoft.com/office/drawing/2014/main" id="{A33BC5CF-B13D-4086-A610-F8EEA7628568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Elipse 251">
                  <a:extLst>
                    <a:ext uri="{FF2B5EF4-FFF2-40B4-BE49-F238E27FC236}">
                      <a16:creationId xmlns:a16="http://schemas.microsoft.com/office/drawing/2014/main" id="{403DA586-BCD7-44D8-92BA-E117F7DB054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3" name="Elipse 252">
                  <a:extLst>
                    <a:ext uri="{FF2B5EF4-FFF2-40B4-BE49-F238E27FC236}">
                      <a16:creationId xmlns:a16="http://schemas.microsoft.com/office/drawing/2014/main" id="{01D104C5-83A4-4624-AA77-9B18B5345C1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Elipse 253">
                  <a:extLst>
                    <a:ext uri="{FF2B5EF4-FFF2-40B4-BE49-F238E27FC236}">
                      <a16:creationId xmlns:a16="http://schemas.microsoft.com/office/drawing/2014/main" id="{7ECC555A-0CAE-4650-81A5-190E85956FB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Elipse 254">
                  <a:extLst>
                    <a:ext uri="{FF2B5EF4-FFF2-40B4-BE49-F238E27FC236}">
                      <a16:creationId xmlns:a16="http://schemas.microsoft.com/office/drawing/2014/main" id="{DA33C00A-CD7E-4C38-B6D1-58A64EEDFFB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Elipse 255">
                  <a:extLst>
                    <a:ext uri="{FF2B5EF4-FFF2-40B4-BE49-F238E27FC236}">
                      <a16:creationId xmlns:a16="http://schemas.microsoft.com/office/drawing/2014/main" id="{8673D116-216A-4E7D-A307-E8962702818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7" name="Elipse 256">
                  <a:extLst>
                    <a:ext uri="{FF2B5EF4-FFF2-40B4-BE49-F238E27FC236}">
                      <a16:creationId xmlns:a16="http://schemas.microsoft.com/office/drawing/2014/main" id="{4AAD138B-F723-4322-8319-C1FBA2ECD64F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3" name="Agrupar 202">
                <a:extLst>
                  <a:ext uri="{FF2B5EF4-FFF2-40B4-BE49-F238E27FC236}">
                    <a16:creationId xmlns:a16="http://schemas.microsoft.com/office/drawing/2014/main" id="{A47C794E-6A5C-450D-9CB9-93D17D172574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38" name="Elipse 237">
                  <a:extLst>
                    <a:ext uri="{FF2B5EF4-FFF2-40B4-BE49-F238E27FC236}">
                      <a16:creationId xmlns:a16="http://schemas.microsoft.com/office/drawing/2014/main" id="{9570ADC0-A38A-46FC-8E5C-5AFA3D70F9FC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Elipse 238">
                  <a:extLst>
                    <a:ext uri="{FF2B5EF4-FFF2-40B4-BE49-F238E27FC236}">
                      <a16:creationId xmlns:a16="http://schemas.microsoft.com/office/drawing/2014/main" id="{0BE3B0C6-91B9-40F3-BA2E-52C0FEEC182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Elipse 239">
                  <a:extLst>
                    <a:ext uri="{FF2B5EF4-FFF2-40B4-BE49-F238E27FC236}">
                      <a16:creationId xmlns:a16="http://schemas.microsoft.com/office/drawing/2014/main" id="{2B4B4B02-4C05-425C-B7D5-51FEF84B07C7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Elipse 240">
                  <a:extLst>
                    <a:ext uri="{FF2B5EF4-FFF2-40B4-BE49-F238E27FC236}">
                      <a16:creationId xmlns:a16="http://schemas.microsoft.com/office/drawing/2014/main" id="{D249553D-619D-4E0D-8647-8E7BB5B326AD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Elipse 241">
                  <a:extLst>
                    <a:ext uri="{FF2B5EF4-FFF2-40B4-BE49-F238E27FC236}">
                      <a16:creationId xmlns:a16="http://schemas.microsoft.com/office/drawing/2014/main" id="{820CFF70-68F0-4847-8643-1FF1B9CEB1B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Elipse 242">
                  <a:extLst>
                    <a:ext uri="{FF2B5EF4-FFF2-40B4-BE49-F238E27FC236}">
                      <a16:creationId xmlns:a16="http://schemas.microsoft.com/office/drawing/2014/main" id="{D6EFBB71-E593-4D93-BA70-1960D73CB1C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Elipse 243">
                  <a:extLst>
                    <a:ext uri="{FF2B5EF4-FFF2-40B4-BE49-F238E27FC236}">
                      <a16:creationId xmlns:a16="http://schemas.microsoft.com/office/drawing/2014/main" id="{EB98300D-69C1-47A2-AF08-4767B3A2789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Elipse 244">
                  <a:extLst>
                    <a:ext uri="{FF2B5EF4-FFF2-40B4-BE49-F238E27FC236}">
                      <a16:creationId xmlns:a16="http://schemas.microsoft.com/office/drawing/2014/main" id="{B0EBA215-55E0-413C-BF8D-69CBD0F98D2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Elipse 245">
                  <a:extLst>
                    <a:ext uri="{FF2B5EF4-FFF2-40B4-BE49-F238E27FC236}">
                      <a16:creationId xmlns:a16="http://schemas.microsoft.com/office/drawing/2014/main" id="{1C75D689-B3A1-4852-A9D9-8767424EC4E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Elipse 246">
                  <a:extLst>
                    <a:ext uri="{FF2B5EF4-FFF2-40B4-BE49-F238E27FC236}">
                      <a16:creationId xmlns:a16="http://schemas.microsoft.com/office/drawing/2014/main" id="{95E3235D-FEED-40E2-B112-D872BD5C5BF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4" name="Agrupar 203">
                <a:extLst>
                  <a:ext uri="{FF2B5EF4-FFF2-40B4-BE49-F238E27FC236}">
                    <a16:creationId xmlns:a16="http://schemas.microsoft.com/office/drawing/2014/main" id="{993D5260-388B-4EA6-AA87-6E73B45E2E59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28" name="Elipse 227">
                  <a:extLst>
                    <a:ext uri="{FF2B5EF4-FFF2-40B4-BE49-F238E27FC236}">
                      <a16:creationId xmlns:a16="http://schemas.microsoft.com/office/drawing/2014/main" id="{4B7DF1DD-8D1B-455D-89DC-ECD006B5204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Elipse 228">
                  <a:extLst>
                    <a:ext uri="{FF2B5EF4-FFF2-40B4-BE49-F238E27FC236}">
                      <a16:creationId xmlns:a16="http://schemas.microsoft.com/office/drawing/2014/main" id="{00C5571B-8076-459A-BF41-60FB1B71E6B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Elipse 229">
                  <a:extLst>
                    <a:ext uri="{FF2B5EF4-FFF2-40B4-BE49-F238E27FC236}">
                      <a16:creationId xmlns:a16="http://schemas.microsoft.com/office/drawing/2014/main" id="{2C5DD095-5D72-4C9D-A652-5D6B6AD4256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Elipse 230">
                  <a:extLst>
                    <a:ext uri="{FF2B5EF4-FFF2-40B4-BE49-F238E27FC236}">
                      <a16:creationId xmlns:a16="http://schemas.microsoft.com/office/drawing/2014/main" id="{3A4F2A89-BF15-4B49-BE04-D4068E8ED96F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Elipse 231">
                  <a:extLst>
                    <a:ext uri="{FF2B5EF4-FFF2-40B4-BE49-F238E27FC236}">
                      <a16:creationId xmlns:a16="http://schemas.microsoft.com/office/drawing/2014/main" id="{3734031C-0CC1-42AE-A28C-262454A8B48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Elipse 232">
                  <a:extLst>
                    <a:ext uri="{FF2B5EF4-FFF2-40B4-BE49-F238E27FC236}">
                      <a16:creationId xmlns:a16="http://schemas.microsoft.com/office/drawing/2014/main" id="{CC017A5D-BD6C-45EB-B43F-0E93A847E10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4" name="Elipse 233">
                  <a:extLst>
                    <a:ext uri="{FF2B5EF4-FFF2-40B4-BE49-F238E27FC236}">
                      <a16:creationId xmlns:a16="http://schemas.microsoft.com/office/drawing/2014/main" id="{4A1EF8C9-F9FD-4783-BE8D-BCF304E884ED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Elipse 234">
                  <a:extLst>
                    <a:ext uri="{FF2B5EF4-FFF2-40B4-BE49-F238E27FC236}">
                      <a16:creationId xmlns:a16="http://schemas.microsoft.com/office/drawing/2014/main" id="{DCCA8CC2-0ABD-4EE7-BCB3-F88D99DD04EC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Elipse 235">
                  <a:extLst>
                    <a:ext uri="{FF2B5EF4-FFF2-40B4-BE49-F238E27FC236}">
                      <a16:creationId xmlns:a16="http://schemas.microsoft.com/office/drawing/2014/main" id="{2598AB1D-E53B-48A4-A5D5-61F7CB100A1A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Elipse 236">
                  <a:extLst>
                    <a:ext uri="{FF2B5EF4-FFF2-40B4-BE49-F238E27FC236}">
                      <a16:creationId xmlns:a16="http://schemas.microsoft.com/office/drawing/2014/main" id="{0945D71D-6970-49C9-8531-26DCFDF7A04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" name="Agrupar 204">
                <a:extLst>
                  <a:ext uri="{FF2B5EF4-FFF2-40B4-BE49-F238E27FC236}">
                    <a16:creationId xmlns:a16="http://schemas.microsoft.com/office/drawing/2014/main" id="{977B95E3-14E6-4C0B-AFA3-017ABE713286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18" name="Elipse 217">
                  <a:extLst>
                    <a:ext uri="{FF2B5EF4-FFF2-40B4-BE49-F238E27FC236}">
                      <a16:creationId xmlns:a16="http://schemas.microsoft.com/office/drawing/2014/main" id="{1479DE21-FCD6-401B-913B-4E0509B5238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9" name="Elipse 218">
                  <a:extLst>
                    <a:ext uri="{FF2B5EF4-FFF2-40B4-BE49-F238E27FC236}">
                      <a16:creationId xmlns:a16="http://schemas.microsoft.com/office/drawing/2014/main" id="{F205E2FE-1A70-4F25-B8D3-396224ED128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0" name="Elipse 219">
                  <a:extLst>
                    <a:ext uri="{FF2B5EF4-FFF2-40B4-BE49-F238E27FC236}">
                      <a16:creationId xmlns:a16="http://schemas.microsoft.com/office/drawing/2014/main" id="{C6B1EDDD-6794-4C84-B0F8-D3D82E705F3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1" name="Elipse 220">
                  <a:extLst>
                    <a:ext uri="{FF2B5EF4-FFF2-40B4-BE49-F238E27FC236}">
                      <a16:creationId xmlns:a16="http://schemas.microsoft.com/office/drawing/2014/main" id="{66FA3549-B5DD-4EB7-B43E-9E72D646EF7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2" name="Elipse 221">
                  <a:extLst>
                    <a:ext uri="{FF2B5EF4-FFF2-40B4-BE49-F238E27FC236}">
                      <a16:creationId xmlns:a16="http://schemas.microsoft.com/office/drawing/2014/main" id="{D75155D9-7290-4E7A-8CA7-033FB13E100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3" name="Elipse 222">
                  <a:extLst>
                    <a:ext uri="{FF2B5EF4-FFF2-40B4-BE49-F238E27FC236}">
                      <a16:creationId xmlns:a16="http://schemas.microsoft.com/office/drawing/2014/main" id="{6E4A0144-B81D-487C-BB11-BC12FB366BE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4" name="Elipse 223">
                  <a:extLst>
                    <a:ext uri="{FF2B5EF4-FFF2-40B4-BE49-F238E27FC236}">
                      <a16:creationId xmlns:a16="http://schemas.microsoft.com/office/drawing/2014/main" id="{81B7EBDE-E8E5-4564-B43B-BEE3740CB151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Elipse 224">
                  <a:extLst>
                    <a:ext uri="{FF2B5EF4-FFF2-40B4-BE49-F238E27FC236}">
                      <a16:creationId xmlns:a16="http://schemas.microsoft.com/office/drawing/2014/main" id="{F3FF9478-5F43-4735-83F5-02727E2998C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Elipse 225">
                  <a:extLst>
                    <a:ext uri="{FF2B5EF4-FFF2-40B4-BE49-F238E27FC236}">
                      <a16:creationId xmlns:a16="http://schemas.microsoft.com/office/drawing/2014/main" id="{A52AD5A0-8EEF-4D9D-ADB4-95AD42E96B91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7" name="Elipse 226">
                  <a:extLst>
                    <a:ext uri="{FF2B5EF4-FFF2-40B4-BE49-F238E27FC236}">
                      <a16:creationId xmlns:a16="http://schemas.microsoft.com/office/drawing/2014/main" id="{A773012D-15FC-463A-8670-8B5C32E09D31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" name="Agrupar 205">
                <a:extLst>
                  <a:ext uri="{FF2B5EF4-FFF2-40B4-BE49-F238E27FC236}">
                    <a16:creationId xmlns:a16="http://schemas.microsoft.com/office/drawing/2014/main" id="{B12B9CCD-8451-474C-AE2D-31FBB23B5721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07" name="Elipse 206">
                  <a:extLst>
                    <a:ext uri="{FF2B5EF4-FFF2-40B4-BE49-F238E27FC236}">
                      <a16:creationId xmlns:a16="http://schemas.microsoft.com/office/drawing/2014/main" id="{15FAA204-D3A3-487C-8D2A-869275C6BEF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Elipse 207">
                  <a:extLst>
                    <a:ext uri="{FF2B5EF4-FFF2-40B4-BE49-F238E27FC236}">
                      <a16:creationId xmlns:a16="http://schemas.microsoft.com/office/drawing/2014/main" id="{6D83480E-8128-4077-A7EA-1EC635D236A4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Elipse 208">
                  <a:extLst>
                    <a:ext uri="{FF2B5EF4-FFF2-40B4-BE49-F238E27FC236}">
                      <a16:creationId xmlns:a16="http://schemas.microsoft.com/office/drawing/2014/main" id="{9308A979-D1DA-431A-9749-CDB9850D1402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Elipse 209">
                  <a:extLst>
                    <a:ext uri="{FF2B5EF4-FFF2-40B4-BE49-F238E27FC236}">
                      <a16:creationId xmlns:a16="http://schemas.microsoft.com/office/drawing/2014/main" id="{E0C9AFC6-E4FD-495D-BAE2-FDCADB8E09CD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Elipse 210">
                  <a:extLst>
                    <a:ext uri="{FF2B5EF4-FFF2-40B4-BE49-F238E27FC236}">
                      <a16:creationId xmlns:a16="http://schemas.microsoft.com/office/drawing/2014/main" id="{BCB1EBD9-ECB9-4D19-B4A7-D82373233C5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2" name="Elipse 211">
                  <a:extLst>
                    <a:ext uri="{FF2B5EF4-FFF2-40B4-BE49-F238E27FC236}">
                      <a16:creationId xmlns:a16="http://schemas.microsoft.com/office/drawing/2014/main" id="{1E05BE17-E41D-4FF2-8FFE-8C83616EAC1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3" name="Elipse 212">
                  <a:extLst>
                    <a:ext uri="{FF2B5EF4-FFF2-40B4-BE49-F238E27FC236}">
                      <a16:creationId xmlns:a16="http://schemas.microsoft.com/office/drawing/2014/main" id="{4D06C9C1-4406-4D8A-AFDB-7E9E101871C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4" name="Elipse 213">
                  <a:extLst>
                    <a:ext uri="{FF2B5EF4-FFF2-40B4-BE49-F238E27FC236}">
                      <a16:creationId xmlns:a16="http://schemas.microsoft.com/office/drawing/2014/main" id="{2C1A5C21-5B3F-4D20-9C6A-E6B0AB75CD0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5" name="Elipse 214">
                  <a:extLst>
                    <a:ext uri="{FF2B5EF4-FFF2-40B4-BE49-F238E27FC236}">
                      <a16:creationId xmlns:a16="http://schemas.microsoft.com/office/drawing/2014/main" id="{A05AB0E2-8254-4E49-968C-6E03151C7CA3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6" name="Elipse 215">
                  <a:extLst>
                    <a:ext uri="{FF2B5EF4-FFF2-40B4-BE49-F238E27FC236}">
                      <a16:creationId xmlns:a16="http://schemas.microsoft.com/office/drawing/2014/main" id="{9D53A479-AA1A-4CDC-9104-9945887DDC5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7" name="Elipse 216">
                  <a:extLst>
                    <a:ext uri="{FF2B5EF4-FFF2-40B4-BE49-F238E27FC236}">
                      <a16:creationId xmlns:a16="http://schemas.microsoft.com/office/drawing/2014/main" id="{494E6AFF-592F-45EC-82B8-37FE1C4C8980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8" name="Agrupar 257">
              <a:extLst>
                <a:ext uri="{FF2B5EF4-FFF2-40B4-BE49-F238E27FC236}">
                  <a16:creationId xmlns:a16="http://schemas.microsoft.com/office/drawing/2014/main" id="{C651C7C1-6075-42B8-B19F-0A3B44D2948A}"/>
                </a:ext>
              </a:extLst>
            </p:cNvPr>
            <p:cNvGrpSpPr/>
            <p:nvPr/>
          </p:nvGrpSpPr>
          <p:grpSpPr>
            <a:xfrm>
              <a:off x="-2063712" y="3074904"/>
              <a:ext cx="17400067" cy="187798"/>
              <a:chOff x="-1073112" y="2095500"/>
              <a:chExt cx="17400067" cy="187798"/>
            </a:xfrm>
          </p:grpSpPr>
          <p:grpSp>
            <p:nvGrpSpPr>
              <p:cNvPr id="259" name="Agrupar 258">
                <a:extLst>
                  <a:ext uri="{FF2B5EF4-FFF2-40B4-BE49-F238E27FC236}">
                    <a16:creationId xmlns:a16="http://schemas.microsoft.com/office/drawing/2014/main" id="{D8CF8C40-4219-4667-B387-EEF2F19FE231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05" name="Elipse 304">
                  <a:extLst>
                    <a:ext uri="{FF2B5EF4-FFF2-40B4-BE49-F238E27FC236}">
                      <a16:creationId xmlns:a16="http://schemas.microsoft.com/office/drawing/2014/main" id="{23432B39-EC69-4FD1-9D11-D602C7E2702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Elipse 305">
                  <a:extLst>
                    <a:ext uri="{FF2B5EF4-FFF2-40B4-BE49-F238E27FC236}">
                      <a16:creationId xmlns:a16="http://schemas.microsoft.com/office/drawing/2014/main" id="{FB1161C2-103A-4A8E-85DA-FA81788C1BF8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Elipse 306">
                  <a:extLst>
                    <a:ext uri="{FF2B5EF4-FFF2-40B4-BE49-F238E27FC236}">
                      <a16:creationId xmlns:a16="http://schemas.microsoft.com/office/drawing/2014/main" id="{F5471367-5525-460B-9BD2-24014A9A299A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Elipse 307">
                  <a:extLst>
                    <a:ext uri="{FF2B5EF4-FFF2-40B4-BE49-F238E27FC236}">
                      <a16:creationId xmlns:a16="http://schemas.microsoft.com/office/drawing/2014/main" id="{1061AF02-68A0-4EF0-BBCD-36375753EC8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Elipse 308">
                  <a:extLst>
                    <a:ext uri="{FF2B5EF4-FFF2-40B4-BE49-F238E27FC236}">
                      <a16:creationId xmlns:a16="http://schemas.microsoft.com/office/drawing/2014/main" id="{08B8EECF-F125-47BB-BEC5-4C95225A3D4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Elipse 309">
                  <a:extLst>
                    <a:ext uri="{FF2B5EF4-FFF2-40B4-BE49-F238E27FC236}">
                      <a16:creationId xmlns:a16="http://schemas.microsoft.com/office/drawing/2014/main" id="{5664DE89-69A7-41B1-8931-ACBA7728683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Elipse 310">
                  <a:extLst>
                    <a:ext uri="{FF2B5EF4-FFF2-40B4-BE49-F238E27FC236}">
                      <a16:creationId xmlns:a16="http://schemas.microsoft.com/office/drawing/2014/main" id="{70937DC1-FA97-405F-9D08-E880CD3B4C28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Elipse 311">
                  <a:extLst>
                    <a:ext uri="{FF2B5EF4-FFF2-40B4-BE49-F238E27FC236}">
                      <a16:creationId xmlns:a16="http://schemas.microsoft.com/office/drawing/2014/main" id="{3FBC413B-8C1F-4658-BA31-63D3BF0D623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Elipse 312">
                  <a:extLst>
                    <a:ext uri="{FF2B5EF4-FFF2-40B4-BE49-F238E27FC236}">
                      <a16:creationId xmlns:a16="http://schemas.microsoft.com/office/drawing/2014/main" id="{69952648-E66A-4CCF-86E0-140227E31B7A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Elipse 313">
                  <a:extLst>
                    <a:ext uri="{FF2B5EF4-FFF2-40B4-BE49-F238E27FC236}">
                      <a16:creationId xmlns:a16="http://schemas.microsoft.com/office/drawing/2014/main" id="{4ABC8717-8910-48AB-A3C3-0A7A89E248E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Agrupar 259">
                <a:extLst>
                  <a:ext uri="{FF2B5EF4-FFF2-40B4-BE49-F238E27FC236}">
                    <a16:creationId xmlns:a16="http://schemas.microsoft.com/office/drawing/2014/main" id="{4880F55B-5A73-498C-A39F-D5F46AD152D4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95" name="Elipse 294">
                  <a:extLst>
                    <a:ext uri="{FF2B5EF4-FFF2-40B4-BE49-F238E27FC236}">
                      <a16:creationId xmlns:a16="http://schemas.microsoft.com/office/drawing/2014/main" id="{2E3F46F7-8AD6-46ED-9EDC-01ACAC78ADB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Elipse 295">
                  <a:extLst>
                    <a:ext uri="{FF2B5EF4-FFF2-40B4-BE49-F238E27FC236}">
                      <a16:creationId xmlns:a16="http://schemas.microsoft.com/office/drawing/2014/main" id="{CE223134-CA68-475C-9748-31D3C63778A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7" name="Elipse 296">
                  <a:extLst>
                    <a:ext uri="{FF2B5EF4-FFF2-40B4-BE49-F238E27FC236}">
                      <a16:creationId xmlns:a16="http://schemas.microsoft.com/office/drawing/2014/main" id="{E7745CF7-740F-475A-8856-6CB023B4E6F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Elipse 297">
                  <a:extLst>
                    <a:ext uri="{FF2B5EF4-FFF2-40B4-BE49-F238E27FC236}">
                      <a16:creationId xmlns:a16="http://schemas.microsoft.com/office/drawing/2014/main" id="{716A60A3-AFE4-460A-AA8E-A136EECF78DA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Elipse 298">
                  <a:extLst>
                    <a:ext uri="{FF2B5EF4-FFF2-40B4-BE49-F238E27FC236}">
                      <a16:creationId xmlns:a16="http://schemas.microsoft.com/office/drawing/2014/main" id="{BA027F93-C4D3-489D-9659-88271999635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Elipse 299">
                  <a:extLst>
                    <a:ext uri="{FF2B5EF4-FFF2-40B4-BE49-F238E27FC236}">
                      <a16:creationId xmlns:a16="http://schemas.microsoft.com/office/drawing/2014/main" id="{786565B2-7B4E-42D8-970C-A9F53F739A3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Elipse 300">
                  <a:extLst>
                    <a:ext uri="{FF2B5EF4-FFF2-40B4-BE49-F238E27FC236}">
                      <a16:creationId xmlns:a16="http://schemas.microsoft.com/office/drawing/2014/main" id="{7886E7A9-9206-4C14-AD5D-A7D4FD37DC3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Elipse 301">
                  <a:extLst>
                    <a:ext uri="{FF2B5EF4-FFF2-40B4-BE49-F238E27FC236}">
                      <a16:creationId xmlns:a16="http://schemas.microsoft.com/office/drawing/2014/main" id="{4A312E8E-C16A-40E0-9556-A1EA990DA09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3" name="Elipse 302">
                  <a:extLst>
                    <a:ext uri="{FF2B5EF4-FFF2-40B4-BE49-F238E27FC236}">
                      <a16:creationId xmlns:a16="http://schemas.microsoft.com/office/drawing/2014/main" id="{6466FE01-6BA9-45DA-85EF-C3FE6ECAA4AC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Elipse 303">
                  <a:extLst>
                    <a:ext uri="{FF2B5EF4-FFF2-40B4-BE49-F238E27FC236}">
                      <a16:creationId xmlns:a16="http://schemas.microsoft.com/office/drawing/2014/main" id="{1BDA1615-779E-4680-AFF6-714918C49580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1" name="Agrupar 260">
                <a:extLst>
                  <a:ext uri="{FF2B5EF4-FFF2-40B4-BE49-F238E27FC236}">
                    <a16:creationId xmlns:a16="http://schemas.microsoft.com/office/drawing/2014/main" id="{81A315DC-531E-470C-AAD5-4424CB776254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85" name="Elipse 284">
                  <a:extLst>
                    <a:ext uri="{FF2B5EF4-FFF2-40B4-BE49-F238E27FC236}">
                      <a16:creationId xmlns:a16="http://schemas.microsoft.com/office/drawing/2014/main" id="{0F1F57C5-C222-4203-860C-0742EFFB0ED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Elipse 285">
                  <a:extLst>
                    <a:ext uri="{FF2B5EF4-FFF2-40B4-BE49-F238E27FC236}">
                      <a16:creationId xmlns:a16="http://schemas.microsoft.com/office/drawing/2014/main" id="{0FC8AFCB-90D5-4EBC-823C-C48B0B769865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Elipse 286">
                  <a:extLst>
                    <a:ext uri="{FF2B5EF4-FFF2-40B4-BE49-F238E27FC236}">
                      <a16:creationId xmlns:a16="http://schemas.microsoft.com/office/drawing/2014/main" id="{0A3E2484-B541-4931-847B-D4D6474284EA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Elipse 287">
                  <a:extLst>
                    <a:ext uri="{FF2B5EF4-FFF2-40B4-BE49-F238E27FC236}">
                      <a16:creationId xmlns:a16="http://schemas.microsoft.com/office/drawing/2014/main" id="{3BAACF9A-9C43-4170-9AA2-622B1C40BBA1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Elipse 288">
                  <a:extLst>
                    <a:ext uri="{FF2B5EF4-FFF2-40B4-BE49-F238E27FC236}">
                      <a16:creationId xmlns:a16="http://schemas.microsoft.com/office/drawing/2014/main" id="{15E1E03A-0775-4CF1-990A-757FB240AEF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Elipse 289">
                  <a:extLst>
                    <a:ext uri="{FF2B5EF4-FFF2-40B4-BE49-F238E27FC236}">
                      <a16:creationId xmlns:a16="http://schemas.microsoft.com/office/drawing/2014/main" id="{3716097F-402A-4D21-BF71-70B08CBC5A5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Elipse 290">
                  <a:extLst>
                    <a:ext uri="{FF2B5EF4-FFF2-40B4-BE49-F238E27FC236}">
                      <a16:creationId xmlns:a16="http://schemas.microsoft.com/office/drawing/2014/main" id="{193271D6-54D7-4B6D-B0BF-B8912D8ED1A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Elipse 291">
                  <a:extLst>
                    <a:ext uri="{FF2B5EF4-FFF2-40B4-BE49-F238E27FC236}">
                      <a16:creationId xmlns:a16="http://schemas.microsoft.com/office/drawing/2014/main" id="{D8C7ED7A-2838-41B4-A6CA-0F5964CBDF0B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3" name="Elipse 292">
                  <a:extLst>
                    <a:ext uri="{FF2B5EF4-FFF2-40B4-BE49-F238E27FC236}">
                      <a16:creationId xmlns:a16="http://schemas.microsoft.com/office/drawing/2014/main" id="{3A54552F-2049-411F-B506-EF3D16EB5EB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Elipse 293">
                  <a:extLst>
                    <a:ext uri="{FF2B5EF4-FFF2-40B4-BE49-F238E27FC236}">
                      <a16:creationId xmlns:a16="http://schemas.microsoft.com/office/drawing/2014/main" id="{C3E7DA10-E30A-460A-997A-362CCED75A2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2" name="Agrupar 261">
                <a:extLst>
                  <a:ext uri="{FF2B5EF4-FFF2-40B4-BE49-F238E27FC236}">
                    <a16:creationId xmlns:a16="http://schemas.microsoft.com/office/drawing/2014/main" id="{F0DCE1EE-1C0C-4D7A-B9BB-C1DAA6D3C008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75" name="Elipse 274">
                  <a:extLst>
                    <a:ext uri="{FF2B5EF4-FFF2-40B4-BE49-F238E27FC236}">
                      <a16:creationId xmlns:a16="http://schemas.microsoft.com/office/drawing/2014/main" id="{592C84CF-8D6E-4505-ACAC-8BF7299B71E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Elipse 275">
                  <a:extLst>
                    <a:ext uri="{FF2B5EF4-FFF2-40B4-BE49-F238E27FC236}">
                      <a16:creationId xmlns:a16="http://schemas.microsoft.com/office/drawing/2014/main" id="{88AB3678-0CCF-43AC-9F25-979BA3570EC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Elipse 276">
                  <a:extLst>
                    <a:ext uri="{FF2B5EF4-FFF2-40B4-BE49-F238E27FC236}">
                      <a16:creationId xmlns:a16="http://schemas.microsoft.com/office/drawing/2014/main" id="{A656AA68-B09E-42AA-98DB-DFD24ED2C41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Elipse 277">
                  <a:extLst>
                    <a:ext uri="{FF2B5EF4-FFF2-40B4-BE49-F238E27FC236}">
                      <a16:creationId xmlns:a16="http://schemas.microsoft.com/office/drawing/2014/main" id="{45AFDFFA-0DFE-430E-AC32-66EB3EDB5901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Elipse 278">
                  <a:extLst>
                    <a:ext uri="{FF2B5EF4-FFF2-40B4-BE49-F238E27FC236}">
                      <a16:creationId xmlns:a16="http://schemas.microsoft.com/office/drawing/2014/main" id="{DD36E11E-13B4-4342-8137-6F1DA6D1FAE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Elipse 279">
                  <a:extLst>
                    <a:ext uri="{FF2B5EF4-FFF2-40B4-BE49-F238E27FC236}">
                      <a16:creationId xmlns:a16="http://schemas.microsoft.com/office/drawing/2014/main" id="{CFA4F06D-0AF7-4523-BFEF-BEB8C53B565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Elipse 280">
                  <a:extLst>
                    <a:ext uri="{FF2B5EF4-FFF2-40B4-BE49-F238E27FC236}">
                      <a16:creationId xmlns:a16="http://schemas.microsoft.com/office/drawing/2014/main" id="{57713F48-94DE-496A-AB69-31559D501872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Elipse 281">
                  <a:extLst>
                    <a:ext uri="{FF2B5EF4-FFF2-40B4-BE49-F238E27FC236}">
                      <a16:creationId xmlns:a16="http://schemas.microsoft.com/office/drawing/2014/main" id="{4046DF38-6912-4DA6-99A3-20D5903C7F9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Elipse 282">
                  <a:extLst>
                    <a:ext uri="{FF2B5EF4-FFF2-40B4-BE49-F238E27FC236}">
                      <a16:creationId xmlns:a16="http://schemas.microsoft.com/office/drawing/2014/main" id="{27A66E18-048F-4E97-9552-26B20108ADA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Elipse 283">
                  <a:extLst>
                    <a:ext uri="{FF2B5EF4-FFF2-40B4-BE49-F238E27FC236}">
                      <a16:creationId xmlns:a16="http://schemas.microsoft.com/office/drawing/2014/main" id="{05645554-BE37-41F2-B62D-70BD98AA3BE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3" name="Agrupar 262">
                <a:extLst>
                  <a:ext uri="{FF2B5EF4-FFF2-40B4-BE49-F238E27FC236}">
                    <a16:creationId xmlns:a16="http://schemas.microsoft.com/office/drawing/2014/main" id="{A3B97EEB-8556-4E46-813E-CC4EEF7DD5A5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264" name="Elipse 263">
                  <a:extLst>
                    <a:ext uri="{FF2B5EF4-FFF2-40B4-BE49-F238E27FC236}">
                      <a16:creationId xmlns:a16="http://schemas.microsoft.com/office/drawing/2014/main" id="{19E79711-E193-48E8-8E19-C74644F74445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Elipse 264">
                  <a:extLst>
                    <a:ext uri="{FF2B5EF4-FFF2-40B4-BE49-F238E27FC236}">
                      <a16:creationId xmlns:a16="http://schemas.microsoft.com/office/drawing/2014/main" id="{6DD0FAAA-B503-420B-8B05-B919EF996514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Elipse 265">
                  <a:extLst>
                    <a:ext uri="{FF2B5EF4-FFF2-40B4-BE49-F238E27FC236}">
                      <a16:creationId xmlns:a16="http://schemas.microsoft.com/office/drawing/2014/main" id="{0E81A82B-FBA0-475C-9144-9FAC191C0EC7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Elipse 266">
                  <a:extLst>
                    <a:ext uri="{FF2B5EF4-FFF2-40B4-BE49-F238E27FC236}">
                      <a16:creationId xmlns:a16="http://schemas.microsoft.com/office/drawing/2014/main" id="{86E4289D-B871-4B8E-9E27-49380B59FF6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Elipse 267">
                  <a:extLst>
                    <a:ext uri="{FF2B5EF4-FFF2-40B4-BE49-F238E27FC236}">
                      <a16:creationId xmlns:a16="http://schemas.microsoft.com/office/drawing/2014/main" id="{72FB5B9C-83DC-4FC4-8501-2AB7FE19A33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Elipse 268">
                  <a:extLst>
                    <a:ext uri="{FF2B5EF4-FFF2-40B4-BE49-F238E27FC236}">
                      <a16:creationId xmlns:a16="http://schemas.microsoft.com/office/drawing/2014/main" id="{4FB254B4-4BB2-45E6-AED5-AEECE75AFF1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Elipse 269">
                  <a:extLst>
                    <a:ext uri="{FF2B5EF4-FFF2-40B4-BE49-F238E27FC236}">
                      <a16:creationId xmlns:a16="http://schemas.microsoft.com/office/drawing/2014/main" id="{79736098-870A-49D1-9609-73850963C63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Elipse 270">
                  <a:extLst>
                    <a:ext uri="{FF2B5EF4-FFF2-40B4-BE49-F238E27FC236}">
                      <a16:creationId xmlns:a16="http://schemas.microsoft.com/office/drawing/2014/main" id="{A8FBFDFD-DAE0-4D43-82D6-0FB401BFDD43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Elipse 271">
                  <a:extLst>
                    <a:ext uri="{FF2B5EF4-FFF2-40B4-BE49-F238E27FC236}">
                      <a16:creationId xmlns:a16="http://schemas.microsoft.com/office/drawing/2014/main" id="{BD2914B9-20D4-47A2-8F27-FEAE3459AD5D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Elipse 272">
                  <a:extLst>
                    <a:ext uri="{FF2B5EF4-FFF2-40B4-BE49-F238E27FC236}">
                      <a16:creationId xmlns:a16="http://schemas.microsoft.com/office/drawing/2014/main" id="{DB7E721F-7BEE-4432-8816-06FC6E2D4D5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Elipse 273">
                  <a:extLst>
                    <a:ext uri="{FF2B5EF4-FFF2-40B4-BE49-F238E27FC236}">
                      <a16:creationId xmlns:a16="http://schemas.microsoft.com/office/drawing/2014/main" id="{15419C9C-6279-4EBB-8E9B-ECD95C87B34B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15" name="Agrupar 314">
              <a:extLst>
                <a:ext uri="{FF2B5EF4-FFF2-40B4-BE49-F238E27FC236}">
                  <a16:creationId xmlns:a16="http://schemas.microsoft.com/office/drawing/2014/main" id="{9F682A1E-E9A7-4D36-A3E8-432C4E25F962}"/>
                </a:ext>
              </a:extLst>
            </p:cNvPr>
            <p:cNvGrpSpPr/>
            <p:nvPr/>
          </p:nvGrpSpPr>
          <p:grpSpPr>
            <a:xfrm>
              <a:off x="-2063712" y="3478881"/>
              <a:ext cx="17400067" cy="187798"/>
              <a:chOff x="-1073112" y="2095500"/>
              <a:chExt cx="17400067" cy="187798"/>
            </a:xfrm>
          </p:grpSpPr>
          <p:grpSp>
            <p:nvGrpSpPr>
              <p:cNvPr id="316" name="Agrupar 315">
                <a:extLst>
                  <a:ext uri="{FF2B5EF4-FFF2-40B4-BE49-F238E27FC236}">
                    <a16:creationId xmlns:a16="http://schemas.microsoft.com/office/drawing/2014/main" id="{12A9A050-FEE0-4852-AAC6-FFAFE28BE91F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62" name="Elipse 361">
                  <a:extLst>
                    <a:ext uri="{FF2B5EF4-FFF2-40B4-BE49-F238E27FC236}">
                      <a16:creationId xmlns:a16="http://schemas.microsoft.com/office/drawing/2014/main" id="{AB94883D-B2A8-42F0-881F-2534C74660F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Elipse 362">
                  <a:extLst>
                    <a:ext uri="{FF2B5EF4-FFF2-40B4-BE49-F238E27FC236}">
                      <a16:creationId xmlns:a16="http://schemas.microsoft.com/office/drawing/2014/main" id="{5B0EE87A-B56C-4EC3-8403-BDCF14B7FFB4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Elipse 363">
                  <a:extLst>
                    <a:ext uri="{FF2B5EF4-FFF2-40B4-BE49-F238E27FC236}">
                      <a16:creationId xmlns:a16="http://schemas.microsoft.com/office/drawing/2014/main" id="{3065C6D9-5BD7-4196-A14E-05058F371FA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Elipse 364">
                  <a:extLst>
                    <a:ext uri="{FF2B5EF4-FFF2-40B4-BE49-F238E27FC236}">
                      <a16:creationId xmlns:a16="http://schemas.microsoft.com/office/drawing/2014/main" id="{054ACE5D-7BD5-4087-B972-D88F464F60CD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Elipse 365">
                  <a:extLst>
                    <a:ext uri="{FF2B5EF4-FFF2-40B4-BE49-F238E27FC236}">
                      <a16:creationId xmlns:a16="http://schemas.microsoft.com/office/drawing/2014/main" id="{E769272F-3F4C-45A0-8D56-C0E6565FEAB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Elipse 366">
                  <a:extLst>
                    <a:ext uri="{FF2B5EF4-FFF2-40B4-BE49-F238E27FC236}">
                      <a16:creationId xmlns:a16="http://schemas.microsoft.com/office/drawing/2014/main" id="{ECE8A3A3-D0FF-41F4-A24D-3FE3D55E36A6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Elipse 367">
                  <a:extLst>
                    <a:ext uri="{FF2B5EF4-FFF2-40B4-BE49-F238E27FC236}">
                      <a16:creationId xmlns:a16="http://schemas.microsoft.com/office/drawing/2014/main" id="{2E1123D1-89B4-4DCA-8872-1D82246CD9E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Elipse 368">
                  <a:extLst>
                    <a:ext uri="{FF2B5EF4-FFF2-40B4-BE49-F238E27FC236}">
                      <a16:creationId xmlns:a16="http://schemas.microsoft.com/office/drawing/2014/main" id="{8E4B696D-2196-49B8-BD97-80D3F5E54E5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Elipse 369">
                  <a:extLst>
                    <a:ext uri="{FF2B5EF4-FFF2-40B4-BE49-F238E27FC236}">
                      <a16:creationId xmlns:a16="http://schemas.microsoft.com/office/drawing/2014/main" id="{6E61FB6F-1C15-4DD9-8172-CBBFC16DEAC6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Elipse 370">
                  <a:extLst>
                    <a:ext uri="{FF2B5EF4-FFF2-40B4-BE49-F238E27FC236}">
                      <a16:creationId xmlns:a16="http://schemas.microsoft.com/office/drawing/2014/main" id="{BCED4A4D-B224-485F-99F7-BA19872FF2B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7" name="Agrupar 316">
                <a:extLst>
                  <a:ext uri="{FF2B5EF4-FFF2-40B4-BE49-F238E27FC236}">
                    <a16:creationId xmlns:a16="http://schemas.microsoft.com/office/drawing/2014/main" id="{70018D13-1548-48A6-A8DC-63C01F56C051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52" name="Elipse 351">
                  <a:extLst>
                    <a:ext uri="{FF2B5EF4-FFF2-40B4-BE49-F238E27FC236}">
                      <a16:creationId xmlns:a16="http://schemas.microsoft.com/office/drawing/2014/main" id="{80BEBCFC-C057-4A8C-B41B-4A37922B101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Elipse 352">
                  <a:extLst>
                    <a:ext uri="{FF2B5EF4-FFF2-40B4-BE49-F238E27FC236}">
                      <a16:creationId xmlns:a16="http://schemas.microsoft.com/office/drawing/2014/main" id="{1966AD49-EA36-49A4-9019-9CFF334F5543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Elipse 353">
                  <a:extLst>
                    <a:ext uri="{FF2B5EF4-FFF2-40B4-BE49-F238E27FC236}">
                      <a16:creationId xmlns:a16="http://schemas.microsoft.com/office/drawing/2014/main" id="{A1F92DA8-3A73-466F-9D18-0E7443561CDD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Elipse 354">
                  <a:extLst>
                    <a:ext uri="{FF2B5EF4-FFF2-40B4-BE49-F238E27FC236}">
                      <a16:creationId xmlns:a16="http://schemas.microsoft.com/office/drawing/2014/main" id="{119E9AF7-0B30-4F5A-81E5-F1772041DD68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Elipse 355">
                  <a:extLst>
                    <a:ext uri="{FF2B5EF4-FFF2-40B4-BE49-F238E27FC236}">
                      <a16:creationId xmlns:a16="http://schemas.microsoft.com/office/drawing/2014/main" id="{1CA7FF43-8295-4F40-A14A-546CF1DCBDC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Elipse 356">
                  <a:extLst>
                    <a:ext uri="{FF2B5EF4-FFF2-40B4-BE49-F238E27FC236}">
                      <a16:creationId xmlns:a16="http://schemas.microsoft.com/office/drawing/2014/main" id="{F2789036-A7D2-4A46-96D6-71938B66024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Elipse 357">
                  <a:extLst>
                    <a:ext uri="{FF2B5EF4-FFF2-40B4-BE49-F238E27FC236}">
                      <a16:creationId xmlns:a16="http://schemas.microsoft.com/office/drawing/2014/main" id="{6E50099E-5469-4602-8AE2-46A996D6179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Elipse 358">
                  <a:extLst>
                    <a:ext uri="{FF2B5EF4-FFF2-40B4-BE49-F238E27FC236}">
                      <a16:creationId xmlns:a16="http://schemas.microsoft.com/office/drawing/2014/main" id="{D565437E-84C1-4E26-9D3F-72E5F6A678E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Elipse 359">
                  <a:extLst>
                    <a:ext uri="{FF2B5EF4-FFF2-40B4-BE49-F238E27FC236}">
                      <a16:creationId xmlns:a16="http://schemas.microsoft.com/office/drawing/2014/main" id="{58892319-BB96-473C-BFCE-8F3006F8C323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Elipse 360">
                  <a:extLst>
                    <a:ext uri="{FF2B5EF4-FFF2-40B4-BE49-F238E27FC236}">
                      <a16:creationId xmlns:a16="http://schemas.microsoft.com/office/drawing/2014/main" id="{6BDE9BAA-8BAA-474B-AC71-873B890EB9D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8" name="Agrupar 317">
                <a:extLst>
                  <a:ext uri="{FF2B5EF4-FFF2-40B4-BE49-F238E27FC236}">
                    <a16:creationId xmlns:a16="http://schemas.microsoft.com/office/drawing/2014/main" id="{D0F921B4-F337-42A4-8FF4-8A982CD2DFBC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42" name="Elipse 341">
                  <a:extLst>
                    <a:ext uri="{FF2B5EF4-FFF2-40B4-BE49-F238E27FC236}">
                      <a16:creationId xmlns:a16="http://schemas.microsoft.com/office/drawing/2014/main" id="{02AC1D4C-89BD-497E-BBC7-ACB0A800B61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Elipse 342">
                  <a:extLst>
                    <a:ext uri="{FF2B5EF4-FFF2-40B4-BE49-F238E27FC236}">
                      <a16:creationId xmlns:a16="http://schemas.microsoft.com/office/drawing/2014/main" id="{FA42AA9E-AB27-4344-BC5F-F38973440CA8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Elipse 343">
                  <a:extLst>
                    <a:ext uri="{FF2B5EF4-FFF2-40B4-BE49-F238E27FC236}">
                      <a16:creationId xmlns:a16="http://schemas.microsoft.com/office/drawing/2014/main" id="{8CD5C9E8-9910-4A77-9F0A-5E011221AE4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Elipse 344">
                  <a:extLst>
                    <a:ext uri="{FF2B5EF4-FFF2-40B4-BE49-F238E27FC236}">
                      <a16:creationId xmlns:a16="http://schemas.microsoft.com/office/drawing/2014/main" id="{8A9369C4-F317-4745-831F-D17B0C6001F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Elipse 345">
                  <a:extLst>
                    <a:ext uri="{FF2B5EF4-FFF2-40B4-BE49-F238E27FC236}">
                      <a16:creationId xmlns:a16="http://schemas.microsoft.com/office/drawing/2014/main" id="{15E0A049-DCA4-40F2-9807-2B5F0D7490BC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Elipse 346">
                  <a:extLst>
                    <a:ext uri="{FF2B5EF4-FFF2-40B4-BE49-F238E27FC236}">
                      <a16:creationId xmlns:a16="http://schemas.microsoft.com/office/drawing/2014/main" id="{3A4B6DC5-45D6-4D4B-AB91-F299198B52D2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Elipse 347">
                  <a:extLst>
                    <a:ext uri="{FF2B5EF4-FFF2-40B4-BE49-F238E27FC236}">
                      <a16:creationId xmlns:a16="http://schemas.microsoft.com/office/drawing/2014/main" id="{2B458D3B-6E52-49C9-B63A-F4C31B48489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Elipse 348">
                  <a:extLst>
                    <a:ext uri="{FF2B5EF4-FFF2-40B4-BE49-F238E27FC236}">
                      <a16:creationId xmlns:a16="http://schemas.microsoft.com/office/drawing/2014/main" id="{1BEA5F40-2601-4E5D-B05F-94AE548EEC0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Elipse 349">
                  <a:extLst>
                    <a:ext uri="{FF2B5EF4-FFF2-40B4-BE49-F238E27FC236}">
                      <a16:creationId xmlns:a16="http://schemas.microsoft.com/office/drawing/2014/main" id="{9984477D-396E-4E8C-AA54-8B6BA912CFAF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Elipse 350">
                  <a:extLst>
                    <a:ext uri="{FF2B5EF4-FFF2-40B4-BE49-F238E27FC236}">
                      <a16:creationId xmlns:a16="http://schemas.microsoft.com/office/drawing/2014/main" id="{5927C158-5E36-4C95-95C2-26602ED9F897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9" name="Agrupar 318">
                <a:extLst>
                  <a:ext uri="{FF2B5EF4-FFF2-40B4-BE49-F238E27FC236}">
                    <a16:creationId xmlns:a16="http://schemas.microsoft.com/office/drawing/2014/main" id="{51B9174E-CD9C-4A41-8427-7C394327012D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32" name="Elipse 331">
                  <a:extLst>
                    <a:ext uri="{FF2B5EF4-FFF2-40B4-BE49-F238E27FC236}">
                      <a16:creationId xmlns:a16="http://schemas.microsoft.com/office/drawing/2014/main" id="{9441193E-A6B4-43D9-9FC1-EE4EFF572591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Elipse 332">
                  <a:extLst>
                    <a:ext uri="{FF2B5EF4-FFF2-40B4-BE49-F238E27FC236}">
                      <a16:creationId xmlns:a16="http://schemas.microsoft.com/office/drawing/2014/main" id="{47F9AF70-D79C-46EF-824D-5A900A3F431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Elipse 333">
                  <a:extLst>
                    <a:ext uri="{FF2B5EF4-FFF2-40B4-BE49-F238E27FC236}">
                      <a16:creationId xmlns:a16="http://schemas.microsoft.com/office/drawing/2014/main" id="{5110F4E9-1E61-4BC2-AE89-1847F5E6301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Elipse 334">
                  <a:extLst>
                    <a:ext uri="{FF2B5EF4-FFF2-40B4-BE49-F238E27FC236}">
                      <a16:creationId xmlns:a16="http://schemas.microsoft.com/office/drawing/2014/main" id="{3265CD30-3E5E-4820-A856-7721120CB1DA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Elipse 335">
                  <a:extLst>
                    <a:ext uri="{FF2B5EF4-FFF2-40B4-BE49-F238E27FC236}">
                      <a16:creationId xmlns:a16="http://schemas.microsoft.com/office/drawing/2014/main" id="{FC57B4CD-A463-4318-9EA0-D2BC708D713C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Elipse 336">
                  <a:extLst>
                    <a:ext uri="{FF2B5EF4-FFF2-40B4-BE49-F238E27FC236}">
                      <a16:creationId xmlns:a16="http://schemas.microsoft.com/office/drawing/2014/main" id="{CDD95A16-A0AC-45B0-AFF8-59A9B760AEA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Elipse 337">
                  <a:extLst>
                    <a:ext uri="{FF2B5EF4-FFF2-40B4-BE49-F238E27FC236}">
                      <a16:creationId xmlns:a16="http://schemas.microsoft.com/office/drawing/2014/main" id="{892B5815-C60D-4614-8D11-CB5273D972A2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Elipse 338">
                  <a:extLst>
                    <a:ext uri="{FF2B5EF4-FFF2-40B4-BE49-F238E27FC236}">
                      <a16:creationId xmlns:a16="http://schemas.microsoft.com/office/drawing/2014/main" id="{771767DB-B583-4784-B380-6B98710AF61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Elipse 339">
                  <a:extLst>
                    <a:ext uri="{FF2B5EF4-FFF2-40B4-BE49-F238E27FC236}">
                      <a16:creationId xmlns:a16="http://schemas.microsoft.com/office/drawing/2014/main" id="{A4D898AC-6EA3-41E3-B227-72FD239349F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Elipse 340">
                  <a:extLst>
                    <a:ext uri="{FF2B5EF4-FFF2-40B4-BE49-F238E27FC236}">
                      <a16:creationId xmlns:a16="http://schemas.microsoft.com/office/drawing/2014/main" id="{D9CD1A4B-F04D-46E1-99F8-90F6B2A7487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20" name="Agrupar 319">
                <a:extLst>
                  <a:ext uri="{FF2B5EF4-FFF2-40B4-BE49-F238E27FC236}">
                    <a16:creationId xmlns:a16="http://schemas.microsoft.com/office/drawing/2014/main" id="{CD2A9415-FA4F-41FD-A79A-E8D2F3B860D2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21" name="Elipse 320">
                  <a:extLst>
                    <a:ext uri="{FF2B5EF4-FFF2-40B4-BE49-F238E27FC236}">
                      <a16:creationId xmlns:a16="http://schemas.microsoft.com/office/drawing/2014/main" id="{3DAB33A0-3487-4445-A217-B10BF02DE1D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Elipse 321">
                  <a:extLst>
                    <a:ext uri="{FF2B5EF4-FFF2-40B4-BE49-F238E27FC236}">
                      <a16:creationId xmlns:a16="http://schemas.microsoft.com/office/drawing/2014/main" id="{4BE46B38-6BC3-4A52-A316-9CE6EB781B9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Elipse 322">
                  <a:extLst>
                    <a:ext uri="{FF2B5EF4-FFF2-40B4-BE49-F238E27FC236}">
                      <a16:creationId xmlns:a16="http://schemas.microsoft.com/office/drawing/2014/main" id="{635A5E15-7176-48EF-93F6-FA6CCAD7F48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Elipse 323">
                  <a:extLst>
                    <a:ext uri="{FF2B5EF4-FFF2-40B4-BE49-F238E27FC236}">
                      <a16:creationId xmlns:a16="http://schemas.microsoft.com/office/drawing/2014/main" id="{367CB987-2605-439B-8B20-A57E102F7F6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Elipse 324">
                  <a:extLst>
                    <a:ext uri="{FF2B5EF4-FFF2-40B4-BE49-F238E27FC236}">
                      <a16:creationId xmlns:a16="http://schemas.microsoft.com/office/drawing/2014/main" id="{84603EBA-7D6B-48DB-9314-EEB52D3CE3F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Elipse 325">
                  <a:extLst>
                    <a:ext uri="{FF2B5EF4-FFF2-40B4-BE49-F238E27FC236}">
                      <a16:creationId xmlns:a16="http://schemas.microsoft.com/office/drawing/2014/main" id="{0BBE855D-CDF5-485A-B5A3-87BC6BB7D83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Elipse 326">
                  <a:extLst>
                    <a:ext uri="{FF2B5EF4-FFF2-40B4-BE49-F238E27FC236}">
                      <a16:creationId xmlns:a16="http://schemas.microsoft.com/office/drawing/2014/main" id="{BC76DC8C-602E-4A18-9AE1-EAF3A77681D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Elipse 327">
                  <a:extLst>
                    <a:ext uri="{FF2B5EF4-FFF2-40B4-BE49-F238E27FC236}">
                      <a16:creationId xmlns:a16="http://schemas.microsoft.com/office/drawing/2014/main" id="{ACA0FBE8-0C74-4A43-9376-DF26183F19F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Elipse 328">
                  <a:extLst>
                    <a:ext uri="{FF2B5EF4-FFF2-40B4-BE49-F238E27FC236}">
                      <a16:creationId xmlns:a16="http://schemas.microsoft.com/office/drawing/2014/main" id="{EDA92317-D37C-48D4-8D42-F1A0A6DD4543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Elipse 329">
                  <a:extLst>
                    <a:ext uri="{FF2B5EF4-FFF2-40B4-BE49-F238E27FC236}">
                      <a16:creationId xmlns:a16="http://schemas.microsoft.com/office/drawing/2014/main" id="{3D8E5C5B-061C-4ED1-8367-FBB2E8086AD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Elipse 330">
                  <a:extLst>
                    <a:ext uri="{FF2B5EF4-FFF2-40B4-BE49-F238E27FC236}">
                      <a16:creationId xmlns:a16="http://schemas.microsoft.com/office/drawing/2014/main" id="{141486C7-0D22-436A-AB63-41BFAD5DFC77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72" name="Agrupar 371">
              <a:extLst>
                <a:ext uri="{FF2B5EF4-FFF2-40B4-BE49-F238E27FC236}">
                  <a16:creationId xmlns:a16="http://schemas.microsoft.com/office/drawing/2014/main" id="{8DFA6497-21C2-4F34-BAAE-4862BA95C08D}"/>
                </a:ext>
              </a:extLst>
            </p:cNvPr>
            <p:cNvGrpSpPr/>
            <p:nvPr/>
          </p:nvGrpSpPr>
          <p:grpSpPr>
            <a:xfrm>
              <a:off x="-2063712" y="3882858"/>
              <a:ext cx="17400067" cy="187798"/>
              <a:chOff x="-1073112" y="2095500"/>
              <a:chExt cx="17400067" cy="187798"/>
            </a:xfrm>
          </p:grpSpPr>
          <p:grpSp>
            <p:nvGrpSpPr>
              <p:cNvPr id="373" name="Agrupar 372">
                <a:extLst>
                  <a:ext uri="{FF2B5EF4-FFF2-40B4-BE49-F238E27FC236}">
                    <a16:creationId xmlns:a16="http://schemas.microsoft.com/office/drawing/2014/main" id="{1EE179F8-C22D-43DA-B67D-696F06181292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19" name="Elipse 418">
                  <a:extLst>
                    <a:ext uri="{FF2B5EF4-FFF2-40B4-BE49-F238E27FC236}">
                      <a16:creationId xmlns:a16="http://schemas.microsoft.com/office/drawing/2014/main" id="{233A1528-F0D4-43F9-AFD7-D24A78CFAB0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Elipse 419">
                  <a:extLst>
                    <a:ext uri="{FF2B5EF4-FFF2-40B4-BE49-F238E27FC236}">
                      <a16:creationId xmlns:a16="http://schemas.microsoft.com/office/drawing/2014/main" id="{FC0FEAA2-5FF3-4834-B25F-D5FD44D381C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Elipse 420">
                  <a:extLst>
                    <a:ext uri="{FF2B5EF4-FFF2-40B4-BE49-F238E27FC236}">
                      <a16:creationId xmlns:a16="http://schemas.microsoft.com/office/drawing/2014/main" id="{4A5171A9-B45A-43F2-86EA-B70CA2179D1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Elipse 421">
                  <a:extLst>
                    <a:ext uri="{FF2B5EF4-FFF2-40B4-BE49-F238E27FC236}">
                      <a16:creationId xmlns:a16="http://schemas.microsoft.com/office/drawing/2014/main" id="{38683EC6-58C4-4786-8670-161423ABBE10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Elipse 422">
                  <a:extLst>
                    <a:ext uri="{FF2B5EF4-FFF2-40B4-BE49-F238E27FC236}">
                      <a16:creationId xmlns:a16="http://schemas.microsoft.com/office/drawing/2014/main" id="{A01C4C1A-1211-4B61-B22C-EDEB47CFA5F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Elipse 423">
                  <a:extLst>
                    <a:ext uri="{FF2B5EF4-FFF2-40B4-BE49-F238E27FC236}">
                      <a16:creationId xmlns:a16="http://schemas.microsoft.com/office/drawing/2014/main" id="{82ADFA65-3DEA-41B1-AC59-EA0E55CE63D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Elipse 424">
                  <a:extLst>
                    <a:ext uri="{FF2B5EF4-FFF2-40B4-BE49-F238E27FC236}">
                      <a16:creationId xmlns:a16="http://schemas.microsoft.com/office/drawing/2014/main" id="{49FD279A-7201-4B1D-A151-A590ED3A73A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Elipse 425">
                  <a:extLst>
                    <a:ext uri="{FF2B5EF4-FFF2-40B4-BE49-F238E27FC236}">
                      <a16:creationId xmlns:a16="http://schemas.microsoft.com/office/drawing/2014/main" id="{6E1B1617-C5B5-4A4D-BF53-0EEC320A805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Elipse 426">
                  <a:extLst>
                    <a:ext uri="{FF2B5EF4-FFF2-40B4-BE49-F238E27FC236}">
                      <a16:creationId xmlns:a16="http://schemas.microsoft.com/office/drawing/2014/main" id="{A3FE2721-38E9-427B-A6A5-C71993E5FC2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Elipse 427">
                  <a:extLst>
                    <a:ext uri="{FF2B5EF4-FFF2-40B4-BE49-F238E27FC236}">
                      <a16:creationId xmlns:a16="http://schemas.microsoft.com/office/drawing/2014/main" id="{7ACDD357-9211-4D46-865B-B780C28E635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4" name="Agrupar 373">
                <a:extLst>
                  <a:ext uri="{FF2B5EF4-FFF2-40B4-BE49-F238E27FC236}">
                    <a16:creationId xmlns:a16="http://schemas.microsoft.com/office/drawing/2014/main" id="{2958FC4C-EEE0-464D-9BD4-7AB55B8BA943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09" name="Elipse 408">
                  <a:extLst>
                    <a:ext uri="{FF2B5EF4-FFF2-40B4-BE49-F238E27FC236}">
                      <a16:creationId xmlns:a16="http://schemas.microsoft.com/office/drawing/2014/main" id="{14250AFE-3110-40B0-BCFC-AE7FCFE6ACBF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Elipse 409">
                  <a:extLst>
                    <a:ext uri="{FF2B5EF4-FFF2-40B4-BE49-F238E27FC236}">
                      <a16:creationId xmlns:a16="http://schemas.microsoft.com/office/drawing/2014/main" id="{71319726-9633-4807-835E-3A17B1990B4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Elipse 410">
                  <a:extLst>
                    <a:ext uri="{FF2B5EF4-FFF2-40B4-BE49-F238E27FC236}">
                      <a16:creationId xmlns:a16="http://schemas.microsoft.com/office/drawing/2014/main" id="{87463AFC-7344-41BE-B86C-7FDDEC1C0DA3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Elipse 411">
                  <a:extLst>
                    <a:ext uri="{FF2B5EF4-FFF2-40B4-BE49-F238E27FC236}">
                      <a16:creationId xmlns:a16="http://schemas.microsoft.com/office/drawing/2014/main" id="{E1FC4CD1-E8E4-4DFB-967D-306FBEEB71F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Elipse 412">
                  <a:extLst>
                    <a:ext uri="{FF2B5EF4-FFF2-40B4-BE49-F238E27FC236}">
                      <a16:creationId xmlns:a16="http://schemas.microsoft.com/office/drawing/2014/main" id="{D86581A1-026A-4EBC-A8B5-BAAAE47755C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Elipse 413">
                  <a:extLst>
                    <a:ext uri="{FF2B5EF4-FFF2-40B4-BE49-F238E27FC236}">
                      <a16:creationId xmlns:a16="http://schemas.microsoft.com/office/drawing/2014/main" id="{BE103B35-1378-4247-8113-A53992F358C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Elipse 414">
                  <a:extLst>
                    <a:ext uri="{FF2B5EF4-FFF2-40B4-BE49-F238E27FC236}">
                      <a16:creationId xmlns:a16="http://schemas.microsoft.com/office/drawing/2014/main" id="{64DFD384-9066-4937-9676-F2FD6429A5F1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Elipse 415">
                  <a:extLst>
                    <a:ext uri="{FF2B5EF4-FFF2-40B4-BE49-F238E27FC236}">
                      <a16:creationId xmlns:a16="http://schemas.microsoft.com/office/drawing/2014/main" id="{B02C5A10-57A2-43E3-8BF6-19F4996C8BF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Elipse 416">
                  <a:extLst>
                    <a:ext uri="{FF2B5EF4-FFF2-40B4-BE49-F238E27FC236}">
                      <a16:creationId xmlns:a16="http://schemas.microsoft.com/office/drawing/2014/main" id="{C6995640-9BE8-4FF6-9828-6CCD2A73ED0C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Elipse 417">
                  <a:extLst>
                    <a:ext uri="{FF2B5EF4-FFF2-40B4-BE49-F238E27FC236}">
                      <a16:creationId xmlns:a16="http://schemas.microsoft.com/office/drawing/2014/main" id="{B5B2D476-5C15-48F8-971C-9C3F49F152B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5" name="Agrupar 374">
                <a:extLst>
                  <a:ext uri="{FF2B5EF4-FFF2-40B4-BE49-F238E27FC236}">
                    <a16:creationId xmlns:a16="http://schemas.microsoft.com/office/drawing/2014/main" id="{05E09051-3EE1-451D-BFF9-AA178C67C021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99" name="Elipse 398">
                  <a:extLst>
                    <a:ext uri="{FF2B5EF4-FFF2-40B4-BE49-F238E27FC236}">
                      <a16:creationId xmlns:a16="http://schemas.microsoft.com/office/drawing/2014/main" id="{58BCFC67-B6AF-4427-9986-4880D9EE658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Elipse 399">
                  <a:extLst>
                    <a:ext uri="{FF2B5EF4-FFF2-40B4-BE49-F238E27FC236}">
                      <a16:creationId xmlns:a16="http://schemas.microsoft.com/office/drawing/2014/main" id="{5E653C8C-D5BC-44A6-8EE9-AE87B47C26D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Elipse 400">
                  <a:extLst>
                    <a:ext uri="{FF2B5EF4-FFF2-40B4-BE49-F238E27FC236}">
                      <a16:creationId xmlns:a16="http://schemas.microsoft.com/office/drawing/2014/main" id="{2AF0CA1F-EFCF-4B50-A72A-1C525B61121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Elipse 401">
                  <a:extLst>
                    <a:ext uri="{FF2B5EF4-FFF2-40B4-BE49-F238E27FC236}">
                      <a16:creationId xmlns:a16="http://schemas.microsoft.com/office/drawing/2014/main" id="{856F7452-589A-44CD-BAEE-4D48149C3B7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Elipse 402">
                  <a:extLst>
                    <a:ext uri="{FF2B5EF4-FFF2-40B4-BE49-F238E27FC236}">
                      <a16:creationId xmlns:a16="http://schemas.microsoft.com/office/drawing/2014/main" id="{ACC2C4D6-C07A-4B67-BE5C-151C78042B5C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Elipse 403">
                  <a:extLst>
                    <a:ext uri="{FF2B5EF4-FFF2-40B4-BE49-F238E27FC236}">
                      <a16:creationId xmlns:a16="http://schemas.microsoft.com/office/drawing/2014/main" id="{8E7D01C2-C88E-47F4-BBB1-FCFE2BA395F4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Elipse 404">
                  <a:extLst>
                    <a:ext uri="{FF2B5EF4-FFF2-40B4-BE49-F238E27FC236}">
                      <a16:creationId xmlns:a16="http://schemas.microsoft.com/office/drawing/2014/main" id="{339CD71C-235B-4082-A0F1-118F3A71A6E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Elipse 405">
                  <a:extLst>
                    <a:ext uri="{FF2B5EF4-FFF2-40B4-BE49-F238E27FC236}">
                      <a16:creationId xmlns:a16="http://schemas.microsoft.com/office/drawing/2014/main" id="{3028A911-7B70-427B-A4CD-82CF2CCAF37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Elipse 406">
                  <a:extLst>
                    <a:ext uri="{FF2B5EF4-FFF2-40B4-BE49-F238E27FC236}">
                      <a16:creationId xmlns:a16="http://schemas.microsoft.com/office/drawing/2014/main" id="{D1A87B49-04A7-4326-8413-3E6B0E2E1FD6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Elipse 407">
                  <a:extLst>
                    <a:ext uri="{FF2B5EF4-FFF2-40B4-BE49-F238E27FC236}">
                      <a16:creationId xmlns:a16="http://schemas.microsoft.com/office/drawing/2014/main" id="{41F40FBE-689C-40A4-A45F-6C31D8FAB417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6" name="Agrupar 375">
                <a:extLst>
                  <a:ext uri="{FF2B5EF4-FFF2-40B4-BE49-F238E27FC236}">
                    <a16:creationId xmlns:a16="http://schemas.microsoft.com/office/drawing/2014/main" id="{154B5593-A638-4CF6-A634-D6323F5200C8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89" name="Elipse 388">
                  <a:extLst>
                    <a:ext uri="{FF2B5EF4-FFF2-40B4-BE49-F238E27FC236}">
                      <a16:creationId xmlns:a16="http://schemas.microsoft.com/office/drawing/2014/main" id="{C513D6E5-90CE-4EF1-8FBC-BF62573EB348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Elipse 389">
                  <a:extLst>
                    <a:ext uri="{FF2B5EF4-FFF2-40B4-BE49-F238E27FC236}">
                      <a16:creationId xmlns:a16="http://schemas.microsoft.com/office/drawing/2014/main" id="{8B8502C2-8360-43B8-9475-143781E10AC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Elipse 390">
                  <a:extLst>
                    <a:ext uri="{FF2B5EF4-FFF2-40B4-BE49-F238E27FC236}">
                      <a16:creationId xmlns:a16="http://schemas.microsoft.com/office/drawing/2014/main" id="{C04295F1-2C55-43F1-9CBF-013FDCAA4837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Elipse 391">
                  <a:extLst>
                    <a:ext uri="{FF2B5EF4-FFF2-40B4-BE49-F238E27FC236}">
                      <a16:creationId xmlns:a16="http://schemas.microsoft.com/office/drawing/2014/main" id="{950D7B8E-0430-45A4-BFAA-1D85C16B901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Elipse 392">
                  <a:extLst>
                    <a:ext uri="{FF2B5EF4-FFF2-40B4-BE49-F238E27FC236}">
                      <a16:creationId xmlns:a16="http://schemas.microsoft.com/office/drawing/2014/main" id="{90D2C91A-1EF8-4BAA-8FA9-418A52F021D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Elipse 393">
                  <a:extLst>
                    <a:ext uri="{FF2B5EF4-FFF2-40B4-BE49-F238E27FC236}">
                      <a16:creationId xmlns:a16="http://schemas.microsoft.com/office/drawing/2014/main" id="{D3BC42FC-4E93-4232-8366-1BA5A6CFD9C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Elipse 394">
                  <a:extLst>
                    <a:ext uri="{FF2B5EF4-FFF2-40B4-BE49-F238E27FC236}">
                      <a16:creationId xmlns:a16="http://schemas.microsoft.com/office/drawing/2014/main" id="{69D9A0A2-E07C-474E-A518-CED6E5A0AEB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Elipse 395">
                  <a:extLst>
                    <a:ext uri="{FF2B5EF4-FFF2-40B4-BE49-F238E27FC236}">
                      <a16:creationId xmlns:a16="http://schemas.microsoft.com/office/drawing/2014/main" id="{33C365EA-C7F0-4E2C-933E-B236EE05F4B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Elipse 396">
                  <a:extLst>
                    <a:ext uri="{FF2B5EF4-FFF2-40B4-BE49-F238E27FC236}">
                      <a16:creationId xmlns:a16="http://schemas.microsoft.com/office/drawing/2014/main" id="{7637EA12-3C1D-47A1-BCBE-22D4BF7A8AB1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Elipse 397">
                  <a:extLst>
                    <a:ext uri="{FF2B5EF4-FFF2-40B4-BE49-F238E27FC236}">
                      <a16:creationId xmlns:a16="http://schemas.microsoft.com/office/drawing/2014/main" id="{43CEF771-395D-41C9-AECB-3C426208D26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77" name="Agrupar 376">
                <a:extLst>
                  <a:ext uri="{FF2B5EF4-FFF2-40B4-BE49-F238E27FC236}">
                    <a16:creationId xmlns:a16="http://schemas.microsoft.com/office/drawing/2014/main" id="{F7102722-EBB3-4DA3-82A9-015DDF45145D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378" name="Elipse 377">
                  <a:extLst>
                    <a:ext uri="{FF2B5EF4-FFF2-40B4-BE49-F238E27FC236}">
                      <a16:creationId xmlns:a16="http://schemas.microsoft.com/office/drawing/2014/main" id="{3AE3C39A-CF03-42A3-8842-D2865357C24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Elipse 378">
                  <a:extLst>
                    <a:ext uri="{FF2B5EF4-FFF2-40B4-BE49-F238E27FC236}">
                      <a16:creationId xmlns:a16="http://schemas.microsoft.com/office/drawing/2014/main" id="{20CDE088-90DB-434A-BD9B-838A3D3B13D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Elipse 379">
                  <a:extLst>
                    <a:ext uri="{FF2B5EF4-FFF2-40B4-BE49-F238E27FC236}">
                      <a16:creationId xmlns:a16="http://schemas.microsoft.com/office/drawing/2014/main" id="{DA17E2C1-81CC-4F72-B659-7875C2CF0D2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Elipse 380">
                  <a:extLst>
                    <a:ext uri="{FF2B5EF4-FFF2-40B4-BE49-F238E27FC236}">
                      <a16:creationId xmlns:a16="http://schemas.microsoft.com/office/drawing/2014/main" id="{1EF550BA-13AB-422A-A484-CA979B1DF803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Elipse 381">
                  <a:extLst>
                    <a:ext uri="{FF2B5EF4-FFF2-40B4-BE49-F238E27FC236}">
                      <a16:creationId xmlns:a16="http://schemas.microsoft.com/office/drawing/2014/main" id="{53F6363A-4A29-459A-8472-DA815A65EA7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Elipse 382">
                  <a:extLst>
                    <a:ext uri="{FF2B5EF4-FFF2-40B4-BE49-F238E27FC236}">
                      <a16:creationId xmlns:a16="http://schemas.microsoft.com/office/drawing/2014/main" id="{57CFAE08-B926-425F-9FB3-59D26FAEF53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Elipse 383">
                  <a:extLst>
                    <a:ext uri="{FF2B5EF4-FFF2-40B4-BE49-F238E27FC236}">
                      <a16:creationId xmlns:a16="http://schemas.microsoft.com/office/drawing/2014/main" id="{8808DA7E-3406-4AD1-9332-70550C3885E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Elipse 384">
                  <a:extLst>
                    <a:ext uri="{FF2B5EF4-FFF2-40B4-BE49-F238E27FC236}">
                      <a16:creationId xmlns:a16="http://schemas.microsoft.com/office/drawing/2014/main" id="{1988D4C7-7454-45AB-9CD4-AE233EA811D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Elipse 385">
                  <a:extLst>
                    <a:ext uri="{FF2B5EF4-FFF2-40B4-BE49-F238E27FC236}">
                      <a16:creationId xmlns:a16="http://schemas.microsoft.com/office/drawing/2014/main" id="{2D6463E3-CE0B-496D-AED4-1770C5CC400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Elipse 386">
                  <a:extLst>
                    <a:ext uri="{FF2B5EF4-FFF2-40B4-BE49-F238E27FC236}">
                      <a16:creationId xmlns:a16="http://schemas.microsoft.com/office/drawing/2014/main" id="{26D9A2D7-6DEF-4C35-82BD-7634EAC1853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Elipse 387">
                  <a:extLst>
                    <a:ext uri="{FF2B5EF4-FFF2-40B4-BE49-F238E27FC236}">
                      <a16:creationId xmlns:a16="http://schemas.microsoft.com/office/drawing/2014/main" id="{43A4701C-100C-4A22-8D5B-90BA332838FA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29" name="Agrupar 428">
              <a:extLst>
                <a:ext uri="{FF2B5EF4-FFF2-40B4-BE49-F238E27FC236}">
                  <a16:creationId xmlns:a16="http://schemas.microsoft.com/office/drawing/2014/main" id="{6637DEE9-EE66-460D-9C49-BD4B29EF13B1}"/>
                </a:ext>
              </a:extLst>
            </p:cNvPr>
            <p:cNvGrpSpPr/>
            <p:nvPr/>
          </p:nvGrpSpPr>
          <p:grpSpPr>
            <a:xfrm>
              <a:off x="-2063712" y="4286835"/>
              <a:ext cx="17400067" cy="187798"/>
              <a:chOff x="-1073112" y="2095500"/>
              <a:chExt cx="17400067" cy="187798"/>
            </a:xfrm>
          </p:grpSpPr>
          <p:grpSp>
            <p:nvGrpSpPr>
              <p:cNvPr id="430" name="Agrupar 429">
                <a:extLst>
                  <a:ext uri="{FF2B5EF4-FFF2-40B4-BE49-F238E27FC236}">
                    <a16:creationId xmlns:a16="http://schemas.microsoft.com/office/drawing/2014/main" id="{AAB871A6-F28D-45D1-8FFD-96A1A6F5164C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76" name="Elipse 475">
                  <a:extLst>
                    <a:ext uri="{FF2B5EF4-FFF2-40B4-BE49-F238E27FC236}">
                      <a16:creationId xmlns:a16="http://schemas.microsoft.com/office/drawing/2014/main" id="{D0C5A073-0E90-4BDD-A8E4-10B48250450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Elipse 476">
                  <a:extLst>
                    <a:ext uri="{FF2B5EF4-FFF2-40B4-BE49-F238E27FC236}">
                      <a16:creationId xmlns:a16="http://schemas.microsoft.com/office/drawing/2014/main" id="{B3CD7E07-8D4D-45D4-97EE-BC4EFAB55C4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Elipse 477">
                  <a:extLst>
                    <a:ext uri="{FF2B5EF4-FFF2-40B4-BE49-F238E27FC236}">
                      <a16:creationId xmlns:a16="http://schemas.microsoft.com/office/drawing/2014/main" id="{B5258D2A-4710-4B07-9C75-002127409AD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Elipse 478">
                  <a:extLst>
                    <a:ext uri="{FF2B5EF4-FFF2-40B4-BE49-F238E27FC236}">
                      <a16:creationId xmlns:a16="http://schemas.microsoft.com/office/drawing/2014/main" id="{183CA9CB-D58F-4DFB-BC57-07805D04329E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Elipse 479">
                  <a:extLst>
                    <a:ext uri="{FF2B5EF4-FFF2-40B4-BE49-F238E27FC236}">
                      <a16:creationId xmlns:a16="http://schemas.microsoft.com/office/drawing/2014/main" id="{D7756D8C-B664-46B2-831F-115D783BD5C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Elipse 480">
                  <a:extLst>
                    <a:ext uri="{FF2B5EF4-FFF2-40B4-BE49-F238E27FC236}">
                      <a16:creationId xmlns:a16="http://schemas.microsoft.com/office/drawing/2014/main" id="{03CD4ECD-278D-43B0-97FC-435DFFDDEDE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Elipse 481">
                  <a:extLst>
                    <a:ext uri="{FF2B5EF4-FFF2-40B4-BE49-F238E27FC236}">
                      <a16:creationId xmlns:a16="http://schemas.microsoft.com/office/drawing/2014/main" id="{21EE943D-C50C-4FE6-B699-B68F6BF07CE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Elipse 482">
                  <a:extLst>
                    <a:ext uri="{FF2B5EF4-FFF2-40B4-BE49-F238E27FC236}">
                      <a16:creationId xmlns:a16="http://schemas.microsoft.com/office/drawing/2014/main" id="{95DA8E48-0058-4137-91DA-0A4DFFBA844A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Elipse 483">
                  <a:extLst>
                    <a:ext uri="{FF2B5EF4-FFF2-40B4-BE49-F238E27FC236}">
                      <a16:creationId xmlns:a16="http://schemas.microsoft.com/office/drawing/2014/main" id="{1EBB9F4A-AD55-49D5-8789-F600D07096B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Elipse 484">
                  <a:extLst>
                    <a:ext uri="{FF2B5EF4-FFF2-40B4-BE49-F238E27FC236}">
                      <a16:creationId xmlns:a16="http://schemas.microsoft.com/office/drawing/2014/main" id="{66EE59E5-BBEC-4AE2-8E38-FCE7DC06BE4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1" name="Agrupar 430">
                <a:extLst>
                  <a:ext uri="{FF2B5EF4-FFF2-40B4-BE49-F238E27FC236}">
                    <a16:creationId xmlns:a16="http://schemas.microsoft.com/office/drawing/2014/main" id="{C1957D81-DBCE-4A28-A715-CE777D2274F4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66" name="Elipse 465">
                  <a:extLst>
                    <a:ext uri="{FF2B5EF4-FFF2-40B4-BE49-F238E27FC236}">
                      <a16:creationId xmlns:a16="http://schemas.microsoft.com/office/drawing/2014/main" id="{40325D75-3E35-49C5-B044-812BFE1E9A74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Elipse 466">
                  <a:extLst>
                    <a:ext uri="{FF2B5EF4-FFF2-40B4-BE49-F238E27FC236}">
                      <a16:creationId xmlns:a16="http://schemas.microsoft.com/office/drawing/2014/main" id="{09D728C6-90BA-43F6-AB4B-5A38BD068E1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Elipse 467">
                  <a:extLst>
                    <a:ext uri="{FF2B5EF4-FFF2-40B4-BE49-F238E27FC236}">
                      <a16:creationId xmlns:a16="http://schemas.microsoft.com/office/drawing/2014/main" id="{268BFB77-F2AF-498A-AB4C-5AC1478644C2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Elipse 468">
                  <a:extLst>
                    <a:ext uri="{FF2B5EF4-FFF2-40B4-BE49-F238E27FC236}">
                      <a16:creationId xmlns:a16="http://schemas.microsoft.com/office/drawing/2014/main" id="{86557472-FAF6-435E-B59E-75C2739B10D1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Elipse 469">
                  <a:extLst>
                    <a:ext uri="{FF2B5EF4-FFF2-40B4-BE49-F238E27FC236}">
                      <a16:creationId xmlns:a16="http://schemas.microsoft.com/office/drawing/2014/main" id="{A1D7F88B-7E37-4FAB-BF86-49C8A092A1D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Elipse 470">
                  <a:extLst>
                    <a:ext uri="{FF2B5EF4-FFF2-40B4-BE49-F238E27FC236}">
                      <a16:creationId xmlns:a16="http://schemas.microsoft.com/office/drawing/2014/main" id="{FD75B8A4-741A-44BA-9D38-79FB1542346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Elipse 471">
                  <a:extLst>
                    <a:ext uri="{FF2B5EF4-FFF2-40B4-BE49-F238E27FC236}">
                      <a16:creationId xmlns:a16="http://schemas.microsoft.com/office/drawing/2014/main" id="{12ED1F81-DFC0-41D4-8036-39B073FAFBC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Elipse 472">
                  <a:extLst>
                    <a:ext uri="{FF2B5EF4-FFF2-40B4-BE49-F238E27FC236}">
                      <a16:creationId xmlns:a16="http://schemas.microsoft.com/office/drawing/2014/main" id="{1783456A-A984-4501-8887-96DB407978F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Elipse 473">
                  <a:extLst>
                    <a:ext uri="{FF2B5EF4-FFF2-40B4-BE49-F238E27FC236}">
                      <a16:creationId xmlns:a16="http://schemas.microsoft.com/office/drawing/2014/main" id="{DD44BCC0-95E2-4644-AC0D-A7481A5D782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Elipse 474">
                  <a:extLst>
                    <a:ext uri="{FF2B5EF4-FFF2-40B4-BE49-F238E27FC236}">
                      <a16:creationId xmlns:a16="http://schemas.microsoft.com/office/drawing/2014/main" id="{65DEB69A-F582-4111-9E3E-05EE6F5537E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2" name="Agrupar 431">
                <a:extLst>
                  <a:ext uri="{FF2B5EF4-FFF2-40B4-BE49-F238E27FC236}">
                    <a16:creationId xmlns:a16="http://schemas.microsoft.com/office/drawing/2014/main" id="{6ED72FCC-6117-4572-B122-676E3D65D556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56" name="Elipse 455">
                  <a:extLst>
                    <a:ext uri="{FF2B5EF4-FFF2-40B4-BE49-F238E27FC236}">
                      <a16:creationId xmlns:a16="http://schemas.microsoft.com/office/drawing/2014/main" id="{CEE73655-17AC-4131-B052-178C7148624B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Elipse 456">
                  <a:extLst>
                    <a:ext uri="{FF2B5EF4-FFF2-40B4-BE49-F238E27FC236}">
                      <a16:creationId xmlns:a16="http://schemas.microsoft.com/office/drawing/2014/main" id="{B168533B-36ED-464C-B34A-76A9F594429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Elipse 457">
                  <a:extLst>
                    <a:ext uri="{FF2B5EF4-FFF2-40B4-BE49-F238E27FC236}">
                      <a16:creationId xmlns:a16="http://schemas.microsoft.com/office/drawing/2014/main" id="{B8A23FAD-A8B3-464F-AC9A-638D0EC1DAE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Elipse 458">
                  <a:extLst>
                    <a:ext uri="{FF2B5EF4-FFF2-40B4-BE49-F238E27FC236}">
                      <a16:creationId xmlns:a16="http://schemas.microsoft.com/office/drawing/2014/main" id="{241640C1-5B58-41FB-A8DD-496841692B1F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Elipse 459">
                  <a:extLst>
                    <a:ext uri="{FF2B5EF4-FFF2-40B4-BE49-F238E27FC236}">
                      <a16:creationId xmlns:a16="http://schemas.microsoft.com/office/drawing/2014/main" id="{EF1CCB80-2E93-4C2F-85CD-770F7AB2B658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Elipse 460">
                  <a:extLst>
                    <a:ext uri="{FF2B5EF4-FFF2-40B4-BE49-F238E27FC236}">
                      <a16:creationId xmlns:a16="http://schemas.microsoft.com/office/drawing/2014/main" id="{78574E34-EC90-41A4-B362-DFC1680F1A1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Elipse 461">
                  <a:extLst>
                    <a:ext uri="{FF2B5EF4-FFF2-40B4-BE49-F238E27FC236}">
                      <a16:creationId xmlns:a16="http://schemas.microsoft.com/office/drawing/2014/main" id="{EC83DD0E-5D70-4E1A-9002-838DFF60B9D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Elipse 462">
                  <a:extLst>
                    <a:ext uri="{FF2B5EF4-FFF2-40B4-BE49-F238E27FC236}">
                      <a16:creationId xmlns:a16="http://schemas.microsoft.com/office/drawing/2014/main" id="{C97023D1-F4D0-4CDD-B834-9E468C5F5EAE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Elipse 463">
                  <a:extLst>
                    <a:ext uri="{FF2B5EF4-FFF2-40B4-BE49-F238E27FC236}">
                      <a16:creationId xmlns:a16="http://schemas.microsoft.com/office/drawing/2014/main" id="{6188F44F-050D-4DCE-8675-E4B9C57BB10F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Elipse 464">
                  <a:extLst>
                    <a:ext uri="{FF2B5EF4-FFF2-40B4-BE49-F238E27FC236}">
                      <a16:creationId xmlns:a16="http://schemas.microsoft.com/office/drawing/2014/main" id="{D5EAADF9-AC12-4D3E-8D8E-1EEECBFACF9F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3" name="Agrupar 432">
                <a:extLst>
                  <a:ext uri="{FF2B5EF4-FFF2-40B4-BE49-F238E27FC236}">
                    <a16:creationId xmlns:a16="http://schemas.microsoft.com/office/drawing/2014/main" id="{C4A6597B-A4BE-4194-858D-FBC71665279E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46" name="Elipse 445">
                  <a:extLst>
                    <a:ext uri="{FF2B5EF4-FFF2-40B4-BE49-F238E27FC236}">
                      <a16:creationId xmlns:a16="http://schemas.microsoft.com/office/drawing/2014/main" id="{F5C7CC90-35E5-4998-9F4A-8AE26885A5C8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Elipse 446">
                  <a:extLst>
                    <a:ext uri="{FF2B5EF4-FFF2-40B4-BE49-F238E27FC236}">
                      <a16:creationId xmlns:a16="http://schemas.microsoft.com/office/drawing/2014/main" id="{7962F055-CD7D-4995-BEF3-37496453418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Elipse 447">
                  <a:extLst>
                    <a:ext uri="{FF2B5EF4-FFF2-40B4-BE49-F238E27FC236}">
                      <a16:creationId xmlns:a16="http://schemas.microsoft.com/office/drawing/2014/main" id="{DA51D151-8F7D-426E-858E-833BFB9D0AF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Elipse 448">
                  <a:extLst>
                    <a:ext uri="{FF2B5EF4-FFF2-40B4-BE49-F238E27FC236}">
                      <a16:creationId xmlns:a16="http://schemas.microsoft.com/office/drawing/2014/main" id="{BB4C74B4-FB6C-489E-BB17-344584C3481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Elipse 449">
                  <a:extLst>
                    <a:ext uri="{FF2B5EF4-FFF2-40B4-BE49-F238E27FC236}">
                      <a16:creationId xmlns:a16="http://schemas.microsoft.com/office/drawing/2014/main" id="{B050CDEF-96C6-4D8D-BEBD-C440620A783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Elipse 450">
                  <a:extLst>
                    <a:ext uri="{FF2B5EF4-FFF2-40B4-BE49-F238E27FC236}">
                      <a16:creationId xmlns:a16="http://schemas.microsoft.com/office/drawing/2014/main" id="{D175F49E-6A59-4079-A103-15E9D623B692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Elipse 451">
                  <a:extLst>
                    <a:ext uri="{FF2B5EF4-FFF2-40B4-BE49-F238E27FC236}">
                      <a16:creationId xmlns:a16="http://schemas.microsoft.com/office/drawing/2014/main" id="{971FFFA4-D6E3-4DF1-AF76-ACA29F13A75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Elipse 452">
                  <a:extLst>
                    <a:ext uri="{FF2B5EF4-FFF2-40B4-BE49-F238E27FC236}">
                      <a16:creationId xmlns:a16="http://schemas.microsoft.com/office/drawing/2014/main" id="{8DCFF9E8-483B-4E13-91CF-856EAD0DB286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Elipse 453">
                  <a:extLst>
                    <a:ext uri="{FF2B5EF4-FFF2-40B4-BE49-F238E27FC236}">
                      <a16:creationId xmlns:a16="http://schemas.microsoft.com/office/drawing/2014/main" id="{0B0D733B-2050-47B3-B86F-2E8A07A8791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Elipse 454">
                  <a:extLst>
                    <a:ext uri="{FF2B5EF4-FFF2-40B4-BE49-F238E27FC236}">
                      <a16:creationId xmlns:a16="http://schemas.microsoft.com/office/drawing/2014/main" id="{2BF84B05-965C-423D-AF6C-E2635CDAA42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34" name="Agrupar 433">
                <a:extLst>
                  <a:ext uri="{FF2B5EF4-FFF2-40B4-BE49-F238E27FC236}">
                    <a16:creationId xmlns:a16="http://schemas.microsoft.com/office/drawing/2014/main" id="{C57DB704-ABAD-4C33-AFE1-CA7B15541962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35" name="Elipse 434">
                  <a:extLst>
                    <a:ext uri="{FF2B5EF4-FFF2-40B4-BE49-F238E27FC236}">
                      <a16:creationId xmlns:a16="http://schemas.microsoft.com/office/drawing/2014/main" id="{6245DB81-5C98-4EC7-9CC3-A491388B510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Elipse 435">
                  <a:extLst>
                    <a:ext uri="{FF2B5EF4-FFF2-40B4-BE49-F238E27FC236}">
                      <a16:creationId xmlns:a16="http://schemas.microsoft.com/office/drawing/2014/main" id="{2285BAF4-0D1E-4D31-BED6-5C540E857E5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Elipse 436">
                  <a:extLst>
                    <a:ext uri="{FF2B5EF4-FFF2-40B4-BE49-F238E27FC236}">
                      <a16:creationId xmlns:a16="http://schemas.microsoft.com/office/drawing/2014/main" id="{EA8E0A1C-EAF3-4828-A1E0-C5BAEAD6783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Elipse 437">
                  <a:extLst>
                    <a:ext uri="{FF2B5EF4-FFF2-40B4-BE49-F238E27FC236}">
                      <a16:creationId xmlns:a16="http://schemas.microsoft.com/office/drawing/2014/main" id="{EBE53820-E666-4595-924B-3006CA1F03F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Elipse 438">
                  <a:extLst>
                    <a:ext uri="{FF2B5EF4-FFF2-40B4-BE49-F238E27FC236}">
                      <a16:creationId xmlns:a16="http://schemas.microsoft.com/office/drawing/2014/main" id="{F4ED1378-799F-4A07-80BF-3FE6CA18C9E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Elipse 439">
                  <a:extLst>
                    <a:ext uri="{FF2B5EF4-FFF2-40B4-BE49-F238E27FC236}">
                      <a16:creationId xmlns:a16="http://schemas.microsoft.com/office/drawing/2014/main" id="{6F3208EE-7D7F-412B-A549-206341E551F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Elipse 440">
                  <a:extLst>
                    <a:ext uri="{FF2B5EF4-FFF2-40B4-BE49-F238E27FC236}">
                      <a16:creationId xmlns:a16="http://schemas.microsoft.com/office/drawing/2014/main" id="{80739CE4-CCAE-402C-9991-585BF3627BA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Elipse 441">
                  <a:extLst>
                    <a:ext uri="{FF2B5EF4-FFF2-40B4-BE49-F238E27FC236}">
                      <a16:creationId xmlns:a16="http://schemas.microsoft.com/office/drawing/2014/main" id="{748E0250-9EDC-4D05-8A53-B355A632E58B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Elipse 442">
                  <a:extLst>
                    <a:ext uri="{FF2B5EF4-FFF2-40B4-BE49-F238E27FC236}">
                      <a16:creationId xmlns:a16="http://schemas.microsoft.com/office/drawing/2014/main" id="{4C3232AE-1FCA-4D82-9DA5-857011D35A68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Elipse 443">
                  <a:extLst>
                    <a:ext uri="{FF2B5EF4-FFF2-40B4-BE49-F238E27FC236}">
                      <a16:creationId xmlns:a16="http://schemas.microsoft.com/office/drawing/2014/main" id="{6457A102-FA4F-47F4-837C-63A0C27AFC2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Elipse 444">
                  <a:extLst>
                    <a:ext uri="{FF2B5EF4-FFF2-40B4-BE49-F238E27FC236}">
                      <a16:creationId xmlns:a16="http://schemas.microsoft.com/office/drawing/2014/main" id="{7A9D005B-41EF-4FD4-A9A2-E1C2737733AA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86" name="Agrupar 485">
              <a:extLst>
                <a:ext uri="{FF2B5EF4-FFF2-40B4-BE49-F238E27FC236}">
                  <a16:creationId xmlns:a16="http://schemas.microsoft.com/office/drawing/2014/main" id="{B36B0439-1AD8-4D2B-93D9-E70E1A0A335A}"/>
                </a:ext>
              </a:extLst>
            </p:cNvPr>
            <p:cNvGrpSpPr/>
            <p:nvPr/>
          </p:nvGrpSpPr>
          <p:grpSpPr>
            <a:xfrm>
              <a:off x="-2063712" y="5498768"/>
              <a:ext cx="17400067" cy="187798"/>
              <a:chOff x="-1073112" y="2095500"/>
              <a:chExt cx="17400067" cy="187798"/>
            </a:xfrm>
          </p:grpSpPr>
          <p:grpSp>
            <p:nvGrpSpPr>
              <p:cNvPr id="487" name="Agrupar 486">
                <a:extLst>
                  <a:ext uri="{FF2B5EF4-FFF2-40B4-BE49-F238E27FC236}">
                    <a16:creationId xmlns:a16="http://schemas.microsoft.com/office/drawing/2014/main" id="{34A13FB3-A515-4727-B327-F820B887BC6B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33" name="Elipse 532">
                  <a:extLst>
                    <a:ext uri="{FF2B5EF4-FFF2-40B4-BE49-F238E27FC236}">
                      <a16:creationId xmlns:a16="http://schemas.microsoft.com/office/drawing/2014/main" id="{B63FDE07-D159-4279-97C4-775CD55688F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4" name="Elipse 533">
                  <a:extLst>
                    <a:ext uri="{FF2B5EF4-FFF2-40B4-BE49-F238E27FC236}">
                      <a16:creationId xmlns:a16="http://schemas.microsoft.com/office/drawing/2014/main" id="{0CE3EA16-B182-47B1-B8C8-888E00A79F9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5" name="Elipse 534">
                  <a:extLst>
                    <a:ext uri="{FF2B5EF4-FFF2-40B4-BE49-F238E27FC236}">
                      <a16:creationId xmlns:a16="http://schemas.microsoft.com/office/drawing/2014/main" id="{86282779-0949-47DA-82BD-1094205DBF5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6" name="Elipse 535">
                  <a:extLst>
                    <a:ext uri="{FF2B5EF4-FFF2-40B4-BE49-F238E27FC236}">
                      <a16:creationId xmlns:a16="http://schemas.microsoft.com/office/drawing/2014/main" id="{5EF4F633-CB78-4ECD-8F1D-830C69FC0B02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7" name="Elipse 536">
                  <a:extLst>
                    <a:ext uri="{FF2B5EF4-FFF2-40B4-BE49-F238E27FC236}">
                      <a16:creationId xmlns:a16="http://schemas.microsoft.com/office/drawing/2014/main" id="{42C2D3BA-8999-4C72-ABFE-79F317E365B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8" name="Elipse 537">
                  <a:extLst>
                    <a:ext uri="{FF2B5EF4-FFF2-40B4-BE49-F238E27FC236}">
                      <a16:creationId xmlns:a16="http://schemas.microsoft.com/office/drawing/2014/main" id="{ADB02B7B-C739-421C-86FF-52CBD1A8DC56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9" name="Elipse 538">
                  <a:extLst>
                    <a:ext uri="{FF2B5EF4-FFF2-40B4-BE49-F238E27FC236}">
                      <a16:creationId xmlns:a16="http://schemas.microsoft.com/office/drawing/2014/main" id="{406008CB-4D3D-45B3-8FE1-01E5F060608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0" name="Elipse 539">
                  <a:extLst>
                    <a:ext uri="{FF2B5EF4-FFF2-40B4-BE49-F238E27FC236}">
                      <a16:creationId xmlns:a16="http://schemas.microsoft.com/office/drawing/2014/main" id="{BEBCA116-37CF-49AF-805C-E12B1CF1A14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1" name="Elipse 540">
                  <a:extLst>
                    <a:ext uri="{FF2B5EF4-FFF2-40B4-BE49-F238E27FC236}">
                      <a16:creationId xmlns:a16="http://schemas.microsoft.com/office/drawing/2014/main" id="{EBBCADB4-ED25-47F5-BE40-60A0C5D6E91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2" name="Elipse 541">
                  <a:extLst>
                    <a:ext uri="{FF2B5EF4-FFF2-40B4-BE49-F238E27FC236}">
                      <a16:creationId xmlns:a16="http://schemas.microsoft.com/office/drawing/2014/main" id="{5770CCE3-B5B4-426E-828C-3DEA10F3811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8" name="Agrupar 487">
                <a:extLst>
                  <a:ext uri="{FF2B5EF4-FFF2-40B4-BE49-F238E27FC236}">
                    <a16:creationId xmlns:a16="http://schemas.microsoft.com/office/drawing/2014/main" id="{53FDD6FD-22A9-43FD-8269-38DA8F7A9D12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23" name="Elipse 522">
                  <a:extLst>
                    <a:ext uri="{FF2B5EF4-FFF2-40B4-BE49-F238E27FC236}">
                      <a16:creationId xmlns:a16="http://schemas.microsoft.com/office/drawing/2014/main" id="{06BC80CE-2DF6-45C7-A536-1AB57B929C41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Elipse 523">
                  <a:extLst>
                    <a:ext uri="{FF2B5EF4-FFF2-40B4-BE49-F238E27FC236}">
                      <a16:creationId xmlns:a16="http://schemas.microsoft.com/office/drawing/2014/main" id="{ABAFA664-8EFB-4745-8CB3-8254DD940D8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Elipse 524">
                  <a:extLst>
                    <a:ext uri="{FF2B5EF4-FFF2-40B4-BE49-F238E27FC236}">
                      <a16:creationId xmlns:a16="http://schemas.microsoft.com/office/drawing/2014/main" id="{85648695-7916-4F2C-9ED3-6D6864751622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Elipse 525">
                  <a:extLst>
                    <a:ext uri="{FF2B5EF4-FFF2-40B4-BE49-F238E27FC236}">
                      <a16:creationId xmlns:a16="http://schemas.microsoft.com/office/drawing/2014/main" id="{08CB98AA-FC18-4E2C-8461-3844A3D1FB90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Elipse 526">
                  <a:extLst>
                    <a:ext uri="{FF2B5EF4-FFF2-40B4-BE49-F238E27FC236}">
                      <a16:creationId xmlns:a16="http://schemas.microsoft.com/office/drawing/2014/main" id="{EB19077B-CB77-4090-8C27-8C861E03F54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Elipse 527">
                  <a:extLst>
                    <a:ext uri="{FF2B5EF4-FFF2-40B4-BE49-F238E27FC236}">
                      <a16:creationId xmlns:a16="http://schemas.microsoft.com/office/drawing/2014/main" id="{18118D12-AD9B-479F-8EE9-0193A03A4824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9" name="Elipse 528">
                  <a:extLst>
                    <a:ext uri="{FF2B5EF4-FFF2-40B4-BE49-F238E27FC236}">
                      <a16:creationId xmlns:a16="http://schemas.microsoft.com/office/drawing/2014/main" id="{4AA76922-C7F2-490D-86BF-492B3D2A4B4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0" name="Elipse 529">
                  <a:extLst>
                    <a:ext uri="{FF2B5EF4-FFF2-40B4-BE49-F238E27FC236}">
                      <a16:creationId xmlns:a16="http://schemas.microsoft.com/office/drawing/2014/main" id="{B8600EC8-82A7-4D2B-8BCD-7FA61678FD6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1" name="Elipse 530">
                  <a:extLst>
                    <a:ext uri="{FF2B5EF4-FFF2-40B4-BE49-F238E27FC236}">
                      <a16:creationId xmlns:a16="http://schemas.microsoft.com/office/drawing/2014/main" id="{89E69519-C45C-488D-99FB-9CE43BA02E0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32" name="Elipse 531">
                  <a:extLst>
                    <a:ext uri="{FF2B5EF4-FFF2-40B4-BE49-F238E27FC236}">
                      <a16:creationId xmlns:a16="http://schemas.microsoft.com/office/drawing/2014/main" id="{527EA3F2-72FC-47F5-B3A6-7126192A95E6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89" name="Agrupar 488">
                <a:extLst>
                  <a:ext uri="{FF2B5EF4-FFF2-40B4-BE49-F238E27FC236}">
                    <a16:creationId xmlns:a16="http://schemas.microsoft.com/office/drawing/2014/main" id="{1A476EC8-E808-4B36-8012-F949817A31D0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13" name="Elipse 512">
                  <a:extLst>
                    <a:ext uri="{FF2B5EF4-FFF2-40B4-BE49-F238E27FC236}">
                      <a16:creationId xmlns:a16="http://schemas.microsoft.com/office/drawing/2014/main" id="{19799296-9A21-4FFE-97B8-243E1BE8E5E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Elipse 513">
                  <a:extLst>
                    <a:ext uri="{FF2B5EF4-FFF2-40B4-BE49-F238E27FC236}">
                      <a16:creationId xmlns:a16="http://schemas.microsoft.com/office/drawing/2014/main" id="{A5ABA64C-4B28-4AFB-A04C-F579CDE1C2C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Elipse 514">
                  <a:extLst>
                    <a:ext uri="{FF2B5EF4-FFF2-40B4-BE49-F238E27FC236}">
                      <a16:creationId xmlns:a16="http://schemas.microsoft.com/office/drawing/2014/main" id="{55A353F9-B154-4979-BFA8-585E91DA19D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Elipse 515">
                  <a:extLst>
                    <a:ext uri="{FF2B5EF4-FFF2-40B4-BE49-F238E27FC236}">
                      <a16:creationId xmlns:a16="http://schemas.microsoft.com/office/drawing/2014/main" id="{330FF948-D911-40F0-82E8-17FE0D72E7CB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Elipse 516">
                  <a:extLst>
                    <a:ext uri="{FF2B5EF4-FFF2-40B4-BE49-F238E27FC236}">
                      <a16:creationId xmlns:a16="http://schemas.microsoft.com/office/drawing/2014/main" id="{CDF63386-5029-4640-986A-F5AF2AA983EA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Elipse 517">
                  <a:extLst>
                    <a:ext uri="{FF2B5EF4-FFF2-40B4-BE49-F238E27FC236}">
                      <a16:creationId xmlns:a16="http://schemas.microsoft.com/office/drawing/2014/main" id="{A08252F9-ACE6-4AAD-8CE6-0DFF1D3EB85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Elipse 518">
                  <a:extLst>
                    <a:ext uri="{FF2B5EF4-FFF2-40B4-BE49-F238E27FC236}">
                      <a16:creationId xmlns:a16="http://schemas.microsoft.com/office/drawing/2014/main" id="{A3DF7AA6-A41A-48EE-B2D9-9C23DD3F811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Elipse 519">
                  <a:extLst>
                    <a:ext uri="{FF2B5EF4-FFF2-40B4-BE49-F238E27FC236}">
                      <a16:creationId xmlns:a16="http://schemas.microsoft.com/office/drawing/2014/main" id="{396D80BE-B354-4580-9AD4-54751FC6DD4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Elipse 520">
                  <a:extLst>
                    <a:ext uri="{FF2B5EF4-FFF2-40B4-BE49-F238E27FC236}">
                      <a16:creationId xmlns:a16="http://schemas.microsoft.com/office/drawing/2014/main" id="{FF55D198-736D-4AA5-AA06-97F47CCCB25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Elipse 521">
                  <a:extLst>
                    <a:ext uri="{FF2B5EF4-FFF2-40B4-BE49-F238E27FC236}">
                      <a16:creationId xmlns:a16="http://schemas.microsoft.com/office/drawing/2014/main" id="{7D00443B-C5FB-4842-85DE-F9F7B03A40C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0" name="Agrupar 489">
                <a:extLst>
                  <a:ext uri="{FF2B5EF4-FFF2-40B4-BE49-F238E27FC236}">
                    <a16:creationId xmlns:a16="http://schemas.microsoft.com/office/drawing/2014/main" id="{A0B1EC89-3016-4A51-ABA2-AF747C5FFD95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03" name="Elipse 502">
                  <a:extLst>
                    <a:ext uri="{FF2B5EF4-FFF2-40B4-BE49-F238E27FC236}">
                      <a16:creationId xmlns:a16="http://schemas.microsoft.com/office/drawing/2014/main" id="{11BBB154-9516-47DC-B168-25EFAACCCD1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Elipse 503">
                  <a:extLst>
                    <a:ext uri="{FF2B5EF4-FFF2-40B4-BE49-F238E27FC236}">
                      <a16:creationId xmlns:a16="http://schemas.microsoft.com/office/drawing/2014/main" id="{DD5E3D1B-4B0F-4B6E-BDA9-9221ADA482C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Elipse 504">
                  <a:extLst>
                    <a:ext uri="{FF2B5EF4-FFF2-40B4-BE49-F238E27FC236}">
                      <a16:creationId xmlns:a16="http://schemas.microsoft.com/office/drawing/2014/main" id="{6627E4FF-9FC0-4B5F-8DED-9591E9472BA5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Elipse 505">
                  <a:extLst>
                    <a:ext uri="{FF2B5EF4-FFF2-40B4-BE49-F238E27FC236}">
                      <a16:creationId xmlns:a16="http://schemas.microsoft.com/office/drawing/2014/main" id="{9DCF8BD3-005F-411D-A3C1-8DC3D1F5883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Elipse 506">
                  <a:extLst>
                    <a:ext uri="{FF2B5EF4-FFF2-40B4-BE49-F238E27FC236}">
                      <a16:creationId xmlns:a16="http://schemas.microsoft.com/office/drawing/2014/main" id="{3F884B3A-078D-45B1-B8A6-931EAECC571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Elipse 507">
                  <a:extLst>
                    <a:ext uri="{FF2B5EF4-FFF2-40B4-BE49-F238E27FC236}">
                      <a16:creationId xmlns:a16="http://schemas.microsoft.com/office/drawing/2014/main" id="{E490F781-AC31-4C30-8F10-68F4B8B6A40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Elipse 508">
                  <a:extLst>
                    <a:ext uri="{FF2B5EF4-FFF2-40B4-BE49-F238E27FC236}">
                      <a16:creationId xmlns:a16="http://schemas.microsoft.com/office/drawing/2014/main" id="{9A1A930A-EB1C-4B1D-82BF-ABB5C3C0557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Elipse 509">
                  <a:extLst>
                    <a:ext uri="{FF2B5EF4-FFF2-40B4-BE49-F238E27FC236}">
                      <a16:creationId xmlns:a16="http://schemas.microsoft.com/office/drawing/2014/main" id="{46EE5ABB-50E4-4221-A488-17451BEEB285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Elipse 510">
                  <a:extLst>
                    <a:ext uri="{FF2B5EF4-FFF2-40B4-BE49-F238E27FC236}">
                      <a16:creationId xmlns:a16="http://schemas.microsoft.com/office/drawing/2014/main" id="{5C038077-68CA-4937-B900-FF390EC30450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Elipse 511">
                  <a:extLst>
                    <a:ext uri="{FF2B5EF4-FFF2-40B4-BE49-F238E27FC236}">
                      <a16:creationId xmlns:a16="http://schemas.microsoft.com/office/drawing/2014/main" id="{00AF2704-445C-46DA-89B6-E19DAEFABCEE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1" name="Agrupar 490">
                <a:extLst>
                  <a:ext uri="{FF2B5EF4-FFF2-40B4-BE49-F238E27FC236}">
                    <a16:creationId xmlns:a16="http://schemas.microsoft.com/office/drawing/2014/main" id="{E1D7A523-3F33-4048-ADC1-21EDFF1F0084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492" name="Elipse 491">
                  <a:extLst>
                    <a:ext uri="{FF2B5EF4-FFF2-40B4-BE49-F238E27FC236}">
                      <a16:creationId xmlns:a16="http://schemas.microsoft.com/office/drawing/2014/main" id="{B8ED54BF-11E7-437C-92DD-66FA6726AE2C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Elipse 492">
                  <a:extLst>
                    <a:ext uri="{FF2B5EF4-FFF2-40B4-BE49-F238E27FC236}">
                      <a16:creationId xmlns:a16="http://schemas.microsoft.com/office/drawing/2014/main" id="{23109CC2-3CF5-48C2-B9A8-211FEA859C03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Elipse 493">
                  <a:extLst>
                    <a:ext uri="{FF2B5EF4-FFF2-40B4-BE49-F238E27FC236}">
                      <a16:creationId xmlns:a16="http://schemas.microsoft.com/office/drawing/2014/main" id="{8A218000-785B-4E75-9E04-D2581C719EE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Elipse 494">
                  <a:extLst>
                    <a:ext uri="{FF2B5EF4-FFF2-40B4-BE49-F238E27FC236}">
                      <a16:creationId xmlns:a16="http://schemas.microsoft.com/office/drawing/2014/main" id="{AE644AA1-6983-4B31-BF86-CF58372569D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Elipse 495">
                  <a:extLst>
                    <a:ext uri="{FF2B5EF4-FFF2-40B4-BE49-F238E27FC236}">
                      <a16:creationId xmlns:a16="http://schemas.microsoft.com/office/drawing/2014/main" id="{0B7B084C-0E47-4E23-8C4F-B406E9AFABD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Elipse 496">
                  <a:extLst>
                    <a:ext uri="{FF2B5EF4-FFF2-40B4-BE49-F238E27FC236}">
                      <a16:creationId xmlns:a16="http://schemas.microsoft.com/office/drawing/2014/main" id="{7C7F04F7-0138-4A81-ACB5-FFA72D775AEE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Elipse 497">
                  <a:extLst>
                    <a:ext uri="{FF2B5EF4-FFF2-40B4-BE49-F238E27FC236}">
                      <a16:creationId xmlns:a16="http://schemas.microsoft.com/office/drawing/2014/main" id="{A0F5BB4F-8B0F-4AE0-AE21-44D8A5642570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Elipse 498">
                  <a:extLst>
                    <a:ext uri="{FF2B5EF4-FFF2-40B4-BE49-F238E27FC236}">
                      <a16:creationId xmlns:a16="http://schemas.microsoft.com/office/drawing/2014/main" id="{905BAFE1-2CAE-40F6-949C-89DE3FB3B12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Elipse 499">
                  <a:extLst>
                    <a:ext uri="{FF2B5EF4-FFF2-40B4-BE49-F238E27FC236}">
                      <a16:creationId xmlns:a16="http://schemas.microsoft.com/office/drawing/2014/main" id="{90AF126C-AE53-4939-9669-5947F12FE17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Elipse 500">
                  <a:extLst>
                    <a:ext uri="{FF2B5EF4-FFF2-40B4-BE49-F238E27FC236}">
                      <a16:creationId xmlns:a16="http://schemas.microsoft.com/office/drawing/2014/main" id="{1183A892-4F53-4EEC-BA3F-63AECFC1D87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Elipse 501">
                  <a:extLst>
                    <a:ext uri="{FF2B5EF4-FFF2-40B4-BE49-F238E27FC236}">
                      <a16:creationId xmlns:a16="http://schemas.microsoft.com/office/drawing/2014/main" id="{1C8F74FD-B140-420E-8886-35BDD00BD837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43" name="Agrupar 542">
              <a:extLst>
                <a:ext uri="{FF2B5EF4-FFF2-40B4-BE49-F238E27FC236}">
                  <a16:creationId xmlns:a16="http://schemas.microsoft.com/office/drawing/2014/main" id="{3D298305-D8AD-4AA0-B8A2-0322D892231A}"/>
                </a:ext>
              </a:extLst>
            </p:cNvPr>
            <p:cNvGrpSpPr/>
            <p:nvPr/>
          </p:nvGrpSpPr>
          <p:grpSpPr>
            <a:xfrm>
              <a:off x="-2063712" y="5094789"/>
              <a:ext cx="17400067" cy="187798"/>
              <a:chOff x="-1073112" y="2095500"/>
              <a:chExt cx="17400067" cy="187798"/>
            </a:xfrm>
          </p:grpSpPr>
          <p:grpSp>
            <p:nvGrpSpPr>
              <p:cNvPr id="544" name="Agrupar 543">
                <a:extLst>
                  <a:ext uri="{FF2B5EF4-FFF2-40B4-BE49-F238E27FC236}">
                    <a16:creationId xmlns:a16="http://schemas.microsoft.com/office/drawing/2014/main" id="{7ED8069B-217A-461F-8341-754E276248D0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90" name="Elipse 589">
                  <a:extLst>
                    <a:ext uri="{FF2B5EF4-FFF2-40B4-BE49-F238E27FC236}">
                      <a16:creationId xmlns:a16="http://schemas.microsoft.com/office/drawing/2014/main" id="{30C1E028-1F48-462B-9AC4-1BCDA71C3DD9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1" name="Elipse 590">
                  <a:extLst>
                    <a:ext uri="{FF2B5EF4-FFF2-40B4-BE49-F238E27FC236}">
                      <a16:creationId xmlns:a16="http://schemas.microsoft.com/office/drawing/2014/main" id="{50287916-B84D-4FFF-AF72-C9302112784F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2" name="Elipse 591">
                  <a:extLst>
                    <a:ext uri="{FF2B5EF4-FFF2-40B4-BE49-F238E27FC236}">
                      <a16:creationId xmlns:a16="http://schemas.microsoft.com/office/drawing/2014/main" id="{0DDEF01A-65B5-4221-8480-66C682ADB0C8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3" name="Elipse 592">
                  <a:extLst>
                    <a:ext uri="{FF2B5EF4-FFF2-40B4-BE49-F238E27FC236}">
                      <a16:creationId xmlns:a16="http://schemas.microsoft.com/office/drawing/2014/main" id="{363DCF5E-51AB-4A8F-BFCD-CA4BD3A2E4A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4" name="Elipse 593">
                  <a:extLst>
                    <a:ext uri="{FF2B5EF4-FFF2-40B4-BE49-F238E27FC236}">
                      <a16:creationId xmlns:a16="http://schemas.microsoft.com/office/drawing/2014/main" id="{CD99FCBF-912B-4034-912B-B491D30904B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5" name="Elipse 594">
                  <a:extLst>
                    <a:ext uri="{FF2B5EF4-FFF2-40B4-BE49-F238E27FC236}">
                      <a16:creationId xmlns:a16="http://schemas.microsoft.com/office/drawing/2014/main" id="{B547E7F4-4B65-465D-9D67-85BD468923B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6" name="Elipse 595">
                  <a:extLst>
                    <a:ext uri="{FF2B5EF4-FFF2-40B4-BE49-F238E27FC236}">
                      <a16:creationId xmlns:a16="http://schemas.microsoft.com/office/drawing/2014/main" id="{0EEE3304-E6D8-4B23-A04F-A88641C8C8C0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7" name="Elipse 596">
                  <a:extLst>
                    <a:ext uri="{FF2B5EF4-FFF2-40B4-BE49-F238E27FC236}">
                      <a16:creationId xmlns:a16="http://schemas.microsoft.com/office/drawing/2014/main" id="{4F298DD4-DED1-4433-8905-95ECF6757A5E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8" name="Elipse 597">
                  <a:extLst>
                    <a:ext uri="{FF2B5EF4-FFF2-40B4-BE49-F238E27FC236}">
                      <a16:creationId xmlns:a16="http://schemas.microsoft.com/office/drawing/2014/main" id="{2D51DDD1-C787-4661-A246-71B8D61DD3B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99" name="Elipse 598">
                  <a:extLst>
                    <a:ext uri="{FF2B5EF4-FFF2-40B4-BE49-F238E27FC236}">
                      <a16:creationId xmlns:a16="http://schemas.microsoft.com/office/drawing/2014/main" id="{610736CB-E46C-490F-9E12-0D3E00881C5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5" name="Agrupar 544">
                <a:extLst>
                  <a:ext uri="{FF2B5EF4-FFF2-40B4-BE49-F238E27FC236}">
                    <a16:creationId xmlns:a16="http://schemas.microsoft.com/office/drawing/2014/main" id="{23AE4ABD-36CA-4E2A-88DA-2057A41F4440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80" name="Elipse 579">
                  <a:extLst>
                    <a:ext uri="{FF2B5EF4-FFF2-40B4-BE49-F238E27FC236}">
                      <a16:creationId xmlns:a16="http://schemas.microsoft.com/office/drawing/2014/main" id="{74FFCE23-48A4-4F60-A5DC-91DE32AB6FC1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1" name="Elipse 580">
                  <a:extLst>
                    <a:ext uri="{FF2B5EF4-FFF2-40B4-BE49-F238E27FC236}">
                      <a16:creationId xmlns:a16="http://schemas.microsoft.com/office/drawing/2014/main" id="{457A97EE-62F8-43B2-803C-612058FB3D5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2" name="Elipse 581">
                  <a:extLst>
                    <a:ext uri="{FF2B5EF4-FFF2-40B4-BE49-F238E27FC236}">
                      <a16:creationId xmlns:a16="http://schemas.microsoft.com/office/drawing/2014/main" id="{DAA91D2E-0D12-4530-9E95-497407D53653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3" name="Elipse 582">
                  <a:extLst>
                    <a:ext uri="{FF2B5EF4-FFF2-40B4-BE49-F238E27FC236}">
                      <a16:creationId xmlns:a16="http://schemas.microsoft.com/office/drawing/2014/main" id="{B428E49B-E801-441B-A927-4D410A831291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4" name="Elipse 583">
                  <a:extLst>
                    <a:ext uri="{FF2B5EF4-FFF2-40B4-BE49-F238E27FC236}">
                      <a16:creationId xmlns:a16="http://schemas.microsoft.com/office/drawing/2014/main" id="{37508660-1364-4A32-9DC4-FB91B123E32A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5" name="Elipse 584">
                  <a:extLst>
                    <a:ext uri="{FF2B5EF4-FFF2-40B4-BE49-F238E27FC236}">
                      <a16:creationId xmlns:a16="http://schemas.microsoft.com/office/drawing/2014/main" id="{E789E379-87BB-4AA1-BFD7-4B3FA3C8E5F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6" name="Elipse 585">
                  <a:extLst>
                    <a:ext uri="{FF2B5EF4-FFF2-40B4-BE49-F238E27FC236}">
                      <a16:creationId xmlns:a16="http://schemas.microsoft.com/office/drawing/2014/main" id="{5C128704-ABFE-4D1E-8F3F-7D036E42323B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7" name="Elipse 586">
                  <a:extLst>
                    <a:ext uri="{FF2B5EF4-FFF2-40B4-BE49-F238E27FC236}">
                      <a16:creationId xmlns:a16="http://schemas.microsoft.com/office/drawing/2014/main" id="{20B2C687-1DAD-459E-B1A3-4B1628A3DE1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8" name="Elipse 587">
                  <a:extLst>
                    <a:ext uri="{FF2B5EF4-FFF2-40B4-BE49-F238E27FC236}">
                      <a16:creationId xmlns:a16="http://schemas.microsoft.com/office/drawing/2014/main" id="{92DEA043-3196-4F85-B04C-ED3E7678DED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9" name="Elipse 588">
                  <a:extLst>
                    <a:ext uri="{FF2B5EF4-FFF2-40B4-BE49-F238E27FC236}">
                      <a16:creationId xmlns:a16="http://schemas.microsoft.com/office/drawing/2014/main" id="{860BACDF-41B0-466A-B775-E636061F4035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6" name="Agrupar 545">
                <a:extLst>
                  <a:ext uri="{FF2B5EF4-FFF2-40B4-BE49-F238E27FC236}">
                    <a16:creationId xmlns:a16="http://schemas.microsoft.com/office/drawing/2014/main" id="{05BDAAB8-5EA0-42EB-AA9A-531461F2BB98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70" name="Elipse 569">
                  <a:extLst>
                    <a:ext uri="{FF2B5EF4-FFF2-40B4-BE49-F238E27FC236}">
                      <a16:creationId xmlns:a16="http://schemas.microsoft.com/office/drawing/2014/main" id="{D2B8511A-4699-4315-9492-855720E77C01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1" name="Elipse 570">
                  <a:extLst>
                    <a:ext uri="{FF2B5EF4-FFF2-40B4-BE49-F238E27FC236}">
                      <a16:creationId xmlns:a16="http://schemas.microsoft.com/office/drawing/2014/main" id="{6E8572EA-7FAF-46A6-87AD-D03EE9C7C11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2" name="Elipse 571">
                  <a:extLst>
                    <a:ext uri="{FF2B5EF4-FFF2-40B4-BE49-F238E27FC236}">
                      <a16:creationId xmlns:a16="http://schemas.microsoft.com/office/drawing/2014/main" id="{5C6BD59F-C9B1-4227-B973-FDBA5596381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3" name="Elipse 572">
                  <a:extLst>
                    <a:ext uri="{FF2B5EF4-FFF2-40B4-BE49-F238E27FC236}">
                      <a16:creationId xmlns:a16="http://schemas.microsoft.com/office/drawing/2014/main" id="{7AFFF1D1-8E6C-4E29-9A87-48E958CEB6A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4" name="Elipse 573">
                  <a:extLst>
                    <a:ext uri="{FF2B5EF4-FFF2-40B4-BE49-F238E27FC236}">
                      <a16:creationId xmlns:a16="http://schemas.microsoft.com/office/drawing/2014/main" id="{CABE2B56-2A28-44A7-B972-2F3D5F6CF44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5" name="Elipse 574">
                  <a:extLst>
                    <a:ext uri="{FF2B5EF4-FFF2-40B4-BE49-F238E27FC236}">
                      <a16:creationId xmlns:a16="http://schemas.microsoft.com/office/drawing/2014/main" id="{820CFCA7-9705-474D-B685-0AB0458D1AD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6" name="Elipse 575">
                  <a:extLst>
                    <a:ext uri="{FF2B5EF4-FFF2-40B4-BE49-F238E27FC236}">
                      <a16:creationId xmlns:a16="http://schemas.microsoft.com/office/drawing/2014/main" id="{5CB716C3-1419-4165-94BC-31259DCFAE8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7" name="Elipse 576">
                  <a:extLst>
                    <a:ext uri="{FF2B5EF4-FFF2-40B4-BE49-F238E27FC236}">
                      <a16:creationId xmlns:a16="http://schemas.microsoft.com/office/drawing/2014/main" id="{BD1BE645-4826-4014-A369-A7A17059B748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8" name="Elipse 577">
                  <a:extLst>
                    <a:ext uri="{FF2B5EF4-FFF2-40B4-BE49-F238E27FC236}">
                      <a16:creationId xmlns:a16="http://schemas.microsoft.com/office/drawing/2014/main" id="{288FA9A5-0952-4197-A5CD-A1E3904C5936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79" name="Elipse 578">
                  <a:extLst>
                    <a:ext uri="{FF2B5EF4-FFF2-40B4-BE49-F238E27FC236}">
                      <a16:creationId xmlns:a16="http://schemas.microsoft.com/office/drawing/2014/main" id="{050FA430-3DBA-4C33-B119-65E4E474654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7" name="Agrupar 546">
                <a:extLst>
                  <a:ext uri="{FF2B5EF4-FFF2-40B4-BE49-F238E27FC236}">
                    <a16:creationId xmlns:a16="http://schemas.microsoft.com/office/drawing/2014/main" id="{FE71CD2B-144D-4C14-994B-9EF2A8DA1857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60" name="Elipse 559">
                  <a:extLst>
                    <a:ext uri="{FF2B5EF4-FFF2-40B4-BE49-F238E27FC236}">
                      <a16:creationId xmlns:a16="http://schemas.microsoft.com/office/drawing/2014/main" id="{83EACAC4-0DB7-45BA-AA7F-F27B46E179EB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1" name="Elipse 560">
                  <a:extLst>
                    <a:ext uri="{FF2B5EF4-FFF2-40B4-BE49-F238E27FC236}">
                      <a16:creationId xmlns:a16="http://schemas.microsoft.com/office/drawing/2014/main" id="{5D358C19-B977-4CEC-9351-E71A738BCAC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2" name="Elipse 561">
                  <a:extLst>
                    <a:ext uri="{FF2B5EF4-FFF2-40B4-BE49-F238E27FC236}">
                      <a16:creationId xmlns:a16="http://schemas.microsoft.com/office/drawing/2014/main" id="{A1BD333B-26D4-4F7F-BA58-109A5AE774AD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3" name="Elipse 562">
                  <a:extLst>
                    <a:ext uri="{FF2B5EF4-FFF2-40B4-BE49-F238E27FC236}">
                      <a16:creationId xmlns:a16="http://schemas.microsoft.com/office/drawing/2014/main" id="{B1575FAA-7153-4CA3-B200-DEF2C847F01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4" name="Elipse 563">
                  <a:extLst>
                    <a:ext uri="{FF2B5EF4-FFF2-40B4-BE49-F238E27FC236}">
                      <a16:creationId xmlns:a16="http://schemas.microsoft.com/office/drawing/2014/main" id="{8EA946AB-B144-4DEB-86A8-F6768429F16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5" name="Elipse 564">
                  <a:extLst>
                    <a:ext uri="{FF2B5EF4-FFF2-40B4-BE49-F238E27FC236}">
                      <a16:creationId xmlns:a16="http://schemas.microsoft.com/office/drawing/2014/main" id="{49D050C6-9BEE-41AE-93E5-824CEC7ECA3E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6" name="Elipse 565">
                  <a:extLst>
                    <a:ext uri="{FF2B5EF4-FFF2-40B4-BE49-F238E27FC236}">
                      <a16:creationId xmlns:a16="http://schemas.microsoft.com/office/drawing/2014/main" id="{CCC052F9-AA0C-44D3-9269-FF79AC3B046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7" name="Elipse 566">
                  <a:extLst>
                    <a:ext uri="{FF2B5EF4-FFF2-40B4-BE49-F238E27FC236}">
                      <a16:creationId xmlns:a16="http://schemas.microsoft.com/office/drawing/2014/main" id="{CEA60479-7A29-4C31-AE79-9A9E91A5881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8" name="Elipse 567">
                  <a:extLst>
                    <a:ext uri="{FF2B5EF4-FFF2-40B4-BE49-F238E27FC236}">
                      <a16:creationId xmlns:a16="http://schemas.microsoft.com/office/drawing/2014/main" id="{265D6A37-C1F2-4D8E-A5AE-3405F63EB62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9" name="Elipse 568">
                  <a:extLst>
                    <a:ext uri="{FF2B5EF4-FFF2-40B4-BE49-F238E27FC236}">
                      <a16:creationId xmlns:a16="http://schemas.microsoft.com/office/drawing/2014/main" id="{5F82CE63-D734-4580-9AF6-09F42C8DA10E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48" name="Agrupar 547">
                <a:extLst>
                  <a:ext uri="{FF2B5EF4-FFF2-40B4-BE49-F238E27FC236}">
                    <a16:creationId xmlns:a16="http://schemas.microsoft.com/office/drawing/2014/main" id="{C9702AC9-ADAB-42FB-B542-55384C610DFD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549" name="Elipse 548">
                  <a:extLst>
                    <a:ext uri="{FF2B5EF4-FFF2-40B4-BE49-F238E27FC236}">
                      <a16:creationId xmlns:a16="http://schemas.microsoft.com/office/drawing/2014/main" id="{559891EB-70AE-4E60-BDFF-0E3353AD36F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0" name="Elipse 549">
                  <a:extLst>
                    <a:ext uri="{FF2B5EF4-FFF2-40B4-BE49-F238E27FC236}">
                      <a16:creationId xmlns:a16="http://schemas.microsoft.com/office/drawing/2014/main" id="{CD3937AB-8210-4704-9369-5708A26EEA2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1" name="Elipse 550">
                  <a:extLst>
                    <a:ext uri="{FF2B5EF4-FFF2-40B4-BE49-F238E27FC236}">
                      <a16:creationId xmlns:a16="http://schemas.microsoft.com/office/drawing/2014/main" id="{1A635714-9F5D-4FB7-941E-84DFDF21C55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2" name="Elipse 551">
                  <a:extLst>
                    <a:ext uri="{FF2B5EF4-FFF2-40B4-BE49-F238E27FC236}">
                      <a16:creationId xmlns:a16="http://schemas.microsoft.com/office/drawing/2014/main" id="{F99191C4-C3E2-4C9A-901C-3F975448AAE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3" name="Elipse 552">
                  <a:extLst>
                    <a:ext uri="{FF2B5EF4-FFF2-40B4-BE49-F238E27FC236}">
                      <a16:creationId xmlns:a16="http://schemas.microsoft.com/office/drawing/2014/main" id="{21162873-03D3-4D6D-8E43-FC57EF2D9C4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4" name="Elipse 553">
                  <a:extLst>
                    <a:ext uri="{FF2B5EF4-FFF2-40B4-BE49-F238E27FC236}">
                      <a16:creationId xmlns:a16="http://schemas.microsoft.com/office/drawing/2014/main" id="{A1B03180-427A-4E4D-A9DC-51C61B42037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5" name="Elipse 554">
                  <a:extLst>
                    <a:ext uri="{FF2B5EF4-FFF2-40B4-BE49-F238E27FC236}">
                      <a16:creationId xmlns:a16="http://schemas.microsoft.com/office/drawing/2014/main" id="{B90E72DB-A180-44EC-9FE3-40518E154F6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6" name="Elipse 555">
                  <a:extLst>
                    <a:ext uri="{FF2B5EF4-FFF2-40B4-BE49-F238E27FC236}">
                      <a16:creationId xmlns:a16="http://schemas.microsoft.com/office/drawing/2014/main" id="{17CEFF87-6611-4966-BBCC-B6C969378988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7" name="Elipse 556">
                  <a:extLst>
                    <a:ext uri="{FF2B5EF4-FFF2-40B4-BE49-F238E27FC236}">
                      <a16:creationId xmlns:a16="http://schemas.microsoft.com/office/drawing/2014/main" id="{3C455E3F-C543-4E60-AB2D-31E23406734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8" name="Elipse 557">
                  <a:extLst>
                    <a:ext uri="{FF2B5EF4-FFF2-40B4-BE49-F238E27FC236}">
                      <a16:creationId xmlns:a16="http://schemas.microsoft.com/office/drawing/2014/main" id="{2E191301-615C-48B1-A84E-E6250D8E8C3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9" name="Elipse 558">
                  <a:extLst>
                    <a:ext uri="{FF2B5EF4-FFF2-40B4-BE49-F238E27FC236}">
                      <a16:creationId xmlns:a16="http://schemas.microsoft.com/office/drawing/2014/main" id="{2984FACE-8DA8-456B-968F-8EAF642260DD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00" name="Agrupar 599">
              <a:extLst>
                <a:ext uri="{FF2B5EF4-FFF2-40B4-BE49-F238E27FC236}">
                  <a16:creationId xmlns:a16="http://schemas.microsoft.com/office/drawing/2014/main" id="{94337FF2-6830-4F00-ADF8-A4800F572319}"/>
                </a:ext>
              </a:extLst>
            </p:cNvPr>
            <p:cNvGrpSpPr/>
            <p:nvPr/>
          </p:nvGrpSpPr>
          <p:grpSpPr>
            <a:xfrm>
              <a:off x="-2063712" y="4690812"/>
              <a:ext cx="17400067" cy="187798"/>
              <a:chOff x="-1073112" y="2095500"/>
              <a:chExt cx="17400067" cy="187798"/>
            </a:xfrm>
          </p:grpSpPr>
          <p:grpSp>
            <p:nvGrpSpPr>
              <p:cNvPr id="601" name="Agrupar 600">
                <a:extLst>
                  <a:ext uri="{FF2B5EF4-FFF2-40B4-BE49-F238E27FC236}">
                    <a16:creationId xmlns:a16="http://schemas.microsoft.com/office/drawing/2014/main" id="{49FAC1BF-637B-4945-B8A2-67C527B0B274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647" name="Elipse 646">
                  <a:extLst>
                    <a:ext uri="{FF2B5EF4-FFF2-40B4-BE49-F238E27FC236}">
                      <a16:creationId xmlns:a16="http://schemas.microsoft.com/office/drawing/2014/main" id="{F5A8D0AC-7D9F-408D-8867-94C7372CA331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8" name="Elipse 647">
                  <a:extLst>
                    <a:ext uri="{FF2B5EF4-FFF2-40B4-BE49-F238E27FC236}">
                      <a16:creationId xmlns:a16="http://schemas.microsoft.com/office/drawing/2014/main" id="{114AE7D7-83A5-4A30-B7FB-31144582DCE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9" name="Elipse 648">
                  <a:extLst>
                    <a:ext uri="{FF2B5EF4-FFF2-40B4-BE49-F238E27FC236}">
                      <a16:creationId xmlns:a16="http://schemas.microsoft.com/office/drawing/2014/main" id="{66080BF5-0B90-4FA9-B233-029CB82337CA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0" name="Elipse 649">
                  <a:extLst>
                    <a:ext uri="{FF2B5EF4-FFF2-40B4-BE49-F238E27FC236}">
                      <a16:creationId xmlns:a16="http://schemas.microsoft.com/office/drawing/2014/main" id="{264D77D7-2882-48CF-B706-F42CB6146F0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1" name="Elipse 650">
                  <a:extLst>
                    <a:ext uri="{FF2B5EF4-FFF2-40B4-BE49-F238E27FC236}">
                      <a16:creationId xmlns:a16="http://schemas.microsoft.com/office/drawing/2014/main" id="{D923F932-F6A0-460C-9C42-9060322C7D43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2" name="Elipse 651">
                  <a:extLst>
                    <a:ext uri="{FF2B5EF4-FFF2-40B4-BE49-F238E27FC236}">
                      <a16:creationId xmlns:a16="http://schemas.microsoft.com/office/drawing/2014/main" id="{37F8365F-82D3-4BD5-A28C-51E364AD80E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3" name="Elipse 652">
                  <a:extLst>
                    <a:ext uri="{FF2B5EF4-FFF2-40B4-BE49-F238E27FC236}">
                      <a16:creationId xmlns:a16="http://schemas.microsoft.com/office/drawing/2014/main" id="{D3DEEB33-5801-4F1E-B5A0-9ECF7BB893D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4" name="Elipse 653">
                  <a:extLst>
                    <a:ext uri="{FF2B5EF4-FFF2-40B4-BE49-F238E27FC236}">
                      <a16:creationId xmlns:a16="http://schemas.microsoft.com/office/drawing/2014/main" id="{417204CC-1700-4938-AE7E-9F65423D78CA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5" name="Elipse 654">
                  <a:extLst>
                    <a:ext uri="{FF2B5EF4-FFF2-40B4-BE49-F238E27FC236}">
                      <a16:creationId xmlns:a16="http://schemas.microsoft.com/office/drawing/2014/main" id="{48FE9722-FE86-42B0-AD0D-13865FD58EB0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56" name="Elipse 655">
                  <a:extLst>
                    <a:ext uri="{FF2B5EF4-FFF2-40B4-BE49-F238E27FC236}">
                      <a16:creationId xmlns:a16="http://schemas.microsoft.com/office/drawing/2014/main" id="{F2E8D2F1-B550-4E47-8A6B-59F3F5EAD21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2" name="Agrupar 601">
                <a:extLst>
                  <a:ext uri="{FF2B5EF4-FFF2-40B4-BE49-F238E27FC236}">
                    <a16:creationId xmlns:a16="http://schemas.microsoft.com/office/drawing/2014/main" id="{772ACD5E-9AFC-4735-B108-604A5CE3E8E6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637" name="Elipse 636">
                  <a:extLst>
                    <a:ext uri="{FF2B5EF4-FFF2-40B4-BE49-F238E27FC236}">
                      <a16:creationId xmlns:a16="http://schemas.microsoft.com/office/drawing/2014/main" id="{5C0A77E1-B237-41C5-838F-0BF6FE89770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8" name="Elipse 637">
                  <a:extLst>
                    <a:ext uri="{FF2B5EF4-FFF2-40B4-BE49-F238E27FC236}">
                      <a16:creationId xmlns:a16="http://schemas.microsoft.com/office/drawing/2014/main" id="{A173E4B8-72A0-44A6-9673-91AE4AE4394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9" name="Elipse 638">
                  <a:extLst>
                    <a:ext uri="{FF2B5EF4-FFF2-40B4-BE49-F238E27FC236}">
                      <a16:creationId xmlns:a16="http://schemas.microsoft.com/office/drawing/2014/main" id="{211B6485-CF80-433A-B935-C441AB25981A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0" name="Elipse 639">
                  <a:extLst>
                    <a:ext uri="{FF2B5EF4-FFF2-40B4-BE49-F238E27FC236}">
                      <a16:creationId xmlns:a16="http://schemas.microsoft.com/office/drawing/2014/main" id="{408219E4-2CE2-4F57-88D5-AD2A6E31B653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1" name="Elipse 640">
                  <a:extLst>
                    <a:ext uri="{FF2B5EF4-FFF2-40B4-BE49-F238E27FC236}">
                      <a16:creationId xmlns:a16="http://schemas.microsoft.com/office/drawing/2014/main" id="{66364DCC-E29D-4332-B139-7AA7C1D89BDB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2" name="Elipse 641">
                  <a:extLst>
                    <a:ext uri="{FF2B5EF4-FFF2-40B4-BE49-F238E27FC236}">
                      <a16:creationId xmlns:a16="http://schemas.microsoft.com/office/drawing/2014/main" id="{FD9435E2-1D35-4BBC-95B7-759AB58FBCB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3" name="Elipse 642">
                  <a:extLst>
                    <a:ext uri="{FF2B5EF4-FFF2-40B4-BE49-F238E27FC236}">
                      <a16:creationId xmlns:a16="http://schemas.microsoft.com/office/drawing/2014/main" id="{6431B461-1F92-4D47-99E2-32DAB6E373BA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4" name="Elipse 643">
                  <a:extLst>
                    <a:ext uri="{FF2B5EF4-FFF2-40B4-BE49-F238E27FC236}">
                      <a16:creationId xmlns:a16="http://schemas.microsoft.com/office/drawing/2014/main" id="{B4959D36-4032-480B-BBAF-5DBAD94D04E1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5" name="Elipse 644">
                  <a:extLst>
                    <a:ext uri="{FF2B5EF4-FFF2-40B4-BE49-F238E27FC236}">
                      <a16:creationId xmlns:a16="http://schemas.microsoft.com/office/drawing/2014/main" id="{AD51BC13-8208-4AE0-A041-D6588265706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6" name="Elipse 645">
                  <a:extLst>
                    <a:ext uri="{FF2B5EF4-FFF2-40B4-BE49-F238E27FC236}">
                      <a16:creationId xmlns:a16="http://schemas.microsoft.com/office/drawing/2014/main" id="{A36494AD-2F16-4FB9-9D87-0079B620A97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3" name="Agrupar 602">
                <a:extLst>
                  <a:ext uri="{FF2B5EF4-FFF2-40B4-BE49-F238E27FC236}">
                    <a16:creationId xmlns:a16="http://schemas.microsoft.com/office/drawing/2014/main" id="{F65133D0-60FD-467A-AB77-BC57F7F298B5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627" name="Elipse 626">
                  <a:extLst>
                    <a:ext uri="{FF2B5EF4-FFF2-40B4-BE49-F238E27FC236}">
                      <a16:creationId xmlns:a16="http://schemas.microsoft.com/office/drawing/2014/main" id="{8F8C446F-6395-4C8E-A7CF-35DC6F50BCE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8" name="Elipse 627">
                  <a:extLst>
                    <a:ext uri="{FF2B5EF4-FFF2-40B4-BE49-F238E27FC236}">
                      <a16:creationId xmlns:a16="http://schemas.microsoft.com/office/drawing/2014/main" id="{D9962CA2-4DF6-4E49-AC36-B2C9325EB2A5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9" name="Elipse 628">
                  <a:extLst>
                    <a:ext uri="{FF2B5EF4-FFF2-40B4-BE49-F238E27FC236}">
                      <a16:creationId xmlns:a16="http://schemas.microsoft.com/office/drawing/2014/main" id="{62DE5F15-AA90-4F58-9F95-674F7A845BA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0" name="Elipse 629">
                  <a:extLst>
                    <a:ext uri="{FF2B5EF4-FFF2-40B4-BE49-F238E27FC236}">
                      <a16:creationId xmlns:a16="http://schemas.microsoft.com/office/drawing/2014/main" id="{2546987C-319C-4C6A-A314-2F8EB7C8739B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1" name="Elipse 630">
                  <a:extLst>
                    <a:ext uri="{FF2B5EF4-FFF2-40B4-BE49-F238E27FC236}">
                      <a16:creationId xmlns:a16="http://schemas.microsoft.com/office/drawing/2014/main" id="{D7301559-7532-41D6-894E-FE6F78A9CF5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2" name="Elipse 631">
                  <a:extLst>
                    <a:ext uri="{FF2B5EF4-FFF2-40B4-BE49-F238E27FC236}">
                      <a16:creationId xmlns:a16="http://schemas.microsoft.com/office/drawing/2014/main" id="{1B25040A-861D-4D1C-A031-5DFE039FF328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3" name="Elipse 632">
                  <a:extLst>
                    <a:ext uri="{FF2B5EF4-FFF2-40B4-BE49-F238E27FC236}">
                      <a16:creationId xmlns:a16="http://schemas.microsoft.com/office/drawing/2014/main" id="{040F78A3-F2DA-4FED-8D23-21EA6BE6C24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4" name="Elipse 633">
                  <a:extLst>
                    <a:ext uri="{FF2B5EF4-FFF2-40B4-BE49-F238E27FC236}">
                      <a16:creationId xmlns:a16="http://schemas.microsoft.com/office/drawing/2014/main" id="{37182C34-7B49-4102-BE91-F3F27F327CF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5" name="Elipse 634">
                  <a:extLst>
                    <a:ext uri="{FF2B5EF4-FFF2-40B4-BE49-F238E27FC236}">
                      <a16:creationId xmlns:a16="http://schemas.microsoft.com/office/drawing/2014/main" id="{B7549C5B-5252-4A6A-B6CA-000427DD74D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36" name="Elipse 635">
                  <a:extLst>
                    <a:ext uri="{FF2B5EF4-FFF2-40B4-BE49-F238E27FC236}">
                      <a16:creationId xmlns:a16="http://schemas.microsoft.com/office/drawing/2014/main" id="{5F10EE91-4904-44AF-A4CE-57C74A25C00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4" name="Agrupar 603">
                <a:extLst>
                  <a:ext uri="{FF2B5EF4-FFF2-40B4-BE49-F238E27FC236}">
                    <a16:creationId xmlns:a16="http://schemas.microsoft.com/office/drawing/2014/main" id="{58DA7CEE-E818-4E18-ABF1-79BFBAF0EDA5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617" name="Elipse 616">
                  <a:extLst>
                    <a:ext uri="{FF2B5EF4-FFF2-40B4-BE49-F238E27FC236}">
                      <a16:creationId xmlns:a16="http://schemas.microsoft.com/office/drawing/2014/main" id="{199F5CB7-7423-4E32-9ED2-6196D18959F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8" name="Elipse 617">
                  <a:extLst>
                    <a:ext uri="{FF2B5EF4-FFF2-40B4-BE49-F238E27FC236}">
                      <a16:creationId xmlns:a16="http://schemas.microsoft.com/office/drawing/2014/main" id="{76F34809-563B-42C1-B5B0-5B0221210F1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9" name="Elipse 618">
                  <a:extLst>
                    <a:ext uri="{FF2B5EF4-FFF2-40B4-BE49-F238E27FC236}">
                      <a16:creationId xmlns:a16="http://schemas.microsoft.com/office/drawing/2014/main" id="{2CFB700E-64F9-452C-BA75-F592CB081A78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0" name="Elipse 619">
                  <a:extLst>
                    <a:ext uri="{FF2B5EF4-FFF2-40B4-BE49-F238E27FC236}">
                      <a16:creationId xmlns:a16="http://schemas.microsoft.com/office/drawing/2014/main" id="{DAF30C47-0F28-4567-9A36-CA4E45B1598B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1" name="Elipse 620">
                  <a:extLst>
                    <a:ext uri="{FF2B5EF4-FFF2-40B4-BE49-F238E27FC236}">
                      <a16:creationId xmlns:a16="http://schemas.microsoft.com/office/drawing/2014/main" id="{87C527C4-BED3-47A7-8E45-6A6D5D54F88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2" name="Elipse 621">
                  <a:extLst>
                    <a:ext uri="{FF2B5EF4-FFF2-40B4-BE49-F238E27FC236}">
                      <a16:creationId xmlns:a16="http://schemas.microsoft.com/office/drawing/2014/main" id="{93243BB7-9AF8-42A9-B69E-CF275850EE08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3" name="Elipse 622">
                  <a:extLst>
                    <a:ext uri="{FF2B5EF4-FFF2-40B4-BE49-F238E27FC236}">
                      <a16:creationId xmlns:a16="http://schemas.microsoft.com/office/drawing/2014/main" id="{738EDDF8-2F27-430A-A2DE-DEB2B1CC5088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4" name="Elipse 623">
                  <a:extLst>
                    <a:ext uri="{FF2B5EF4-FFF2-40B4-BE49-F238E27FC236}">
                      <a16:creationId xmlns:a16="http://schemas.microsoft.com/office/drawing/2014/main" id="{A400475C-3481-4806-8902-C9259F5DFE12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5" name="Elipse 624">
                  <a:extLst>
                    <a:ext uri="{FF2B5EF4-FFF2-40B4-BE49-F238E27FC236}">
                      <a16:creationId xmlns:a16="http://schemas.microsoft.com/office/drawing/2014/main" id="{D1171D91-973F-4655-9D11-F90EF22E12FD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6" name="Elipse 625">
                  <a:extLst>
                    <a:ext uri="{FF2B5EF4-FFF2-40B4-BE49-F238E27FC236}">
                      <a16:creationId xmlns:a16="http://schemas.microsoft.com/office/drawing/2014/main" id="{B43DF4FD-0AB3-461E-A91B-A0CBC73D74A1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05" name="Agrupar 604">
                <a:extLst>
                  <a:ext uri="{FF2B5EF4-FFF2-40B4-BE49-F238E27FC236}">
                    <a16:creationId xmlns:a16="http://schemas.microsoft.com/office/drawing/2014/main" id="{C47A9751-B937-42D5-BD6F-C9ED8FC1E151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solidFill>
                <a:srgbClr val="FFFFFF">
                  <a:alpha val="50196"/>
                </a:srgbClr>
              </a:solidFill>
            </p:grpSpPr>
            <p:sp>
              <p:nvSpPr>
                <p:cNvPr id="606" name="Elipse 605">
                  <a:extLst>
                    <a:ext uri="{FF2B5EF4-FFF2-40B4-BE49-F238E27FC236}">
                      <a16:creationId xmlns:a16="http://schemas.microsoft.com/office/drawing/2014/main" id="{3954F4B0-99E5-4F52-B33D-B071287AC7D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7" name="Elipse 606">
                  <a:extLst>
                    <a:ext uri="{FF2B5EF4-FFF2-40B4-BE49-F238E27FC236}">
                      <a16:creationId xmlns:a16="http://schemas.microsoft.com/office/drawing/2014/main" id="{55E810E1-3E9B-42EB-B79F-6FFFDA3200C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8" name="Elipse 607">
                  <a:extLst>
                    <a:ext uri="{FF2B5EF4-FFF2-40B4-BE49-F238E27FC236}">
                      <a16:creationId xmlns:a16="http://schemas.microsoft.com/office/drawing/2014/main" id="{21EBD391-8EED-423D-A261-7BC4717CE9E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9" name="Elipse 608">
                  <a:extLst>
                    <a:ext uri="{FF2B5EF4-FFF2-40B4-BE49-F238E27FC236}">
                      <a16:creationId xmlns:a16="http://schemas.microsoft.com/office/drawing/2014/main" id="{43FE452C-A6AF-4ABB-A43D-412B0C022951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0" name="Elipse 609">
                  <a:extLst>
                    <a:ext uri="{FF2B5EF4-FFF2-40B4-BE49-F238E27FC236}">
                      <a16:creationId xmlns:a16="http://schemas.microsoft.com/office/drawing/2014/main" id="{63EC459F-395A-4F8C-8BE0-D4658585F23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1" name="Elipse 610">
                  <a:extLst>
                    <a:ext uri="{FF2B5EF4-FFF2-40B4-BE49-F238E27FC236}">
                      <a16:creationId xmlns:a16="http://schemas.microsoft.com/office/drawing/2014/main" id="{777BEF36-39D0-468C-9ECA-C73E8230AD7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2" name="Elipse 611">
                  <a:extLst>
                    <a:ext uri="{FF2B5EF4-FFF2-40B4-BE49-F238E27FC236}">
                      <a16:creationId xmlns:a16="http://schemas.microsoft.com/office/drawing/2014/main" id="{05DB2560-7484-49EC-AC26-F278531B0C9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3" name="Elipse 612">
                  <a:extLst>
                    <a:ext uri="{FF2B5EF4-FFF2-40B4-BE49-F238E27FC236}">
                      <a16:creationId xmlns:a16="http://schemas.microsoft.com/office/drawing/2014/main" id="{26D0A153-A79B-4460-93CA-B1A0A0B77C45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4" name="Elipse 613">
                  <a:extLst>
                    <a:ext uri="{FF2B5EF4-FFF2-40B4-BE49-F238E27FC236}">
                      <a16:creationId xmlns:a16="http://schemas.microsoft.com/office/drawing/2014/main" id="{2D258557-17D9-4FBB-AC13-7C2AFDAFDF5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5" name="Elipse 614">
                  <a:extLst>
                    <a:ext uri="{FF2B5EF4-FFF2-40B4-BE49-F238E27FC236}">
                      <a16:creationId xmlns:a16="http://schemas.microsoft.com/office/drawing/2014/main" id="{BB644ACC-287A-4578-9CC9-68D6BD7FFFE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16" name="Elipse 615">
                  <a:extLst>
                    <a:ext uri="{FF2B5EF4-FFF2-40B4-BE49-F238E27FC236}">
                      <a16:creationId xmlns:a16="http://schemas.microsoft.com/office/drawing/2014/main" id="{5151C58D-1EC0-46E4-AAE7-118264BA4D16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657" name="Retângulo 656">
            <a:extLst>
              <a:ext uri="{FF2B5EF4-FFF2-40B4-BE49-F238E27FC236}">
                <a16:creationId xmlns:a16="http://schemas.microsoft.com/office/drawing/2014/main" id="{8B350B10-5F78-4849-A638-DF3F2F75D6A0}"/>
              </a:ext>
            </a:extLst>
          </p:cNvPr>
          <p:cNvSpPr/>
          <p:nvPr/>
        </p:nvSpPr>
        <p:spPr>
          <a:xfrm>
            <a:off x="4644907" y="-7069"/>
            <a:ext cx="564447" cy="2134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8" name="Elipse 657">
            <a:extLst>
              <a:ext uri="{FF2B5EF4-FFF2-40B4-BE49-F238E27FC236}">
                <a16:creationId xmlns:a16="http://schemas.microsoft.com/office/drawing/2014/main" id="{99BF7825-4A36-4CA1-9F1F-7187E1827455}"/>
              </a:ext>
            </a:extLst>
          </p:cNvPr>
          <p:cNvSpPr/>
          <p:nvPr/>
        </p:nvSpPr>
        <p:spPr>
          <a:xfrm>
            <a:off x="9647368" y="347722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9" name="Elipse 658">
            <a:extLst>
              <a:ext uri="{FF2B5EF4-FFF2-40B4-BE49-F238E27FC236}">
                <a16:creationId xmlns:a16="http://schemas.microsoft.com/office/drawing/2014/main" id="{E9390CC3-0FE9-430E-8B01-737F57754F6E}"/>
              </a:ext>
            </a:extLst>
          </p:cNvPr>
          <p:cNvSpPr/>
          <p:nvPr/>
        </p:nvSpPr>
        <p:spPr>
          <a:xfrm>
            <a:off x="7229996" y="347722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0" name="Elipse 659">
            <a:extLst>
              <a:ext uri="{FF2B5EF4-FFF2-40B4-BE49-F238E27FC236}">
                <a16:creationId xmlns:a16="http://schemas.microsoft.com/office/drawing/2014/main" id="{F137DAB1-D966-44B5-8F23-ACB3747E0B6C}"/>
              </a:ext>
            </a:extLst>
          </p:cNvPr>
          <p:cNvSpPr/>
          <p:nvPr/>
        </p:nvSpPr>
        <p:spPr>
          <a:xfrm>
            <a:off x="6196534" y="2667249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1" name="Elipse 660">
            <a:extLst>
              <a:ext uri="{FF2B5EF4-FFF2-40B4-BE49-F238E27FC236}">
                <a16:creationId xmlns:a16="http://schemas.microsoft.com/office/drawing/2014/main" id="{26866DB3-D7D1-40B6-B808-B65B1CD74378}"/>
              </a:ext>
            </a:extLst>
          </p:cNvPr>
          <p:cNvSpPr/>
          <p:nvPr/>
        </p:nvSpPr>
        <p:spPr>
          <a:xfrm>
            <a:off x="5511036" y="3881686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2" name="Elipse 661">
            <a:extLst>
              <a:ext uri="{FF2B5EF4-FFF2-40B4-BE49-F238E27FC236}">
                <a16:creationId xmlns:a16="http://schemas.microsoft.com/office/drawing/2014/main" id="{35B93227-4E31-4F52-9C5E-7F74E37770C1}"/>
              </a:ext>
            </a:extLst>
          </p:cNvPr>
          <p:cNvSpPr/>
          <p:nvPr/>
        </p:nvSpPr>
        <p:spPr>
          <a:xfrm>
            <a:off x="2755136" y="2676320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3" name="Elipse 662">
            <a:extLst>
              <a:ext uri="{FF2B5EF4-FFF2-40B4-BE49-F238E27FC236}">
                <a16:creationId xmlns:a16="http://schemas.microsoft.com/office/drawing/2014/main" id="{80D600B7-5C12-4971-83AB-C2911FBCEE4E}"/>
              </a:ext>
            </a:extLst>
          </p:cNvPr>
          <p:cNvSpPr/>
          <p:nvPr/>
        </p:nvSpPr>
        <p:spPr>
          <a:xfrm>
            <a:off x="2753506" y="4695620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4" name="Elipse 663">
            <a:extLst>
              <a:ext uri="{FF2B5EF4-FFF2-40B4-BE49-F238E27FC236}">
                <a16:creationId xmlns:a16="http://schemas.microsoft.com/office/drawing/2014/main" id="{2AD3CDD8-EB0D-453F-98D0-FD70D530B911}"/>
              </a:ext>
            </a:extLst>
          </p:cNvPr>
          <p:cNvSpPr/>
          <p:nvPr/>
        </p:nvSpPr>
        <p:spPr>
          <a:xfrm>
            <a:off x="7230232" y="4689270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5" name="Elipse 664">
            <a:extLst>
              <a:ext uri="{FF2B5EF4-FFF2-40B4-BE49-F238E27FC236}">
                <a16:creationId xmlns:a16="http://schemas.microsoft.com/office/drawing/2014/main" id="{9D25CCC1-A4B4-4F2A-A305-FF1720825BFD}"/>
              </a:ext>
            </a:extLst>
          </p:cNvPr>
          <p:cNvSpPr/>
          <p:nvPr/>
        </p:nvSpPr>
        <p:spPr>
          <a:xfrm>
            <a:off x="8622023" y="2669970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6" name="Elipse 665">
            <a:extLst>
              <a:ext uri="{FF2B5EF4-FFF2-40B4-BE49-F238E27FC236}">
                <a16:creationId xmlns:a16="http://schemas.microsoft.com/office/drawing/2014/main" id="{237AC085-BFCE-4B9F-BECC-0F71A7C842E1}"/>
              </a:ext>
            </a:extLst>
          </p:cNvPr>
          <p:cNvSpPr/>
          <p:nvPr/>
        </p:nvSpPr>
        <p:spPr>
          <a:xfrm>
            <a:off x="8277902" y="4695620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7" name="Elipse 666">
            <a:extLst>
              <a:ext uri="{FF2B5EF4-FFF2-40B4-BE49-F238E27FC236}">
                <a16:creationId xmlns:a16="http://schemas.microsoft.com/office/drawing/2014/main" id="{D9081C95-9EC0-47C0-8728-9C6D83FBB51C}"/>
              </a:ext>
            </a:extLst>
          </p:cNvPr>
          <p:cNvSpPr/>
          <p:nvPr/>
        </p:nvSpPr>
        <p:spPr>
          <a:xfrm>
            <a:off x="9992880" y="347722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8" name="Elipse 667">
            <a:extLst>
              <a:ext uri="{FF2B5EF4-FFF2-40B4-BE49-F238E27FC236}">
                <a16:creationId xmlns:a16="http://schemas.microsoft.com/office/drawing/2014/main" id="{D9F9C87D-A98A-42A9-8460-25ACA62A9053}"/>
              </a:ext>
            </a:extLst>
          </p:cNvPr>
          <p:cNvSpPr/>
          <p:nvPr/>
        </p:nvSpPr>
        <p:spPr>
          <a:xfrm>
            <a:off x="10342105" y="347722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9" name="Elipse 668">
            <a:extLst>
              <a:ext uri="{FF2B5EF4-FFF2-40B4-BE49-F238E27FC236}">
                <a16:creationId xmlns:a16="http://schemas.microsoft.com/office/drawing/2014/main" id="{87FD48A8-2BBF-452E-B6D8-E172E4ACC0BD}"/>
              </a:ext>
            </a:extLst>
          </p:cNvPr>
          <p:cNvSpPr/>
          <p:nvPr/>
        </p:nvSpPr>
        <p:spPr>
          <a:xfrm>
            <a:off x="7911208" y="388870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0" name="Elipse 669">
            <a:extLst>
              <a:ext uri="{FF2B5EF4-FFF2-40B4-BE49-F238E27FC236}">
                <a16:creationId xmlns:a16="http://schemas.microsoft.com/office/drawing/2014/main" id="{4D73BE31-B3B9-4C7E-AF5F-83407F719853}"/>
              </a:ext>
            </a:extLst>
          </p:cNvPr>
          <p:cNvSpPr/>
          <p:nvPr/>
        </p:nvSpPr>
        <p:spPr>
          <a:xfrm>
            <a:off x="8970690" y="388870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1" name="Elipse 670">
            <a:extLst>
              <a:ext uri="{FF2B5EF4-FFF2-40B4-BE49-F238E27FC236}">
                <a16:creationId xmlns:a16="http://schemas.microsoft.com/office/drawing/2014/main" id="{CDA6B747-8A0A-4D35-9D30-1149C45CF492}"/>
              </a:ext>
            </a:extLst>
          </p:cNvPr>
          <p:cNvSpPr/>
          <p:nvPr/>
        </p:nvSpPr>
        <p:spPr>
          <a:xfrm>
            <a:off x="11012616" y="3888704"/>
            <a:ext cx="187798" cy="18779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72" name="Agrupar 671">
            <a:extLst>
              <a:ext uri="{FF2B5EF4-FFF2-40B4-BE49-F238E27FC236}">
                <a16:creationId xmlns:a16="http://schemas.microsoft.com/office/drawing/2014/main" id="{73345E13-4BE6-447F-B0B2-491AAEBE2F2A}"/>
              </a:ext>
            </a:extLst>
          </p:cNvPr>
          <p:cNvGrpSpPr/>
          <p:nvPr/>
        </p:nvGrpSpPr>
        <p:grpSpPr>
          <a:xfrm>
            <a:off x="-2063712" y="2269019"/>
            <a:ext cx="17400067" cy="3419616"/>
            <a:chOff x="-2063712" y="2266950"/>
            <a:chExt cx="17400067" cy="3419616"/>
          </a:xfrm>
          <a:solidFill>
            <a:srgbClr val="FF6600"/>
          </a:solidFill>
        </p:grpSpPr>
        <p:grpSp>
          <p:nvGrpSpPr>
            <p:cNvPr id="673" name="Agrupar 672">
              <a:extLst>
                <a:ext uri="{FF2B5EF4-FFF2-40B4-BE49-F238E27FC236}">
                  <a16:creationId xmlns:a16="http://schemas.microsoft.com/office/drawing/2014/main" id="{D7525A55-2EF6-441F-ACE4-F75AE2BA146D}"/>
                </a:ext>
              </a:extLst>
            </p:cNvPr>
            <p:cNvGrpSpPr/>
            <p:nvPr/>
          </p:nvGrpSpPr>
          <p:grpSpPr>
            <a:xfrm>
              <a:off x="-2063712" y="2266950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1130" name="Agrupar 1129">
                <a:extLst>
                  <a:ext uri="{FF2B5EF4-FFF2-40B4-BE49-F238E27FC236}">
                    <a16:creationId xmlns:a16="http://schemas.microsoft.com/office/drawing/2014/main" id="{49D0ED0C-9FFE-4044-B5D8-88E7EFA8FE4D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76" name="Elipse 1175">
                  <a:extLst>
                    <a:ext uri="{FF2B5EF4-FFF2-40B4-BE49-F238E27FC236}">
                      <a16:creationId xmlns:a16="http://schemas.microsoft.com/office/drawing/2014/main" id="{85E3F863-58B0-4241-AA9A-26EB902DE7D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7" name="Elipse 1176">
                  <a:extLst>
                    <a:ext uri="{FF2B5EF4-FFF2-40B4-BE49-F238E27FC236}">
                      <a16:creationId xmlns:a16="http://schemas.microsoft.com/office/drawing/2014/main" id="{C2FDC1BA-E07D-4666-8118-96664A04710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8" name="Elipse 1177">
                  <a:extLst>
                    <a:ext uri="{FF2B5EF4-FFF2-40B4-BE49-F238E27FC236}">
                      <a16:creationId xmlns:a16="http://schemas.microsoft.com/office/drawing/2014/main" id="{C06FA980-CE0D-4CA6-B535-20ED2FE7577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9" name="Elipse 1178">
                  <a:extLst>
                    <a:ext uri="{FF2B5EF4-FFF2-40B4-BE49-F238E27FC236}">
                      <a16:creationId xmlns:a16="http://schemas.microsoft.com/office/drawing/2014/main" id="{271470E5-8C90-4E8E-BECE-C00846F757B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0" name="Elipse 1179">
                  <a:extLst>
                    <a:ext uri="{FF2B5EF4-FFF2-40B4-BE49-F238E27FC236}">
                      <a16:creationId xmlns:a16="http://schemas.microsoft.com/office/drawing/2014/main" id="{72C057D2-8DFB-4AB0-8A70-DF049466EC1B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1" name="Elipse 1180">
                  <a:extLst>
                    <a:ext uri="{FF2B5EF4-FFF2-40B4-BE49-F238E27FC236}">
                      <a16:creationId xmlns:a16="http://schemas.microsoft.com/office/drawing/2014/main" id="{87FEEC1B-3101-43D2-AAB4-D8A12BDA4D4E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2" name="Elipse 1181">
                  <a:extLst>
                    <a:ext uri="{FF2B5EF4-FFF2-40B4-BE49-F238E27FC236}">
                      <a16:creationId xmlns:a16="http://schemas.microsoft.com/office/drawing/2014/main" id="{6FA3269B-0E1B-4E51-852B-383617F814EB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3" name="Elipse 1182">
                  <a:extLst>
                    <a:ext uri="{FF2B5EF4-FFF2-40B4-BE49-F238E27FC236}">
                      <a16:creationId xmlns:a16="http://schemas.microsoft.com/office/drawing/2014/main" id="{BF01924A-6AF8-4D5B-9194-2716D42C5EDA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5" name="Elipse 1184">
                  <a:extLst>
                    <a:ext uri="{FF2B5EF4-FFF2-40B4-BE49-F238E27FC236}">
                      <a16:creationId xmlns:a16="http://schemas.microsoft.com/office/drawing/2014/main" id="{007B511F-FDE1-4B53-A47C-506D780AF90F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1" name="Agrupar 1130">
                <a:extLst>
                  <a:ext uri="{FF2B5EF4-FFF2-40B4-BE49-F238E27FC236}">
                    <a16:creationId xmlns:a16="http://schemas.microsoft.com/office/drawing/2014/main" id="{2D8AB028-1D30-4E89-8E90-B977E75080C6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66" name="Elipse 1165">
                  <a:extLst>
                    <a:ext uri="{FF2B5EF4-FFF2-40B4-BE49-F238E27FC236}">
                      <a16:creationId xmlns:a16="http://schemas.microsoft.com/office/drawing/2014/main" id="{1297203E-4E9B-49BF-9EE5-F5AD078A2E9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7" name="Elipse 1166">
                  <a:extLst>
                    <a:ext uri="{FF2B5EF4-FFF2-40B4-BE49-F238E27FC236}">
                      <a16:creationId xmlns:a16="http://schemas.microsoft.com/office/drawing/2014/main" id="{FBF48E47-0E89-4DC5-85CD-8987C8B94F7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8" name="Elipse 1167">
                  <a:extLst>
                    <a:ext uri="{FF2B5EF4-FFF2-40B4-BE49-F238E27FC236}">
                      <a16:creationId xmlns:a16="http://schemas.microsoft.com/office/drawing/2014/main" id="{9E9D09F0-22DF-4BE2-B5A8-FE83089D8835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9" name="Elipse 1168">
                  <a:extLst>
                    <a:ext uri="{FF2B5EF4-FFF2-40B4-BE49-F238E27FC236}">
                      <a16:creationId xmlns:a16="http://schemas.microsoft.com/office/drawing/2014/main" id="{0A09F2A7-7E8F-4CDF-85F8-E7EEF1E18BA8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0" name="Elipse 1169">
                  <a:extLst>
                    <a:ext uri="{FF2B5EF4-FFF2-40B4-BE49-F238E27FC236}">
                      <a16:creationId xmlns:a16="http://schemas.microsoft.com/office/drawing/2014/main" id="{AB0C608A-F758-432D-91C4-2B54434B83B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1" name="Elipse 1170">
                  <a:extLst>
                    <a:ext uri="{FF2B5EF4-FFF2-40B4-BE49-F238E27FC236}">
                      <a16:creationId xmlns:a16="http://schemas.microsoft.com/office/drawing/2014/main" id="{7A5E4FBA-6091-40DE-8A29-71C1A3FF8698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3" name="Elipse 1172">
                  <a:extLst>
                    <a:ext uri="{FF2B5EF4-FFF2-40B4-BE49-F238E27FC236}">
                      <a16:creationId xmlns:a16="http://schemas.microsoft.com/office/drawing/2014/main" id="{4152BB55-3A9E-4CE0-8610-36C06721CAE5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4" name="Elipse 1173">
                  <a:extLst>
                    <a:ext uri="{FF2B5EF4-FFF2-40B4-BE49-F238E27FC236}">
                      <a16:creationId xmlns:a16="http://schemas.microsoft.com/office/drawing/2014/main" id="{EF7C9FB3-DAAC-4F92-A028-177E7F97236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5" name="Elipse 1174">
                  <a:extLst>
                    <a:ext uri="{FF2B5EF4-FFF2-40B4-BE49-F238E27FC236}">
                      <a16:creationId xmlns:a16="http://schemas.microsoft.com/office/drawing/2014/main" id="{62709FFE-D08C-4C0B-946E-8EA45A4ECC8C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2" name="Agrupar 1131">
                <a:extLst>
                  <a:ext uri="{FF2B5EF4-FFF2-40B4-BE49-F238E27FC236}">
                    <a16:creationId xmlns:a16="http://schemas.microsoft.com/office/drawing/2014/main" id="{B984DEC9-E579-44BA-B57F-691A8F5B4CD2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2926374" cy="187798"/>
                <a:chOff x="-1212812" y="2095500"/>
                <a:chExt cx="2926374" cy="187798"/>
              </a:xfrm>
              <a:grpFill/>
            </p:grpSpPr>
            <p:sp>
              <p:nvSpPr>
                <p:cNvPr id="1156" name="Elipse 1155">
                  <a:extLst>
                    <a:ext uri="{FF2B5EF4-FFF2-40B4-BE49-F238E27FC236}">
                      <a16:creationId xmlns:a16="http://schemas.microsoft.com/office/drawing/2014/main" id="{ECED9D33-FD65-47CC-BA0C-1AF06247B52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7" name="Elipse 1156">
                  <a:extLst>
                    <a:ext uri="{FF2B5EF4-FFF2-40B4-BE49-F238E27FC236}">
                      <a16:creationId xmlns:a16="http://schemas.microsoft.com/office/drawing/2014/main" id="{69D111C4-B2CF-4C8B-9262-96982280AC1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8" name="Elipse 1157">
                  <a:extLst>
                    <a:ext uri="{FF2B5EF4-FFF2-40B4-BE49-F238E27FC236}">
                      <a16:creationId xmlns:a16="http://schemas.microsoft.com/office/drawing/2014/main" id="{C426D5DB-3841-4129-8803-DEFEBD79F42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9" name="Elipse 1158">
                  <a:extLst>
                    <a:ext uri="{FF2B5EF4-FFF2-40B4-BE49-F238E27FC236}">
                      <a16:creationId xmlns:a16="http://schemas.microsoft.com/office/drawing/2014/main" id="{E68872CE-6F39-4132-AA2D-B9CB1B66D5F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0" name="Elipse 1159">
                  <a:extLst>
                    <a:ext uri="{FF2B5EF4-FFF2-40B4-BE49-F238E27FC236}">
                      <a16:creationId xmlns:a16="http://schemas.microsoft.com/office/drawing/2014/main" id="{612C9958-4FFD-4737-9277-D34D142A02B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1" name="Elipse 1160">
                  <a:extLst>
                    <a:ext uri="{FF2B5EF4-FFF2-40B4-BE49-F238E27FC236}">
                      <a16:creationId xmlns:a16="http://schemas.microsoft.com/office/drawing/2014/main" id="{8021CDAF-982E-4920-998B-1D0DAC877454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2" name="Elipse 1161">
                  <a:extLst>
                    <a:ext uri="{FF2B5EF4-FFF2-40B4-BE49-F238E27FC236}">
                      <a16:creationId xmlns:a16="http://schemas.microsoft.com/office/drawing/2014/main" id="{59247A0E-08A1-4448-815A-62DEB35726E2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3" name="Elipse 1162">
                  <a:extLst>
                    <a:ext uri="{FF2B5EF4-FFF2-40B4-BE49-F238E27FC236}">
                      <a16:creationId xmlns:a16="http://schemas.microsoft.com/office/drawing/2014/main" id="{45CF7B0C-DFDD-46C3-8735-5CF950A1836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4" name="Elipse 1163">
                  <a:extLst>
                    <a:ext uri="{FF2B5EF4-FFF2-40B4-BE49-F238E27FC236}">
                      <a16:creationId xmlns:a16="http://schemas.microsoft.com/office/drawing/2014/main" id="{75C081BD-6948-4066-BC27-1D920DFDDA5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3" name="Agrupar 1132">
                <a:extLst>
                  <a:ext uri="{FF2B5EF4-FFF2-40B4-BE49-F238E27FC236}">
                    <a16:creationId xmlns:a16="http://schemas.microsoft.com/office/drawing/2014/main" id="{C03345F7-8BB7-4CF3-B86E-BE89341C0B75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46" name="Elipse 1145">
                  <a:extLst>
                    <a:ext uri="{FF2B5EF4-FFF2-40B4-BE49-F238E27FC236}">
                      <a16:creationId xmlns:a16="http://schemas.microsoft.com/office/drawing/2014/main" id="{20F036BE-058B-48BB-AF3C-293D48D22E6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7" name="Elipse 1146">
                  <a:extLst>
                    <a:ext uri="{FF2B5EF4-FFF2-40B4-BE49-F238E27FC236}">
                      <a16:creationId xmlns:a16="http://schemas.microsoft.com/office/drawing/2014/main" id="{91319F95-414D-4D9F-8964-689660A655C3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8" name="Elipse 1147">
                  <a:extLst>
                    <a:ext uri="{FF2B5EF4-FFF2-40B4-BE49-F238E27FC236}">
                      <a16:creationId xmlns:a16="http://schemas.microsoft.com/office/drawing/2014/main" id="{A674E9F0-F81A-4213-8053-FC8243C36A55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9" name="Elipse 1148">
                  <a:extLst>
                    <a:ext uri="{FF2B5EF4-FFF2-40B4-BE49-F238E27FC236}">
                      <a16:creationId xmlns:a16="http://schemas.microsoft.com/office/drawing/2014/main" id="{B0477783-DC80-4EF6-836D-F8898D5FC06F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0" name="Elipse 1149">
                  <a:extLst>
                    <a:ext uri="{FF2B5EF4-FFF2-40B4-BE49-F238E27FC236}">
                      <a16:creationId xmlns:a16="http://schemas.microsoft.com/office/drawing/2014/main" id="{29C8D7C7-736B-4937-BD1C-8801740805B8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1" name="Elipse 1150">
                  <a:extLst>
                    <a:ext uri="{FF2B5EF4-FFF2-40B4-BE49-F238E27FC236}">
                      <a16:creationId xmlns:a16="http://schemas.microsoft.com/office/drawing/2014/main" id="{FE2F4164-4B00-4224-9996-900C1C7694A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2" name="Elipse 1151">
                  <a:extLst>
                    <a:ext uri="{FF2B5EF4-FFF2-40B4-BE49-F238E27FC236}">
                      <a16:creationId xmlns:a16="http://schemas.microsoft.com/office/drawing/2014/main" id="{1C425795-1CB8-4F83-B6EB-DEAA97B48B6F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3" name="Elipse 1152">
                  <a:extLst>
                    <a:ext uri="{FF2B5EF4-FFF2-40B4-BE49-F238E27FC236}">
                      <a16:creationId xmlns:a16="http://schemas.microsoft.com/office/drawing/2014/main" id="{C3C0A7F9-B315-4249-9F86-EB365FC35CC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4" name="Elipse 1153">
                  <a:extLst>
                    <a:ext uri="{FF2B5EF4-FFF2-40B4-BE49-F238E27FC236}">
                      <a16:creationId xmlns:a16="http://schemas.microsoft.com/office/drawing/2014/main" id="{664197BE-E53E-4430-8D00-80F40591963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5" name="Elipse 1154">
                  <a:extLst>
                    <a:ext uri="{FF2B5EF4-FFF2-40B4-BE49-F238E27FC236}">
                      <a16:creationId xmlns:a16="http://schemas.microsoft.com/office/drawing/2014/main" id="{41F853A3-3267-46E9-867B-80A43ABDA57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34" name="Agrupar 1133">
                <a:extLst>
                  <a:ext uri="{FF2B5EF4-FFF2-40B4-BE49-F238E27FC236}">
                    <a16:creationId xmlns:a16="http://schemas.microsoft.com/office/drawing/2014/main" id="{2F2DABE5-2EB0-44D8-B681-84EAA1435DDD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1135" name="Elipse 1134">
                  <a:extLst>
                    <a:ext uri="{FF2B5EF4-FFF2-40B4-BE49-F238E27FC236}">
                      <a16:creationId xmlns:a16="http://schemas.microsoft.com/office/drawing/2014/main" id="{315C8A63-13AA-4851-8997-6FA2070E97A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6" name="Elipse 1135">
                  <a:extLst>
                    <a:ext uri="{FF2B5EF4-FFF2-40B4-BE49-F238E27FC236}">
                      <a16:creationId xmlns:a16="http://schemas.microsoft.com/office/drawing/2014/main" id="{3650CA90-AAE6-4EC1-99A4-9BC7E8A742C1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7" name="Elipse 1136">
                  <a:extLst>
                    <a:ext uri="{FF2B5EF4-FFF2-40B4-BE49-F238E27FC236}">
                      <a16:creationId xmlns:a16="http://schemas.microsoft.com/office/drawing/2014/main" id="{45087ABE-A036-4E3F-8AB5-F46C40ADB617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8" name="Elipse 1137">
                  <a:extLst>
                    <a:ext uri="{FF2B5EF4-FFF2-40B4-BE49-F238E27FC236}">
                      <a16:creationId xmlns:a16="http://schemas.microsoft.com/office/drawing/2014/main" id="{316DAC9E-A7B4-45EE-B991-1AAFDC152CB2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9" name="Elipse 1138">
                  <a:extLst>
                    <a:ext uri="{FF2B5EF4-FFF2-40B4-BE49-F238E27FC236}">
                      <a16:creationId xmlns:a16="http://schemas.microsoft.com/office/drawing/2014/main" id="{1CEA169B-0859-4C58-ACC7-6AFB0F1C438B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0" name="Elipse 1139">
                  <a:extLst>
                    <a:ext uri="{FF2B5EF4-FFF2-40B4-BE49-F238E27FC236}">
                      <a16:creationId xmlns:a16="http://schemas.microsoft.com/office/drawing/2014/main" id="{7598B7EB-0CE5-455B-A63C-5010ABB7207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1" name="Elipse 1140">
                  <a:extLst>
                    <a:ext uri="{FF2B5EF4-FFF2-40B4-BE49-F238E27FC236}">
                      <a16:creationId xmlns:a16="http://schemas.microsoft.com/office/drawing/2014/main" id="{F199E320-5E37-439D-B6EE-CADDDD9408B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2" name="Elipse 1141">
                  <a:extLst>
                    <a:ext uri="{FF2B5EF4-FFF2-40B4-BE49-F238E27FC236}">
                      <a16:creationId xmlns:a16="http://schemas.microsoft.com/office/drawing/2014/main" id="{AFCFD935-1CA2-4985-9B19-7E6ED24A6A9C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3" name="Elipse 1142">
                  <a:extLst>
                    <a:ext uri="{FF2B5EF4-FFF2-40B4-BE49-F238E27FC236}">
                      <a16:creationId xmlns:a16="http://schemas.microsoft.com/office/drawing/2014/main" id="{2DC7F915-90A0-487F-9D9F-11FEB48D12BF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4" name="Elipse 1143">
                  <a:extLst>
                    <a:ext uri="{FF2B5EF4-FFF2-40B4-BE49-F238E27FC236}">
                      <a16:creationId xmlns:a16="http://schemas.microsoft.com/office/drawing/2014/main" id="{45150056-EA09-4B90-ACC9-73AB8A46C94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5" name="Elipse 1144">
                  <a:extLst>
                    <a:ext uri="{FF2B5EF4-FFF2-40B4-BE49-F238E27FC236}">
                      <a16:creationId xmlns:a16="http://schemas.microsoft.com/office/drawing/2014/main" id="{378344D9-BBDE-4B56-A78A-EA7863BCFD11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4" name="Agrupar 673">
              <a:extLst>
                <a:ext uri="{FF2B5EF4-FFF2-40B4-BE49-F238E27FC236}">
                  <a16:creationId xmlns:a16="http://schemas.microsoft.com/office/drawing/2014/main" id="{6820DDC9-C7C7-4B85-9DA2-3FED35938120}"/>
                </a:ext>
              </a:extLst>
            </p:cNvPr>
            <p:cNvGrpSpPr/>
            <p:nvPr/>
          </p:nvGrpSpPr>
          <p:grpSpPr>
            <a:xfrm>
              <a:off x="-2063712" y="2670927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1074" name="Agrupar 1073">
                <a:extLst>
                  <a:ext uri="{FF2B5EF4-FFF2-40B4-BE49-F238E27FC236}">
                    <a16:creationId xmlns:a16="http://schemas.microsoft.com/office/drawing/2014/main" id="{0AF6DFE6-0E66-4450-AC33-E21F5EDD0ACE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20" name="Elipse 1119">
                  <a:extLst>
                    <a:ext uri="{FF2B5EF4-FFF2-40B4-BE49-F238E27FC236}">
                      <a16:creationId xmlns:a16="http://schemas.microsoft.com/office/drawing/2014/main" id="{321175F8-6390-44E8-A117-5D413752720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1" name="Elipse 1120">
                  <a:extLst>
                    <a:ext uri="{FF2B5EF4-FFF2-40B4-BE49-F238E27FC236}">
                      <a16:creationId xmlns:a16="http://schemas.microsoft.com/office/drawing/2014/main" id="{FEC479ED-4C92-49D9-BA07-76F4CCB088A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2" name="Elipse 1121">
                  <a:extLst>
                    <a:ext uri="{FF2B5EF4-FFF2-40B4-BE49-F238E27FC236}">
                      <a16:creationId xmlns:a16="http://schemas.microsoft.com/office/drawing/2014/main" id="{64932D70-3BAE-4123-B879-AA6B7861B7A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3" name="Elipse 1122">
                  <a:extLst>
                    <a:ext uri="{FF2B5EF4-FFF2-40B4-BE49-F238E27FC236}">
                      <a16:creationId xmlns:a16="http://schemas.microsoft.com/office/drawing/2014/main" id="{14495F32-70EE-4EA1-BD8F-750623D7F4A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4" name="Elipse 1123">
                  <a:extLst>
                    <a:ext uri="{FF2B5EF4-FFF2-40B4-BE49-F238E27FC236}">
                      <a16:creationId xmlns:a16="http://schemas.microsoft.com/office/drawing/2014/main" id="{20F7B664-CC90-46D8-8C98-40DBA270EFE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5" name="Elipse 1124">
                  <a:extLst>
                    <a:ext uri="{FF2B5EF4-FFF2-40B4-BE49-F238E27FC236}">
                      <a16:creationId xmlns:a16="http://schemas.microsoft.com/office/drawing/2014/main" id="{DDA078A8-579E-4943-9276-F0C763EE4575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6" name="Elipse 1125">
                  <a:extLst>
                    <a:ext uri="{FF2B5EF4-FFF2-40B4-BE49-F238E27FC236}">
                      <a16:creationId xmlns:a16="http://schemas.microsoft.com/office/drawing/2014/main" id="{432459E8-EA40-4F89-A325-4963F4D844B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7" name="Elipse 1126">
                  <a:extLst>
                    <a:ext uri="{FF2B5EF4-FFF2-40B4-BE49-F238E27FC236}">
                      <a16:creationId xmlns:a16="http://schemas.microsoft.com/office/drawing/2014/main" id="{A31FB490-3980-4452-8EFC-A4A0FB2DAF1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8" name="Elipse 1127">
                  <a:extLst>
                    <a:ext uri="{FF2B5EF4-FFF2-40B4-BE49-F238E27FC236}">
                      <a16:creationId xmlns:a16="http://schemas.microsoft.com/office/drawing/2014/main" id="{1C3FF8A3-773F-4758-B8AA-6E600A9F31A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9" name="Elipse 1128">
                  <a:extLst>
                    <a:ext uri="{FF2B5EF4-FFF2-40B4-BE49-F238E27FC236}">
                      <a16:creationId xmlns:a16="http://schemas.microsoft.com/office/drawing/2014/main" id="{5E828320-4851-4B52-B80A-4B4D7A77F8F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5" name="Agrupar 1074">
                <a:extLst>
                  <a:ext uri="{FF2B5EF4-FFF2-40B4-BE49-F238E27FC236}">
                    <a16:creationId xmlns:a16="http://schemas.microsoft.com/office/drawing/2014/main" id="{A3DEDF07-5AB1-4FF9-99DF-DD6B186B9893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10" name="Elipse 1109">
                  <a:extLst>
                    <a:ext uri="{FF2B5EF4-FFF2-40B4-BE49-F238E27FC236}">
                      <a16:creationId xmlns:a16="http://schemas.microsoft.com/office/drawing/2014/main" id="{5DA12AF3-3446-4BC6-8178-390E58F3B9E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1" name="Elipse 1110">
                  <a:extLst>
                    <a:ext uri="{FF2B5EF4-FFF2-40B4-BE49-F238E27FC236}">
                      <a16:creationId xmlns:a16="http://schemas.microsoft.com/office/drawing/2014/main" id="{5EB582E7-846D-4334-8234-05A2FDE7FE2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2" name="Elipse 1111">
                  <a:extLst>
                    <a:ext uri="{FF2B5EF4-FFF2-40B4-BE49-F238E27FC236}">
                      <a16:creationId xmlns:a16="http://schemas.microsoft.com/office/drawing/2014/main" id="{F34C2343-E4DA-4B2D-843C-2E947A5E4F8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3" name="Elipse 1112">
                  <a:extLst>
                    <a:ext uri="{FF2B5EF4-FFF2-40B4-BE49-F238E27FC236}">
                      <a16:creationId xmlns:a16="http://schemas.microsoft.com/office/drawing/2014/main" id="{553D9273-66CD-4783-B70F-7916B434840E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4" name="Elipse 1113">
                  <a:extLst>
                    <a:ext uri="{FF2B5EF4-FFF2-40B4-BE49-F238E27FC236}">
                      <a16:creationId xmlns:a16="http://schemas.microsoft.com/office/drawing/2014/main" id="{BCDA7549-929C-4597-8E70-682F819270A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5" name="Elipse 1114">
                  <a:extLst>
                    <a:ext uri="{FF2B5EF4-FFF2-40B4-BE49-F238E27FC236}">
                      <a16:creationId xmlns:a16="http://schemas.microsoft.com/office/drawing/2014/main" id="{A7D88D6C-96D8-440C-B2EB-14239DE62992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6" name="Elipse 1115">
                  <a:extLst>
                    <a:ext uri="{FF2B5EF4-FFF2-40B4-BE49-F238E27FC236}">
                      <a16:creationId xmlns:a16="http://schemas.microsoft.com/office/drawing/2014/main" id="{1E2B68FA-1DF7-49E9-92D8-A212B8FADA7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7" name="Elipse 1116">
                  <a:extLst>
                    <a:ext uri="{FF2B5EF4-FFF2-40B4-BE49-F238E27FC236}">
                      <a16:creationId xmlns:a16="http://schemas.microsoft.com/office/drawing/2014/main" id="{CA3C957E-DEF0-4C6A-9775-E6EF3DC88C16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8" name="Elipse 1117">
                  <a:extLst>
                    <a:ext uri="{FF2B5EF4-FFF2-40B4-BE49-F238E27FC236}">
                      <a16:creationId xmlns:a16="http://schemas.microsoft.com/office/drawing/2014/main" id="{DB489B9E-461B-49F4-9E50-0F5854BE591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9" name="Elipse 1118">
                  <a:extLst>
                    <a:ext uri="{FF2B5EF4-FFF2-40B4-BE49-F238E27FC236}">
                      <a16:creationId xmlns:a16="http://schemas.microsoft.com/office/drawing/2014/main" id="{124B2D91-D203-4401-9E7B-D54DE34826B6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6" name="Agrupar 1075">
                <a:extLst>
                  <a:ext uri="{FF2B5EF4-FFF2-40B4-BE49-F238E27FC236}">
                    <a16:creationId xmlns:a16="http://schemas.microsoft.com/office/drawing/2014/main" id="{A649C2CA-F291-4900-8601-7082258B682C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100" name="Elipse 1099">
                  <a:extLst>
                    <a:ext uri="{FF2B5EF4-FFF2-40B4-BE49-F238E27FC236}">
                      <a16:creationId xmlns:a16="http://schemas.microsoft.com/office/drawing/2014/main" id="{A9C7CA28-6F1C-4293-8A8F-A44C4009AE3B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1" name="Elipse 1100">
                  <a:extLst>
                    <a:ext uri="{FF2B5EF4-FFF2-40B4-BE49-F238E27FC236}">
                      <a16:creationId xmlns:a16="http://schemas.microsoft.com/office/drawing/2014/main" id="{91090BDA-9BF9-4681-889D-D55A5252402F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2" name="Elipse 1101">
                  <a:extLst>
                    <a:ext uri="{FF2B5EF4-FFF2-40B4-BE49-F238E27FC236}">
                      <a16:creationId xmlns:a16="http://schemas.microsoft.com/office/drawing/2014/main" id="{FC7B5444-9C6C-4712-AAB1-CF8D445BF86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3" name="Elipse 1102">
                  <a:extLst>
                    <a:ext uri="{FF2B5EF4-FFF2-40B4-BE49-F238E27FC236}">
                      <a16:creationId xmlns:a16="http://schemas.microsoft.com/office/drawing/2014/main" id="{C0F2D48D-8183-4EE7-B857-FD50CB65418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4" name="Elipse 1103">
                  <a:extLst>
                    <a:ext uri="{FF2B5EF4-FFF2-40B4-BE49-F238E27FC236}">
                      <a16:creationId xmlns:a16="http://schemas.microsoft.com/office/drawing/2014/main" id="{CBCB39FF-27E9-4888-ADEE-5617D8448AE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5" name="Elipse 1104">
                  <a:extLst>
                    <a:ext uri="{FF2B5EF4-FFF2-40B4-BE49-F238E27FC236}">
                      <a16:creationId xmlns:a16="http://schemas.microsoft.com/office/drawing/2014/main" id="{E4B822AE-6527-4E9A-957D-A5A7472E8C0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6" name="Elipse 1105">
                  <a:extLst>
                    <a:ext uri="{FF2B5EF4-FFF2-40B4-BE49-F238E27FC236}">
                      <a16:creationId xmlns:a16="http://schemas.microsoft.com/office/drawing/2014/main" id="{E1419ECA-1E18-41E2-A140-24035502C3D0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7" name="Elipse 1106">
                  <a:extLst>
                    <a:ext uri="{FF2B5EF4-FFF2-40B4-BE49-F238E27FC236}">
                      <a16:creationId xmlns:a16="http://schemas.microsoft.com/office/drawing/2014/main" id="{9738492B-DF97-46BB-940B-B26E34F17F41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8" name="Elipse 1107">
                  <a:extLst>
                    <a:ext uri="{FF2B5EF4-FFF2-40B4-BE49-F238E27FC236}">
                      <a16:creationId xmlns:a16="http://schemas.microsoft.com/office/drawing/2014/main" id="{B83FB674-8A5E-4841-B42D-0B67BBC3CD4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09" name="Elipse 1108">
                  <a:extLst>
                    <a:ext uri="{FF2B5EF4-FFF2-40B4-BE49-F238E27FC236}">
                      <a16:creationId xmlns:a16="http://schemas.microsoft.com/office/drawing/2014/main" id="{5AD805D2-FEC0-4D08-B9D4-D52D404A5577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7" name="Agrupar 1076">
                <a:extLst>
                  <a:ext uri="{FF2B5EF4-FFF2-40B4-BE49-F238E27FC236}">
                    <a16:creationId xmlns:a16="http://schemas.microsoft.com/office/drawing/2014/main" id="{6DC15EE7-85F2-4172-905B-79ED27756237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2926374" cy="187798"/>
                <a:chOff x="-1212812" y="2095500"/>
                <a:chExt cx="2926374" cy="187798"/>
              </a:xfrm>
              <a:grpFill/>
            </p:grpSpPr>
            <p:sp>
              <p:nvSpPr>
                <p:cNvPr id="1090" name="Elipse 1089">
                  <a:extLst>
                    <a:ext uri="{FF2B5EF4-FFF2-40B4-BE49-F238E27FC236}">
                      <a16:creationId xmlns:a16="http://schemas.microsoft.com/office/drawing/2014/main" id="{5A37090D-0D84-4B8D-8A0E-3D3EF271E56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1" name="Elipse 1090">
                  <a:extLst>
                    <a:ext uri="{FF2B5EF4-FFF2-40B4-BE49-F238E27FC236}">
                      <a16:creationId xmlns:a16="http://schemas.microsoft.com/office/drawing/2014/main" id="{0AF22E63-A73A-4A50-B8D8-B8E2CFA7DAE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2" name="Elipse 1091">
                  <a:extLst>
                    <a:ext uri="{FF2B5EF4-FFF2-40B4-BE49-F238E27FC236}">
                      <a16:creationId xmlns:a16="http://schemas.microsoft.com/office/drawing/2014/main" id="{3EF93F6E-4DA2-411F-9461-BE6E45855473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3" name="Elipse 1092">
                  <a:extLst>
                    <a:ext uri="{FF2B5EF4-FFF2-40B4-BE49-F238E27FC236}">
                      <a16:creationId xmlns:a16="http://schemas.microsoft.com/office/drawing/2014/main" id="{C40C53D6-057B-4313-A90A-E2BEFCF8D74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4" name="Elipse 1093">
                  <a:extLst>
                    <a:ext uri="{FF2B5EF4-FFF2-40B4-BE49-F238E27FC236}">
                      <a16:creationId xmlns:a16="http://schemas.microsoft.com/office/drawing/2014/main" id="{0AD05A4F-EC21-4206-B237-9FF1F5F26C5B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5" name="Elipse 1094">
                  <a:extLst>
                    <a:ext uri="{FF2B5EF4-FFF2-40B4-BE49-F238E27FC236}">
                      <a16:creationId xmlns:a16="http://schemas.microsoft.com/office/drawing/2014/main" id="{A29651AF-BC5B-4842-8542-6A46D6F0C41A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6" name="Elipse 1095">
                  <a:extLst>
                    <a:ext uri="{FF2B5EF4-FFF2-40B4-BE49-F238E27FC236}">
                      <a16:creationId xmlns:a16="http://schemas.microsoft.com/office/drawing/2014/main" id="{42447B56-324B-432F-8C2D-D86EFB46381D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8" name="Elipse 1097">
                  <a:extLst>
                    <a:ext uri="{FF2B5EF4-FFF2-40B4-BE49-F238E27FC236}">
                      <a16:creationId xmlns:a16="http://schemas.microsoft.com/office/drawing/2014/main" id="{741CA5F3-C1AE-48FE-BE09-F3033769051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8" name="Agrupar 1077">
                <a:extLst>
                  <a:ext uri="{FF2B5EF4-FFF2-40B4-BE49-F238E27FC236}">
                    <a16:creationId xmlns:a16="http://schemas.microsoft.com/office/drawing/2014/main" id="{C215B548-7701-4381-A6EF-829905BDA9C2}"/>
                  </a:ext>
                </a:extLst>
              </p:cNvPr>
              <p:cNvGrpSpPr/>
              <p:nvPr/>
            </p:nvGrpSpPr>
            <p:grpSpPr>
              <a:xfrm>
                <a:off x="13058265" y="2095500"/>
                <a:ext cx="3268690" cy="187798"/>
                <a:chOff x="-870490" y="2095500"/>
                <a:chExt cx="3268690" cy="187798"/>
              </a:xfrm>
              <a:grpFill/>
            </p:grpSpPr>
            <p:sp>
              <p:nvSpPr>
                <p:cNvPr id="1080" name="Elipse 1079">
                  <a:extLst>
                    <a:ext uri="{FF2B5EF4-FFF2-40B4-BE49-F238E27FC236}">
                      <a16:creationId xmlns:a16="http://schemas.microsoft.com/office/drawing/2014/main" id="{4AB97580-CC99-4508-835C-3D0CD33566B4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1" name="Elipse 1080">
                  <a:extLst>
                    <a:ext uri="{FF2B5EF4-FFF2-40B4-BE49-F238E27FC236}">
                      <a16:creationId xmlns:a16="http://schemas.microsoft.com/office/drawing/2014/main" id="{718A6172-74F0-4A5D-93D0-DD38C1692F9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2" name="Elipse 1081">
                  <a:extLst>
                    <a:ext uri="{FF2B5EF4-FFF2-40B4-BE49-F238E27FC236}">
                      <a16:creationId xmlns:a16="http://schemas.microsoft.com/office/drawing/2014/main" id="{8B5C1B17-8CC8-4287-8947-75C5F95D4D3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3" name="Elipse 1082">
                  <a:extLst>
                    <a:ext uri="{FF2B5EF4-FFF2-40B4-BE49-F238E27FC236}">
                      <a16:creationId xmlns:a16="http://schemas.microsoft.com/office/drawing/2014/main" id="{A9D622FE-15C5-4FDF-8839-525428ADD82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4" name="Elipse 1083">
                  <a:extLst>
                    <a:ext uri="{FF2B5EF4-FFF2-40B4-BE49-F238E27FC236}">
                      <a16:creationId xmlns:a16="http://schemas.microsoft.com/office/drawing/2014/main" id="{7FC94763-CF27-43C6-82DC-20DA6B03E840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5" name="Elipse 1084">
                  <a:extLst>
                    <a:ext uri="{FF2B5EF4-FFF2-40B4-BE49-F238E27FC236}">
                      <a16:creationId xmlns:a16="http://schemas.microsoft.com/office/drawing/2014/main" id="{0296E069-D793-4E98-9C3F-E40B59BA8F82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6" name="Elipse 1085">
                  <a:extLst>
                    <a:ext uri="{FF2B5EF4-FFF2-40B4-BE49-F238E27FC236}">
                      <a16:creationId xmlns:a16="http://schemas.microsoft.com/office/drawing/2014/main" id="{027E8AC1-397C-42EC-A770-20BF0A2C566B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7" name="Elipse 1086">
                  <a:extLst>
                    <a:ext uri="{FF2B5EF4-FFF2-40B4-BE49-F238E27FC236}">
                      <a16:creationId xmlns:a16="http://schemas.microsoft.com/office/drawing/2014/main" id="{49502CE5-E6D0-4934-B834-27A8CE0185E8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8" name="Elipse 1087">
                  <a:extLst>
                    <a:ext uri="{FF2B5EF4-FFF2-40B4-BE49-F238E27FC236}">
                      <a16:creationId xmlns:a16="http://schemas.microsoft.com/office/drawing/2014/main" id="{8A12A732-0273-475E-BC11-2ACEFC8B4D5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9" name="Elipse 1088">
                  <a:extLst>
                    <a:ext uri="{FF2B5EF4-FFF2-40B4-BE49-F238E27FC236}">
                      <a16:creationId xmlns:a16="http://schemas.microsoft.com/office/drawing/2014/main" id="{4FE2C51A-F8D1-4776-A4A2-7CD3B3C43FE8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5" name="Agrupar 674">
              <a:extLst>
                <a:ext uri="{FF2B5EF4-FFF2-40B4-BE49-F238E27FC236}">
                  <a16:creationId xmlns:a16="http://schemas.microsoft.com/office/drawing/2014/main" id="{BF210D93-0EE2-4818-BDB9-3BD41FAD8F0B}"/>
                </a:ext>
              </a:extLst>
            </p:cNvPr>
            <p:cNvGrpSpPr/>
            <p:nvPr/>
          </p:nvGrpSpPr>
          <p:grpSpPr>
            <a:xfrm>
              <a:off x="-2063712" y="3074904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1018" name="Agrupar 1017">
                <a:extLst>
                  <a:ext uri="{FF2B5EF4-FFF2-40B4-BE49-F238E27FC236}">
                    <a16:creationId xmlns:a16="http://schemas.microsoft.com/office/drawing/2014/main" id="{34ACF41E-A0EE-4E24-AB9B-407FA89F3203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064" name="Elipse 1063">
                  <a:extLst>
                    <a:ext uri="{FF2B5EF4-FFF2-40B4-BE49-F238E27FC236}">
                      <a16:creationId xmlns:a16="http://schemas.microsoft.com/office/drawing/2014/main" id="{113F206C-83C6-4D85-BEC9-8138FCC0804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5" name="Elipse 1064">
                  <a:extLst>
                    <a:ext uri="{FF2B5EF4-FFF2-40B4-BE49-F238E27FC236}">
                      <a16:creationId xmlns:a16="http://schemas.microsoft.com/office/drawing/2014/main" id="{4D73CF79-966B-4072-9CD7-8EB856927929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6" name="Elipse 1065">
                  <a:extLst>
                    <a:ext uri="{FF2B5EF4-FFF2-40B4-BE49-F238E27FC236}">
                      <a16:creationId xmlns:a16="http://schemas.microsoft.com/office/drawing/2014/main" id="{A2477BD8-94F2-4584-94B5-34E24A8F746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7" name="Elipse 1066">
                  <a:extLst>
                    <a:ext uri="{FF2B5EF4-FFF2-40B4-BE49-F238E27FC236}">
                      <a16:creationId xmlns:a16="http://schemas.microsoft.com/office/drawing/2014/main" id="{AF3F41E6-F45E-423F-ABF5-C24506696E43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8" name="Elipse 1067">
                  <a:extLst>
                    <a:ext uri="{FF2B5EF4-FFF2-40B4-BE49-F238E27FC236}">
                      <a16:creationId xmlns:a16="http://schemas.microsoft.com/office/drawing/2014/main" id="{BFC7C358-9EA2-43DE-B81A-9EC99B0782D8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9" name="Elipse 1068">
                  <a:extLst>
                    <a:ext uri="{FF2B5EF4-FFF2-40B4-BE49-F238E27FC236}">
                      <a16:creationId xmlns:a16="http://schemas.microsoft.com/office/drawing/2014/main" id="{947C4228-6A05-45ED-B4A1-E711D55F6559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0" name="Elipse 1069">
                  <a:extLst>
                    <a:ext uri="{FF2B5EF4-FFF2-40B4-BE49-F238E27FC236}">
                      <a16:creationId xmlns:a16="http://schemas.microsoft.com/office/drawing/2014/main" id="{FAB3F80D-BE52-4269-86B0-37605F89C71E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1" name="Elipse 1070">
                  <a:extLst>
                    <a:ext uri="{FF2B5EF4-FFF2-40B4-BE49-F238E27FC236}">
                      <a16:creationId xmlns:a16="http://schemas.microsoft.com/office/drawing/2014/main" id="{DAE95263-41D4-4668-B703-4E1B134DE07E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2" name="Elipse 1071">
                  <a:extLst>
                    <a:ext uri="{FF2B5EF4-FFF2-40B4-BE49-F238E27FC236}">
                      <a16:creationId xmlns:a16="http://schemas.microsoft.com/office/drawing/2014/main" id="{3B5D4FE8-1576-4ACE-A383-15A73AB7D0C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3" name="Elipse 1072">
                  <a:extLst>
                    <a:ext uri="{FF2B5EF4-FFF2-40B4-BE49-F238E27FC236}">
                      <a16:creationId xmlns:a16="http://schemas.microsoft.com/office/drawing/2014/main" id="{480AAD16-EC6F-450F-985F-BEEEB5DAE2B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19" name="Agrupar 1018">
                <a:extLst>
                  <a:ext uri="{FF2B5EF4-FFF2-40B4-BE49-F238E27FC236}">
                    <a16:creationId xmlns:a16="http://schemas.microsoft.com/office/drawing/2014/main" id="{D4B3ED6E-9914-48C5-8156-98D18D40FFAB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054" name="Elipse 1053">
                  <a:extLst>
                    <a:ext uri="{FF2B5EF4-FFF2-40B4-BE49-F238E27FC236}">
                      <a16:creationId xmlns:a16="http://schemas.microsoft.com/office/drawing/2014/main" id="{A6E10A26-6E0D-4050-9B8B-DCED75C5503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5" name="Elipse 1054">
                  <a:extLst>
                    <a:ext uri="{FF2B5EF4-FFF2-40B4-BE49-F238E27FC236}">
                      <a16:creationId xmlns:a16="http://schemas.microsoft.com/office/drawing/2014/main" id="{EF1684C3-7F82-4B7D-9AAE-06D8DA577E6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7" name="Elipse 1056">
                  <a:extLst>
                    <a:ext uri="{FF2B5EF4-FFF2-40B4-BE49-F238E27FC236}">
                      <a16:creationId xmlns:a16="http://schemas.microsoft.com/office/drawing/2014/main" id="{DD28A0E0-3CCF-4ABA-8A6B-3F0BA9F4F053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8" name="Elipse 1057">
                  <a:extLst>
                    <a:ext uri="{FF2B5EF4-FFF2-40B4-BE49-F238E27FC236}">
                      <a16:creationId xmlns:a16="http://schemas.microsoft.com/office/drawing/2014/main" id="{931D8993-76BF-4EA9-BAC2-0FDB4CE64B2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9" name="Elipse 1058">
                  <a:extLst>
                    <a:ext uri="{FF2B5EF4-FFF2-40B4-BE49-F238E27FC236}">
                      <a16:creationId xmlns:a16="http://schemas.microsoft.com/office/drawing/2014/main" id="{1B1923F7-4496-4270-87AB-56CFB840DB0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0" name="Elipse 1059">
                  <a:extLst>
                    <a:ext uri="{FF2B5EF4-FFF2-40B4-BE49-F238E27FC236}">
                      <a16:creationId xmlns:a16="http://schemas.microsoft.com/office/drawing/2014/main" id="{5D4C13E2-A98E-4D6A-B827-A1D4BDCA8FA1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1" name="Elipse 1060">
                  <a:extLst>
                    <a:ext uri="{FF2B5EF4-FFF2-40B4-BE49-F238E27FC236}">
                      <a16:creationId xmlns:a16="http://schemas.microsoft.com/office/drawing/2014/main" id="{19459924-C230-41E5-AA68-FD7F8B53E2B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2" name="Elipse 1061">
                  <a:extLst>
                    <a:ext uri="{FF2B5EF4-FFF2-40B4-BE49-F238E27FC236}">
                      <a16:creationId xmlns:a16="http://schemas.microsoft.com/office/drawing/2014/main" id="{81CC0E39-4F5A-4F3B-A733-9002700311C0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63" name="Elipse 1062">
                  <a:extLst>
                    <a:ext uri="{FF2B5EF4-FFF2-40B4-BE49-F238E27FC236}">
                      <a16:creationId xmlns:a16="http://schemas.microsoft.com/office/drawing/2014/main" id="{A475AB17-AA32-445C-99E0-A284E7802A2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0" name="Agrupar 1019">
                <a:extLst>
                  <a:ext uri="{FF2B5EF4-FFF2-40B4-BE49-F238E27FC236}">
                    <a16:creationId xmlns:a16="http://schemas.microsoft.com/office/drawing/2014/main" id="{EDA04B6A-8421-4073-B43C-38BE5E7332EE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044" name="Elipse 1043">
                  <a:extLst>
                    <a:ext uri="{FF2B5EF4-FFF2-40B4-BE49-F238E27FC236}">
                      <a16:creationId xmlns:a16="http://schemas.microsoft.com/office/drawing/2014/main" id="{521852D8-E39D-4EC5-93D8-225A22EC52EB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5" name="Elipse 1044">
                  <a:extLst>
                    <a:ext uri="{FF2B5EF4-FFF2-40B4-BE49-F238E27FC236}">
                      <a16:creationId xmlns:a16="http://schemas.microsoft.com/office/drawing/2014/main" id="{A5FE0EBD-552E-40DC-A767-40B3C9B41E7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6" name="Elipse 1045">
                  <a:extLst>
                    <a:ext uri="{FF2B5EF4-FFF2-40B4-BE49-F238E27FC236}">
                      <a16:creationId xmlns:a16="http://schemas.microsoft.com/office/drawing/2014/main" id="{13FFF1B5-690E-4218-97B5-5957DDA220E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7" name="Elipse 1046">
                  <a:extLst>
                    <a:ext uri="{FF2B5EF4-FFF2-40B4-BE49-F238E27FC236}">
                      <a16:creationId xmlns:a16="http://schemas.microsoft.com/office/drawing/2014/main" id="{9ADD74F1-7F71-4A83-AD9F-4456F6CCC2E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8" name="Elipse 1047">
                  <a:extLst>
                    <a:ext uri="{FF2B5EF4-FFF2-40B4-BE49-F238E27FC236}">
                      <a16:creationId xmlns:a16="http://schemas.microsoft.com/office/drawing/2014/main" id="{8F417F1F-C7DF-4208-AE47-B314E1660E14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9" name="Elipse 1048">
                  <a:extLst>
                    <a:ext uri="{FF2B5EF4-FFF2-40B4-BE49-F238E27FC236}">
                      <a16:creationId xmlns:a16="http://schemas.microsoft.com/office/drawing/2014/main" id="{D9B9D3CE-E8AD-419A-82E3-ABBA60F527D4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1" name="Elipse 1050">
                  <a:extLst>
                    <a:ext uri="{FF2B5EF4-FFF2-40B4-BE49-F238E27FC236}">
                      <a16:creationId xmlns:a16="http://schemas.microsoft.com/office/drawing/2014/main" id="{E0887E9E-F6AC-4583-B9B0-A08A9DCDCEE6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2" name="Elipse 1051">
                  <a:extLst>
                    <a:ext uri="{FF2B5EF4-FFF2-40B4-BE49-F238E27FC236}">
                      <a16:creationId xmlns:a16="http://schemas.microsoft.com/office/drawing/2014/main" id="{69DC2B38-BFCB-448A-90AA-DABA00AB84F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3" name="Elipse 1052">
                  <a:extLst>
                    <a:ext uri="{FF2B5EF4-FFF2-40B4-BE49-F238E27FC236}">
                      <a16:creationId xmlns:a16="http://schemas.microsoft.com/office/drawing/2014/main" id="{9F892F7C-016B-4653-BA73-B753F7AE2805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1" name="Agrupar 1020">
                <a:extLst>
                  <a:ext uri="{FF2B5EF4-FFF2-40B4-BE49-F238E27FC236}">
                    <a16:creationId xmlns:a16="http://schemas.microsoft.com/office/drawing/2014/main" id="{606C563E-68E1-4E85-82B3-192A87B27682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2926374" cy="187798"/>
                <a:chOff x="-1212812" y="2095500"/>
                <a:chExt cx="2926374" cy="187798"/>
              </a:xfrm>
              <a:grpFill/>
            </p:grpSpPr>
            <p:sp>
              <p:nvSpPr>
                <p:cNvPr id="1034" name="Elipse 1033">
                  <a:extLst>
                    <a:ext uri="{FF2B5EF4-FFF2-40B4-BE49-F238E27FC236}">
                      <a16:creationId xmlns:a16="http://schemas.microsoft.com/office/drawing/2014/main" id="{4DB91EE2-CA49-4794-BFA3-DDBFA7EAC21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5" name="Elipse 1034">
                  <a:extLst>
                    <a:ext uri="{FF2B5EF4-FFF2-40B4-BE49-F238E27FC236}">
                      <a16:creationId xmlns:a16="http://schemas.microsoft.com/office/drawing/2014/main" id="{2E49CEDB-F58C-423A-AEAA-EE7042E98D53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6" name="Elipse 1035">
                  <a:extLst>
                    <a:ext uri="{FF2B5EF4-FFF2-40B4-BE49-F238E27FC236}">
                      <a16:creationId xmlns:a16="http://schemas.microsoft.com/office/drawing/2014/main" id="{FA505EFE-30FB-48F6-8B38-A93EC47E1A8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7" name="Elipse 1036">
                  <a:extLst>
                    <a:ext uri="{FF2B5EF4-FFF2-40B4-BE49-F238E27FC236}">
                      <a16:creationId xmlns:a16="http://schemas.microsoft.com/office/drawing/2014/main" id="{03C27425-60AE-446A-B1C1-722B361A6DF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8" name="Elipse 1037">
                  <a:extLst>
                    <a:ext uri="{FF2B5EF4-FFF2-40B4-BE49-F238E27FC236}">
                      <a16:creationId xmlns:a16="http://schemas.microsoft.com/office/drawing/2014/main" id="{7CF9A680-08F1-4A5D-8BCA-5435708ACE2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9" name="Elipse 1038">
                  <a:extLst>
                    <a:ext uri="{FF2B5EF4-FFF2-40B4-BE49-F238E27FC236}">
                      <a16:creationId xmlns:a16="http://schemas.microsoft.com/office/drawing/2014/main" id="{960E8EE0-0D72-4410-8796-9423E3E1240E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0" name="Elipse 1039">
                  <a:extLst>
                    <a:ext uri="{FF2B5EF4-FFF2-40B4-BE49-F238E27FC236}">
                      <a16:creationId xmlns:a16="http://schemas.microsoft.com/office/drawing/2014/main" id="{7415EE7D-D898-4EF8-B3B9-D1C2EF664488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1" name="Elipse 1040">
                  <a:extLst>
                    <a:ext uri="{FF2B5EF4-FFF2-40B4-BE49-F238E27FC236}">
                      <a16:creationId xmlns:a16="http://schemas.microsoft.com/office/drawing/2014/main" id="{11973161-4B96-477D-88DF-94C41067576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42" name="Elipse 1041">
                  <a:extLst>
                    <a:ext uri="{FF2B5EF4-FFF2-40B4-BE49-F238E27FC236}">
                      <a16:creationId xmlns:a16="http://schemas.microsoft.com/office/drawing/2014/main" id="{ADFB7255-799B-406D-9C88-9F5E8BD27798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2" name="Agrupar 1021">
                <a:extLst>
                  <a:ext uri="{FF2B5EF4-FFF2-40B4-BE49-F238E27FC236}">
                    <a16:creationId xmlns:a16="http://schemas.microsoft.com/office/drawing/2014/main" id="{DA44C340-96B8-43C3-AE10-A50746553B92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1023" name="Elipse 1022">
                  <a:extLst>
                    <a:ext uri="{FF2B5EF4-FFF2-40B4-BE49-F238E27FC236}">
                      <a16:creationId xmlns:a16="http://schemas.microsoft.com/office/drawing/2014/main" id="{2112BDD5-A962-4563-A315-CFAC9E22308F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5" name="Elipse 1024">
                  <a:extLst>
                    <a:ext uri="{FF2B5EF4-FFF2-40B4-BE49-F238E27FC236}">
                      <a16:creationId xmlns:a16="http://schemas.microsoft.com/office/drawing/2014/main" id="{828D97E5-77E8-46FA-B62B-66606CA0129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6" name="Elipse 1025">
                  <a:extLst>
                    <a:ext uri="{FF2B5EF4-FFF2-40B4-BE49-F238E27FC236}">
                      <a16:creationId xmlns:a16="http://schemas.microsoft.com/office/drawing/2014/main" id="{0BF1CA51-0363-4786-AD9A-C6114D7F40E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7" name="Elipse 1026">
                  <a:extLst>
                    <a:ext uri="{FF2B5EF4-FFF2-40B4-BE49-F238E27FC236}">
                      <a16:creationId xmlns:a16="http://schemas.microsoft.com/office/drawing/2014/main" id="{C4897A23-2794-4C39-A411-9D31D4C9C78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8" name="Elipse 1027">
                  <a:extLst>
                    <a:ext uri="{FF2B5EF4-FFF2-40B4-BE49-F238E27FC236}">
                      <a16:creationId xmlns:a16="http://schemas.microsoft.com/office/drawing/2014/main" id="{64B07C49-A1FA-4777-B830-9809C5244ED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9" name="Elipse 1028">
                  <a:extLst>
                    <a:ext uri="{FF2B5EF4-FFF2-40B4-BE49-F238E27FC236}">
                      <a16:creationId xmlns:a16="http://schemas.microsoft.com/office/drawing/2014/main" id="{319A01BF-C9AA-4319-83F1-CD502914964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0" name="Elipse 1029">
                  <a:extLst>
                    <a:ext uri="{FF2B5EF4-FFF2-40B4-BE49-F238E27FC236}">
                      <a16:creationId xmlns:a16="http://schemas.microsoft.com/office/drawing/2014/main" id="{9B3F3FD1-B661-49FB-AC53-DCD50A8C0E3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1" name="Elipse 1030">
                  <a:extLst>
                    <a:ext uri="{FF2B5EF4-FFF2-40B4-BE49-F238E27FC236}">
                      <a16:creationId xmlns:a16="http://schemas.microsoft.com/office/drawing/2014/main" id="{0D3EF839-6D84-4B69-9112-F98F7B82737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2" name="Elipse 1031">
                  <a:extLst>
                    <a:ext uri="{FF2B5EF4-FFF2-40B4-BE49-F238E27FC236}">
                      <a16:creationId xmlns:a16="http://schemas.microsoft.com/office/drawing/2014/main" id="{3D927025-8A3B-46A0-A8B0-97A61AD1E0EE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3" name="Elipse 1032">
                  <a:extLst>
                    <a:ext uri="{FF2B5EF4-FFF2-40B4-BE49-F238E27FC236}">
                      <a16:creationId xmlns:a16="http://schemas.microsoft.com/office/drawing/2014/main" id="{2A831098-8AAC-4E79-AAAB-E3F08041096B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6" name="Agrupar 675">
              <a:extLst>
                <a:ext uri="{FF2B5EF4-FFF2-40B4-BE49-F238E27FC236}">
                  <a16:creationId xmlns:a16="http://schemas.microsoft.com/office/drawing/2014/main" id="{28765110-5207-4E87-8A32-BF2FFB0C213B}"/>
                </a:ext>
              </a:extLst>
            </p:cNvPr>
            <p:cNvGrpSpPr/>
            <p:nvPr/>
          </p:nvGrpSpPr>
          <p:grpSpPr>
            <a:xfrm>
              <a:off x="-2063712" y="3478881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962" name="Agrupar 961">
                <a:extLst>
                  <a:ext uri="{FF2B5EF4-FFF2-40B4-BE49-F238E27FC236}">
                    <a16:creationId xmlns:a16="http://schemas.microsoft.com/office/drawing/2014/main" id="{5ACF8969-F678-4911-8ECF-928525463280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1008" name="Elipse 1007">
                  <a:extLst>
                    <a:ext uri="{FF2B5EF4-FFF2-40B4-BE49-F238E27FC236}">
                      <a16:creationId xmlns:a16="http://schemas.microsoft.com/office/drawing/2014/main" id="{1416ACAC-6220-494F-934C-D6392CD7652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9" name="Elipse 1008">
                  <a:extLst>
                    <a:ext uri="{FF2B5EF4-FFF2-40B4-BE49-F238E27FC236}">
                      <a16:creationId xmlns:a16="http://schemas.microsoft.com/office/drawing/2014/main" id="{1A94E860-8B83-48AC-9170-C4A66C7EB1B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0" name="Elipse 1009">
                  <a:extLst>
                    <a:ext uri="{FF2B5EF4-FFF2-40B4-BE49-F238E27FC236}">
                      <a16:creationId xmlns:a16="http://schemas.microsoft.com/office/drawing/2014/main" id="{0961CAC0-D5A5-4263-8532-9CC1B4A9C69E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1" name="Elipse 1010">
                  <a:extLst>
                    <a:ext uri="{FF2B5EF4-FFF2-40B4-BE49-F238E27FC236}">
                      <a16:creationId xmlns:a16="http://schemas.microsoft.com/office/drawing/2014/main" id="{BC821925-A7CD-4574-A83C-0EF1FA3E67E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2" name="Elipse 1011">
                  <a:extLst>
                    <a:ext uri="{FF2B5EF4-FFF2-40B4-BE49-F238E27FC236}">
                      <a16:creationId xmlns:a16="http://schemas.microsoft.com/office/drawing/2014/main" id="{B90E4C10-B50C-455D-A7B8-F943073E565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3" name="Elipse 1012">
                  <a:extLst>
                    <a:ext uri="{FF2B5EF4-FFF2-40B4-BE49-F238E27FC236}">
                      <a16:creationId xmlns:a16="http://schemas.microsoft.com/office/drawing/2014/main" id="{9D0E3E93-67E4-48EA-B76F-72019CE69406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4" name="Elipse 1013">
                  <a:extLst>
                    <a:ext uri="{FF2B5EF4-FFF2-40B4-BE49-F238E27FC236}">
                      <a16:creationId xmlns:a16="http://schemas.microsoft.com/office/drawing/2014/main" id="{2A89F8EF-7A61-42AE-9EF4-85B9F4C5DBC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5" name="Elipse 1014">
                  <a:extLst>
                    <a:ext uri="{FF2B5EF4-FFF2-40B4-BE49-F238E27FC236}">
                      <a16:creationId xmlns:a16="http://schemas.microsoft.com/office/drawing/2014/main" id="{7DB5D36B-C264-401D-B98D-FB809DFFD3C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6" name="Elipse 1015">
                  <a:extLst>
                    <a:ext uri="{FF2B5EF4-FFF2-40B4-BE49-F238E27FC236}">
                      <a16:creationId xmlns:a16="http://schemas.microsoft.com/office/drawing/2014/main" id="{7416F63E-002B-4893-A17E-81866E9E714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7" name="Elipse 1016">
                  <a:extLst>
                    <a:ext uri="{FF2B5EF4-FFF2-40B4-BE49-F238E27FC236}">
                      <a16:creationId xmlns:a16="http://schemas.microsoft.com/office/drawing/2014/main" id="{57647D71-3F04-4611-99EC-FD264743422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3" name="Agrupar 962">
                <a:extLst>
                  <a:ext uri="{FF2B5EF4-FFF2-40B4-BE49-F238E27FC236}">
                    <a16:creationId xmlns:a16="http://schemas.microsoft.com/office/drawing/2014/main" id="{23235D0A-4CD0-4102-8796-E3959532A732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98" name="Elipse 997">
                  <a:extLst>
                    <a:ext uri="{FF2B5EF4-FFF2-40B4-BE49-F238E27FC236}">
                      <a16:creationId xmlns:a16="http://schemas.microsoft.com/office/drawing/2014/main" id="{1F72E0C4-A18F-4046-ABC6-07D4A52E20C9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9" name="Elipse 998">
                  <a:extLst>
                    <a:ext uri="{FF2B5EF4-FFF2-40B4-BE49-F238E27FC236}">
                      <a16:creationId xmlns:a16="http://schemas.microsoft.com/office/drawing/2014/main" id="{2484FAB5-5962-4C14-8AF1-BDBD8111F51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0" name="Elipse 999">
                  <a:extLst>
                    <a:ext uri="{FF2B5EF4-FFF2-40B4-BE49-F238E27FC236}">
                      <a16:creationId xmlns:a16="http://schemas.microsoft.com/office/drawing/2014/main" id="{00D05449-5D3F-44AF-8DB1-77B2F3F7274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1" name="Elipse 1000">
                  <a:extLst>
                    <a:ext uri="{FF2B5EF4-FFF2-40B4-BE49-F238E27FC236}">
                      <a16:creationId xmlns:a16="http://schemas.microsoft.com/office/drawing/2014/main" id="{97E47126-2DBA-4064-94FD-FA3EFD616AA5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2" name="Elipse 1001">
                  <a:extLst>
                    <a:ext uri="{FF2B5EF4-FFF2-40B4-BE49-F238E27FC236}">
                      <a16:creationId xmlns:a16="http://schemas.microsoft.com/office/drawing/2014/main" id="{27046DB3-17EC-452F-84C1-FA1C27DB97E3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3" name="Elipse 1002">
                  <a:extLst>
                    <a:ext uri="{FF2B5EF4-FFF2-40B4-BE49-F238E27FC236}">
                      <a16:creationId xmlns:a16="http://schemas.microsoft.com/office/drawing/2014/main" id="{544DC558-9E2F-46A6-B66A-5974F4D54B0B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4" name="Elipse 1003">
                  <a:extLst>
                    <a:ext uri="{FF2B5EF4-FFF2-40B4-BE49-F238E27FC236}">
                      <a16:creationId xmlns:a16="http://schemas.microsoft.com/office/drawing/2014/main" id="{E2302959-D969-4759-BA03-66F64802D2F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5" name="Elipse 1004">
                  <a:extLst>
                    <a:ext uri="{FF2B5EF4-FFF2-40B4-BE49-F238E27FC236}">
                      <a16:creationId xmlns:a16="http://schemas.microsoft.com/office/drawing/2014/main" id="{B422529B-7598-43F7-AA53-2E1737A3119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6" name="Elipse 1005">
                  <a:extLst>
                    <a:ext uri="{FF2B5EF4-FFF2-40B4-BE49-F238E27FC236}">
                      <a16:creationId xmlns:a16="http://schemas.microsoft.com/office/drawing/2014/main" id="{10AB598B-1EA2-46FC-BA54-9EC18D2E477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7" name="Elipse 1006">
                  <a:extLst>
                    <a:ext uri="{FF2B5EF4-FFF2-40B4-BE49-F238E27FC236}">
                      <a16:creationId xmlns:a16="http://schemas.microsoft.com/office/drawing/2014/main" id="{57559A8F-5C99-47CE-8152-A9E116B30AF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4" name="Agrupar 963">
                <a:extLst>
                  <a:ext uri="{FF2B5EF4-FFF2-40B4-BE49-F238E27FC236}">
                    <a16:creationId xmlns:a16="http://schemas.microsoft.com/office/drawing/2014/main" id="{14844E70-8969-4907-841D-114A6D57FD36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88" name="Elipse 987">
                  <a:extLst>
                    <a:ext uri="{FF2B5EF4-FFF2-40B4-BE49-F238E27FC236}">
                      <a16:creationId xmlns:a16="http://schemas.microsoft.com/office/drawing/2014/main" id="{6CB6B5E8-03C9-4702-9984-0F6B4B7C681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9" name="Elipse 988">
                  <a:extLst>
                    <a:ext uri="{FF2B5EF4-FFF2-40B4-BE49-F238E27FC236}">
                      <a16:creationId xmlns:a16="http://schemas.microsoft.com/office/drawing/2014/main" id="{046AA824-7FA2-4486-B6C6-EFE05EB52303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0" name="Elipse 989">
                  <a:extLst>
                    <a:ext uri="{FF2B5EF4-FFF2-40B4-BE49-F238E27FC236}">
                      <a16:creationId xmlns:a16="http://schemas.microsoft.com/office/drawing/2014/main" id="{D5F6CB97-2D11-4653-99F1-F13884AC5CE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1" name="Elipse 990">
                  <a:extLst>
                    <a:ext uri="{FF2B5EF4-FFF2-40B4-BE49-F238E27FC236}">
                      <a16:creationId xmlns:a16="http://schemas.microsoft.com/office/drawing/2014/main" id="{65985C7E-F288-4E8E-8EF1-6794DDBD3132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2" name="Elipse 991">
                  <a:extLst>
                    <a:ext uri="{FF2B5EF4-FFF2-40B4-BE49-F238E27FC236}">
                      <a16:creationId xmlns:a16="http://schemas.microsoft.com/office/drawing/2014/main" id="{3FF79D04-A707-4C51-BC22-5EE49BE71AB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3" name="Elipse 992">
                  <a:extLst>
                    <a:ext uri="{FF2B5EF4-FFF2-40B4-BE49-F238E27FC236}">
                      <a16:creationId xmlns:a16="http://schemas.microsoft.com/office/drawing/2014/main" id="{D8C18B83-D698-4942-8519-71CB4E3298B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4" name="Elipse 993">
                  <a:extLst>
                    <a:ext uri="{FF2B5EF4-FFF2-40B4-BE49-F238E27FC236}">
                      <a16:creationId xmlns:a16="http://schemas.microsoft.com/office/drawing/2014/main" id="{4FE48851-2FBE-446C-86A6-7801418618D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5" name="Elipse 994">
                  <a:extLst>
                    <a:ext uri="{FF2B5EF4-FFF2-40B4-BE49-F238E27FC236}">
                      <a16:creationId xmlns:a16="http://schemas.microsoft.com/office/drawing/2014/main" id="{2083402D-9899-4357-8323-7C043DCCAD54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6" name="Elipse 995">
                  <a:extLst>
                    <a:ext uri="{FF2B5EF4-FFF2-40B4-BE49-F238E27FC236}">
                      <a16:creationId xmlns:a16="http://schemas.microsoft.com/office/drawing/2014/main" id="{B8045B1A-AA72-4B94-ADE6-4A5242C421A3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7" name="Elipse 996">
                  <a:extLst>
                    <a:ext uri="{FF2B5EF4-FFF2-40B4-BE49-F238E27FC236}">
                      <a16:creationId xmlns:a16="http://schemas.microsoft.com/office/drawing/2014/main" id="{87559904-60D5-4766-8365-D2AD8D2339E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5" name="Agrupar 964">
                <a:extLst>
                  <a:ext uri="{FF2B5EF4-FFF2-40B4-BE49-F238E27FC236}">
                    <a16:creationId xmlns:a16="http://schemas.microsoft.com/office/drawing/2014/main" id="{8C023078-25F7-4756-83D8-67DF9E8F2355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78" name="Elipse 977">
                  <a:extLst>
                    <a:ext uri="{FF2B5EF4-FFF2-40B4-BE49-F238E27FC236}">
                      <a16:creationId xmlns:a16="http://schemas.microsoft.com/office/drawing/2014/main" id="{ABDE7DB6-267F-4AC0-8296-533D60436C7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9" name="Elipse 978">
                  <a:extLst>
                    <a:ext uri="{FF2B5EF4-FFF2-40B4-BE49-F238E27FC236}">
                      <a16:creationId xmlns:a16="http://schemas.microsoft.com/office/drawing/2014/main" id="{7328FD54-32F3-4C5D-99FD-A668B0F29C98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0" name="Elipse 979">
                  <a:extLst>
                    <a:ext uri="{FF2B5EF4-FFF2-40B4-BE49-F238E27FC236}">
                      <a16:creationId xmlns:a16="http://schemas.microsoft.com/office/drawing/2014/main" id="{A818EF09-7F39-4710-87A9-A8F84FA1517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1" name="Elipse 980">
                  <a:extLst>
                    <a:ext uri="{FF2B5EF4-FFF2-40B4-BE49-F238E27FC236}">
                      <a16:creationId xmlns:a16="http://schemas.microsoft.com/office/drawing/2014/main" id="{C2C85BB4-DE57-46DF-A014-984D0078CF0E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2" name="Elipse 981">
                  <a:extLst>
                    <a:ext uri="{FF2B5EF4-FFF2-40B4-BE49-F238E27FC236}">
                      <a16:creationId xmlns:a16="http://schemas.microsoft.com/office/drawing/2014/main" id="{DC912052-3925-48FD-89BD-63EC3054E82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3" name="Elipse 982">
                  <a:extLst>
                    <a:ext uri="{FF2B5EF4-FFF2-40B4-BE49-F238E27FC236}">
                      <a16:creationId xmlns:a16="http://schemas.microsoft.com/office/drawing/2014/main" id="{94BD430D-45BD-4FA5-90B1-1129FBBA0630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4" name="Elipse 983">
                  <a:extLst>
                    <a:ext uri="{FF2B5EF4-FFF2-40B4-BE49-F238E27FC236}">
                      <a16:creationId xmlns:a16="http://schemas.microsoft.com/office/drawing/2014/main" id="{581D13FE-064F-4B3D-9B85-27831773244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5" name="Elipse 984">
                  <a:extLst>
                    <a:ext uri="{FF2B5EF4-FFF2-40B4-BE49-F238E27FC236}">
                      <a16:creationId xmlns:a16="http://schemas.microsoft.com/office/drawing/2014/main" id="{C9ED7E55-41E0-4CBA-BE76-903F57E8505D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7" name="Elipse 986">
                  <a:extLst>
                    <a:ext uri="{FF2B5EF4-FFF2-40B4-BE49-F238E27FC236}">
                      <a16:creationId xmlns:a16="http://schemas.microsoft.com/office/drawing/2014/main" id="{B2D41298-3E89-4C79-8D63-C641A3373B85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66" name="Agrupar 965">
                <a:extLst>
                  <a:ext uri="{FF2B5EF4-FFF2-40B4-BE49-F238E27FC236}">
                    <a16:creationId xmlns:a16="http://schemas.microsoft.com/office/drawing/2014/main" id="{9552030F-5962-421C-A8AA-D31930E77692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967" name="Elipse 966">
                  <a:extLst>
                    <a:ext uri="{FF2B5EF4-FFF2-40B4-BE49-F238E27FC236}">
                      <a16:creationId xmlns:a16="http://schemas.microsoft.com/office/drawing/2014/main" id="{36BAE555-A096-4F99-8FAA-2D3A37374E4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8" name="Elipse 967">
                  <a:extLst>
                    <a:ext uri="{FF2B5EF4-FFF2-40B4-BE49-F238E27FC236}">
                      <a16:creationId xmlns:a16="http://schemas.microsoft.com/office/drawing/2014/main" id="{CF204DAB-447D-4154-9328-46BCD010F94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9" name="Elipse 968">
                  <a:extLst>
                    <a:ext uri="{FF2B5EF4-FFF2-40B4-BE49-F238E27FC236}">
                      <a16:creationId xmlns:a16="http://schemas.microsoft.com/office/drawing/2014/main" id="{1705A655-E953-4AF3-88A4-D32422562B23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0" name="Elipse 969">
                  <a:extLst>
                    <a:ext uri="{FF2B5EF4-FFF2-40B4-BE49-F238E27FC236}">
                      <a16:creationId xmlns:a16="http://schemas.microsoft.com/office/drawing/2014/main" id="{FE3D3128-DFD0-4C05-BCE0-007E59437638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1" name="Elipse 970">
                  <a:extLst>
                    <a:ext uri="{FF2B5EF4-FFF2-40B4-BE49-F238E27FC236}">
                      <a16:creationId xmlns:a16="http://schemas.microsoft.com/office/drawing/2014/main" id="{78834089-E94F-4C89-94CE-28E98D7296A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2" name="Elipse 971">
                  <a:extLst>
                    <a:ext uri="{FF2B5EF4-FFF2-40B4-BE49-F238E27FC236}">
                      <a16:creationId xmlns:a16="http://schemas.microsoft.com/office/drawing/2014/main" id="{A34B4015-AD7A-487C-A481-A4C76850624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3" name="Elipse 972">
                  <a:extLst>
                    <a:ext uri="{FF2B5EF4-FFF2-40B4-BE49-F238E27FC236}">
                      <a16:creationId xmlns:a16="http://schemas.microsoft.com/office/drawing/2014/main" id="{AB7EA373-C46C-4AAC-BADB-E4C8AFE0AF8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4" name="Elipse 973">
                  <a:extLst>
                    <a:ext uri="{FF2B5EF4-FFF2-40B4-BE49-F238E27FC236}">
                      <a16:creationId xmlns:a16="http://schemas.microsoft.com/office/drawing/2014/main" id="{F3E316F8-5640-4261-BF35-C57C48770D4E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5" name="Elipse 974">
                  <a:extLst>
                    <a:ext uri="{FF2B5EF4-FFF2-40B4-BE49-F238E27FC236}">
                      <a16:creationId xmlns:a16="http://schemas.microsoft.com/office/drawing/2014/main" id="{7AA664CD-A31E-4DD8-ABC0-0679D67699CD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6" name="Elipse 975">
                  <a:extLst>
                    <a:ext uri="{FF2B5EF4-FFF2-40B4-BE49-F238E27FC236}">
                      <a16:creationId xmlns:a16="http://schemas.microsoft.com/office/drawing/2014/main" id="{8ABFE2A8-FBB0-49CB-876C-451CA0E078C1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7" name="Elipse 976">
                  <a:extLst>
                    <a:ext uri="{FF2B5EF4-FFF2-40B4-BE49-F238E27FC236}">
                      <a16:creationId xmlns:a16="http://schemas.microsoft.com/office/drawing/2014/main" id="{125EC90E-584C-491A-B31C-668FF718AB78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7" name="Agrupar 676">
              <a:extLst>
                <a:ext uri="{FF2B5EF4-FFF2-40B4-BE49-F238E27FC236}">
                  <a16:creationId xmlns:a16="http://schemas.microsoft.com/office/drawing/2014/main" id="{E4442BE4-0C43-401D-B529-F9E415E9A2B9}"/>
                </a:ext>
              </a:extLst>
            </p:cNvPr>
            <p:cNvGrpSpPr/>
            <p:nvPr/>
          </p:nvGrpSpPr>
          <p:grpSpPr>
            <a:xfrm>
              <a:off x="-2063712" y="3882858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906" name="Agrupar 905">
                <a:extLst>
                  <a:ext uri="{FF2B5EF4-FFF2-40B4-BE49-F238E27FC236}">
                    <a16:creationId xmlns:a16="http://schemas.microsoft.com/office/drawing/2014/main" id="{CEB04AA3-237A-48D3-B38F-F95CCC49C584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52" name="Elipse 951">
                  <a:extLst>
                    <a:ext uri="{FF2B5EF4-FFF2-40B4-BE49-F238E27FC236}">
                      <a16:creationId xmlns:a16="http://schemas.microsoft.com/office/drawing/2014/main" id="{42BB8EA1-5E0F-4EFC-B57D-5E9CE67E6BF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3" name="Elipse 952">
                  <a:extLst>
                    <a:ext uri="{FF2B5EF4-FFF2-40B4-BE49-F238E27FC236}">
                      <a16:creationId xmlns:a16="http://schemas.microsoft.com/office/drawing/2014/main" id="{0310DF7F-EE18-4DEE-836A-5162A913D1A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4" name="Elipse 953">
                  <a:extLst>
                    <a:ext uri="{FF2B5EF4-FFF2-40B4-BE49-F238E27FC236}">
                      <a16:creationId xmlns:a16="http://schemas.microsoft.com/office/drawing/2014/main" id="{43955400-E761-493C-B3BB-65E1104414A3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5" name="Elipse 954">
                  <a:extLst>
                    <a:ext uri="{FF2B5EF4-FFF2-40B4-BE49-F238E27FC236}">
                      <a16:creationId xmlns:a16="http://schemas.microsoft.com/office/drawing/2014/main" id="{8DC8FB61-172C-4886-84DB-359480B9E535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6" name="Elipse 955">
                  <a:extLst>
                    <a:ext uri="{FF2B5EF4-FFF2-40B4-BE49-F238E27FC236}">
                      <a16:creationId xmlns:a16="http://schemas.microsoft.com/office/drawing/2014/main" id="{E4C49046-AF88-40C6-89B4-BF58C8D22555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7" name="Elipse 956">
                  <a:extLst>
                    <a:ext uri="{FF2B5EF4-FFF2-40B4-BE49-F238E27FC236}">
                      <a16:creationId xmlns:a16="http://schemas.microsoft.com/office/drawing/2014/main" id="{A8F8499A-33EB-411A-9442-5DE0EDC455AB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8" name="Elipse 957">
                  <a:extLst>
                    <a:ext uri="{FF2B5EF4-FFF2-40B4-BE49-F238E27FC236}">
                      <a16:creationId xmlns:a16="http://schemas.microsoft.com/office/drawing/2014/main" id="{4B0A346F-72BE-4CF9-A473-5D951EC245EE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9" name="Elipse 958">
                  <a:extLst>
                    <a:ext uri="{FF2B5EF4-FFF2-40B4-BE49-F238E27FC236}">
                      <a16:creationId xmlns:a16="http://schemas.microsoft.com/office/drawing/2014/main" id="{41A7F6C1-2839-41B3-BEBB-45C1B698778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0" name="Elipse 959">
                  <a:extLst>
                    <a:ext uri="{FF2B5EF4-FFF2-40B4-BE49-F238E27FC236}">
                      <a16:creationId xmlns:a16="http://schemas.microsoft.com/office/drawing/2014/main" id="{18C0CDBA-9EAF-4AC7-AB21-220A3921CD73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1" name="Elipse 960">
                  <a:extLst>
                    <a:ext uri="{FF2B5EF4-FFF2-40B4-BE49-F238E27FC236}">
                      <a16:creationId xmlns:a16="http://schemas.microsoft.com/office/drawing/2014/main" id="{BD6D45C6-0FFC-4468-8FA4-BD0DCBB6175F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7" name="Agrupar 906">
                <a:extLst>
                  <a:ext uri="{FF2B5EF4-FFF2-40B4-BE49-F238E27FC236}">
                    <a16:creationId xmlns:a16="http://schemas.microsoft.com/office/drawing/2014/main" id="{D3728E86-7180-4F99-BD51-3A8236810050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42" name="Elipse 941">
                  <a:extLst>
                    <a:ext uri="{FF2B5EF4-FFF2-40B4-BE49-F238E27FC236}">
                      <a16:creationId xmlns:a16="http://schemas.microsoft.com/office/drawing/2014/main" id="{140CFECA-7EF1-42CE-BCFE-DF096E5B94CF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3" name="Elipse 942">
                  <a:extLst>
                    <a:ext uri="{FF2B5EF4-FFF2-40B4-BE49-F238E27FC236}">
                      <a16:creationId xmlns:a16="http://schemas.microsoft.com/office/drawing/2014/main" id="{ECF22137-6C3E-41F7-8D4A-EF4E88BA0E8F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4" name="Elipse 943">
                  <a:extLst>
                    <a:ext uri="{FF2B5EF4-FFF2-40B4-BE49-F238E27FC236}">
                      <a16:creationId xmlns:a16="http://schemas.microsoft.com/office/drawing/2014/main" id="{0592CAB9-998D-47D3-AE4B-22ABF474F5B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5" name="Elipse 944">
                  <a:extLst>
                    <a:ext uri="{FF2B5EF4-FFF2-40B4-BE49-F238E27FC236}">
                      <a16:creationId xmlns:a16="http://schemas.microsoft.com/office/drawing/2014/main" id="{7E9F6575-3B66-4C85-BF52-016EC5EF591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6" name="Elipse 945">
                  <a:extLst>
                    <a:ext uri="{FF2B5EF4-FFF2-40B4-BE49-F238E27FC236}">
                      <a16:creationId xmlns:a16="http://schemas.microsoft.com/office/drawing/2014/main" id="{DDEA6A22-D5F0-4175-8512-AA62A0FE9FCA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7" name="Elipse 946">
                  <a:extLst>
                    <a:ext uri="{FF2B5EF4-FFF2-40B4-BE49-F238E27FC236}">
                      <a16:creationId xmlns:a16="http://schemas.microsoft.com/office/drawing/2014/main" id="{AC9F92AD-2031-496B-8E2C-4C795B9557D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8" name="Elipse 947">
                  <a:extLst>
                    <a:ext uri="{FF2B5EF4-FFF2-40B4-BE49-F238E27FC236}">
                      <a16:creationId xmlns:a16="http://schemas.microsoft.com/office/drawing/2014/main" id="{3B558C43-7D23-4C5D-8A56-2DA97753E01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9" name="Elipse 948">
                  <a:extLst>
                    <a:ext uri="{FF2B5EF4-FFF2-40B4-BE49-F238E27FC236}">
                      <a16:creationId xmlns:a16="http://schemas.microsoft.com/office/drawing/2014/main" id="{0620D432-32DF-4DD5-B95E-0191D695593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0" name="Elipse 949">
                  <a:extLst>
                    <a:ext uri="{FF2B5EF4-FFF2-40B4-BE49-F238E27FC236}">
                      <a16:creationId xmlns:a16="http://schemas.microsoft.com/office/drawing/2014/main" id="{06F0C3AD-CD0E-4B0C-9768-337A98693B08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1" name="Elipse 950">
                  <a:extLst>
                    <a:ext uri="{FF2B5EF4-FFF2-40B4-BE49-F238E27FC236}">
                      <a16:creationId xmlns:a16="http://schemas.microsoft.com/office/drawing/2014/main" id="{C03E905C-D865-4DA3-AF4B-E5C40476641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8" name="Agrupar 907">
                <a:extLst>
                  <a:ext uri="{FF2B5EF4-FFF2-40B4-BE49-F238E27FC236}">
                    <a16:creationId xmlns:a16="http://schemas.microsoft.com/office/drawing/2014/main" id="{95A38F5F-C888-42E5-8F01-B6AE4E4E483E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32" name="Elipse 931">
                  <a:extLst>
                    <a:ext uri="{FF2B5EF4-FFF2-40B4-BE49-F238E27FC236}">
                      <a16:creationId xmlns:a16="http://schemas.microsoft.com/office/drawing/2014/main" id="{7945CB98-991C-413B-8985-DC9CE9472D4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3" name="Elipse 932">
                  <a:extLst>
                    <a:ext uri="{FF2B5EF4-FFF2-40B4-BE49-F238E27FC236}">
                      <a16:creationId xmlns:a16="http://schemas.microsoft.com/office/drawing/2014/main" id="{D27FA942-17F3-4FFD-9472-4FCD7DD7897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4" name="Elipse 933">
                  <a:extLst>
                    <a:ext uri="{FF2B5EF4-FFF2-40B4-BE49-F238E27FC236}">
                      <a16:creationId xmlns:a16="http://schemas.microsoft.com/office/drawing/2014/main" id="{2B7633F9-2F98-476A-8848-7E601B1B5982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6" name="Elipse 935">
                  <a:extLst>
                    <a:ext uri="{FF2B5EF4-FFF2-40B4-BE49-F238E27FC236}">
                      <a16:creationId xmlns:a16="http://schemas.microsoft.com/office/drawing/2014/main" id="{638BDF21-4DD5-43D1-AFBF-FFD25F33B32B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7" name="Elipse 936">
                  <a:extLst>
                    <a:ext uri="{FF2B5EF4-FFF2-40B4-BE49-F238E27FC236}">
                      <a16:creationId xmlns:a16="http://schemas.microsoft.com/office/drawing/2014/main" id="{F5EC0B6C-D99C-428A-9FA8-B1DDF89F53A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8" name="Elipse 937">
                  <a:extLst>
                    <a:ext uri="{FF2B5EF4-FFF2-40B4-BE49-F238E27FC236}">
                      <a16:creationId xmlns:a16="http://schemas.microsoft.com/office/drawing/2014/main" id="{F744D7CB-0DDB-4BE0-B363-60CCED8BB4C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9" name="Elipse 938">
                  <a:extLst>
                    <a:ext uri="{FF2B5EF4-FFF2-40B4-BE49-F238E27FC236}">
                      <a16:creationId xmlns:a16="http://schemas.microsoft.com/office/drawing/2014/main" id="{70F38115-60C3-4A71-802A-6FD2827F107C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0" name="Elipse 939">
                  <a:extLst>
                    <a:ext uri="{FF2B5EF4-FFF2-40B4-BE49-F238E27FC236}">
                      <a16:creationId xmlns:a16="http://schemas.microsoft.com/office/drawing/2014/main" id="{AC7957A1-733B-404C-A544-7AE17310F1B7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41" name="Elipse 940">
                  <a:extLst>
                    <a:ext uri="{FF2B5EF4-FFF2-40B4-BE49-F238E27FC236}">
                      <a16:creationId xmlns:a16="http://schemas.microsoft.com/office/drawing/2014/main" id="{19EDD887-58E1-4E17-BA0F-DDEE9CE7CD16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9" name="Agrupar 908">
                <a:extLst>
                  <a:ext uri="{FF2B5EF4-FFF2-40B4-BE49-F238E27FC236}">
                    <a16:creationId xmlns:a16="http://schemas.microsoft.com/office/drawing/2014/main" id="{3A5EF083-8BA0-4361-9D38-CC59ADED35FC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922" name="Elipse 921">
                  <a:extLst>
                    <a:ext uri="{FF2B5EF4-FFF2-40B4-BE49-F238E27FC236}">
                      <a16:creationId xmlns:a16="http://schemas.microsoft.com/office/drawing/2014/main" id="{ACDD3E7A-0F87-41C3-954B-022A95BCB67E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3" name="Elipse 922">
                  <a:extLst>
                    <a:ext uri="{FF2B5EF4-FFF2-40B4-BE49-F238E27FC236}">
                      <a16:creationId xmlns:a16="http://schemas.microsoft.com/office/drawing/2014/main" id="{9097FC89-75AF-414D-88E6-9A54DBBA0D92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4" name="Elipse 923">
                  <a:extLst>
                    <a:ext uri="{FF2B5EF4-FFF2-40B4-BE49-F238E27FC236}">
                      <a16:creationId xmlns:a16="http://schemas.microsoft.com/office/drawing/2014/main" id="{5F19DABB-9A61-4EF8-B0CD-FB7C4CE9B72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5" name="Elipse 924">
                  <a:extLst>
                    <a:ext uri="{FF2B5EF4-FFF2-40B4-BE49-F238E27FC236}">
                      <a16:creationId xmlns:a16="http://schemas.microsoft.com/office/drawing/2014/main" id="{D673CA03-3048-48F6-8A5F-C901E69D021D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6" name="Elipse 925">
                  <a:extLst>
                    <a:ext uri="{FF2B5EF4-FFF2-40B4-BE49-F238E27FC236}">
                      <a16:creationId xmlns:a16="http://schemas.microsoft.com/office/drawing/2014/main" id="{1F84C4C3-6507-4185-97C5-1E263DF09F6D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7" name="Elipse 926">
                  <a:extLst>
                    <a:ext uri="{FF2B5EF4-FFF2-40B4-BE49-F238E27FC236}">
                      <a16:creationId xmlns:a16="http://schemas.microsoft.com/office/drawing/2014/main" id="{4C06D419-9F7D-4565-B819-7C2E9BC26AB0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8" name="Elipse 927">
                  <a:extLst>
                    <a:ext uri="{FF2B5EF4-FFF2-40B4-BE49-F238E27FC236}">
                      <a16:creationId xmlns:a16="http://schemas.microsoft.com/office/drawing/2014/main" id="{EC61A559-2BB9-4CF2-B6C1-461D6036379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9" name="Elipse 928">
                  <a:extLst>
                    <a:ext uri="{FF2B5EF4-FFF2-40B4-BE49-F238E27FC236}">
                      <a16:creationId xmlns:a16="http://schemas.microsoft.com/office/drawing/2014/main" id="{89CF9698-5256-4254-8E65-621C7361611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0" name="Elipse 929">
                  <a:extLst>
                    <a:ext uri="{FF2B5EF4-FFF2-40B4-BE49-F238E27FC236}">
                      <a16:creationId xmlns:a16="http://schemas.microsoft.com/office/drawing/2014/main" id="{30559204-4048-4CF2-B78D-12C5F0762F98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1" name="Elipse 930">
                  <a:extLst>
                    <a:ext uri="{FF2B5EF4-FFF2-40B4-BE49-F238E27FC236}">
                      <a16:creationId xmlns:a16="http://schemas.microsoft.com/office/drawing/2014/main" id="{1636B938-9762-4DAF-8207-EB2578AA4433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10" name="Agrupar 909">
                <a:extLst>
                  <a:ext uri="{FF2B5EF4-FFF2-40B4-BE49-F238E27FC236}">
                    <a16:creationId xmlns:a16="http://schemas.microsoft.com/office/drawing/2014/main" id="{4B526B2C-D8CA-4ED4-86EF-073C13BDD14F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911" name="Elipse 910">
                  <a:extLst>
                    <a:ext uri="{FF2B5EF4-FFF2-40B4-BE49-F238E27FC236}">
                      <a16:creationId xmlns:a16="http://schemas.microsoft.com/office/drawing/2014/main" id="{C7375BEA-645B-40A3-9DE3-6D4F62CD903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2" name="Elipse 911">
                  <a:extLst>
                    <a:ext uri="{FF2B5EF4-FFF2-40B4-BE49-F238E27FC236}">
                      <a16:creationId xmlns:a16="http://schemas.microsoft.com/office/drawing/2014/main" id="{3D9BC296-4DAD-4049-BEB1-6D2853AD823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3" name="Elipse 912">
                  <a:extLst>
                    <a:ext uri="{FF2B5EF4-FFF2-40B4-BE49-F238E27FC236}">
                      <a16:creationId xmlns:a16="http://schemas.microsoft.com/office/drawing/2014/main" id="{3F9C04FC-F575-48ED-A13A-A777BA39BBF5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4" name="Elipse 913">
                  <a:extLst>
                    <a:ext uri="{FF2B5EF4-FFF2-40B4-BE49-F238E27FC236}">
                      <a16:creationId xmlns:a16="http://schemas.microsoft.com/office/drawing/2014/main" id="{2F5E2D48-525D-4BB9-8426-4EF695E1C9F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5" name="Elipse 914">
                  <a:extLst>
                    <a:ext uri="{FF2B5EF4-FFF2-40B4-BE49-F238E27FC236}">
                      <a16:creationId xmlns:a16="http://schemas.microsoft.com/office/drawing/2014/main" id="{ED16DDE5-7C45-4234-80D7-61990F46F8A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6" name="Elipse 915">
                  <a:extLst>
                    <a:ext uri="{FF2B5EF4-FFF2-40B4-BE49-F238E27FC236}">
                      <a16:creationId xmlns:a16="http://schemas.microsoft.com/office/drawing/2014/main" id="{1C29A5E0-B789-418A-A38A-233761678ABE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7" name="Elipse 916">
                  <a:extLst>
                    <a:ext uri="{FF2B5EF4-FFF2-40B4-BE49-F238E27FC236}">
                      <a16:creationId xmlns:a16="http://schemas.microsoft.com/office/drawing/2014/main" id="{78E622EA-8428-448D-A4C0-509ABA3FEC67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8" name="Elipse 917">
                  <a:extLst>
                    <a:ext uri="{FF2B5EF4-FFF2-40B4-BE49-F238E27FC236}">
                      <a16:creationId xmlns:a16="http://schemas.microsoft.com/office/drawing/2014/main" id="{AC3AC9BB-DB8E-4AC5-99A4-434341DDDE7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9" name="Elipse 918">
                  <a:extLst>
                    <a:ext uri="{FF2B5EF4-FFF2-40B4-BE49-F238E27FC236}">
                      <a16:creationId xmlns:a16="http://schemas.microsoft.com/office/drawing/2014/main" id="{9EA40D75-0666-4A16-9DE6-29D7B527ECE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0" name="Elipse 919">
                  <a:extLst>
                    <a:ext uri="{FF2B5EF4-FFF2-40B4-BE49-F238E27FC236}">
                      <a16:creationId xmlns:a16="http://schemas.microsoft.com/office/drawing/2014/main" id="{E68A6FEE-C360-4950-BC59-0740367ED9C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21" name="Elipse 920">
                  <a:extLst>
                    <a:ext uri="{FF2B5EF4-FFF2-40B4-BE49-F238E27FC236}">
                      <a16:creationId xmlns:a16="http://schemas.microsoft.com/office/drawing/2014/main" id="{D175D945-46D0-4BC1-83FC-63517C1FC2E6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8" name="Agrupar 677">
              <a:extLst>
                <a:ext uri="{FF2B5EF4-FFF2-40B4-BE49-F238E27FC236}">
                  <a16:creationId xmlns:a16="http://schemas.microsoft.com/office/drawing/2014/main" id="{F53CA05E-1E88-4408-846B-D8323A859C17}"/>
                </a:ext>
              </a:extLst>
            </p:cNvPr>
            <p:cNvGrpSpPr/>
            <p:nvPr/>
          </p:nvGrpSpPr>
          <p:grpSpPr>
            <a:xfrm>
              <a:off x="-2063712" y="4286835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850" name="Agrupar 849">
                <a:extLst>
                  <a:ext uri="{FF2B5EF4-FFF2-40B4-BE49-F238E27FC236}">
                    <a16:creationId xmlns:a16="http://schemas.microsoft.com/office/drawing/2014/main" id="{DCC07FD1-3B69-4F3D-B965-411E7EC8FC55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96" name="Elipse 895">
                  <a:extLst>
                    <a:ext uri="{FF2B5EF4-FFF2-40B4-BE49-F238E27FC236}">
                      <a16:creationId xmlns:a16="http://schemas.microsoft.com/office/drawing/2014/main" id="{9575F141-5666-462E-8B0D-50222941C7D5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7" name="Elipse 896">
                  <a:extLst>
                    <a:ext uri="{FF2B5EF4-FFF2-40B4-BE49-F238E27FC236}">
                      <a16:creationId xmlns:a16="http://schemas.microsoft.com/office/drawing/2014/main" id="{22AD1A53-3431-410A-A544-7A8E1CCC05FF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8" name="Elipse 897">
                  <a:extLst>
                    <a:ext uri="{FF2B5EF4-FFF2-40B4-BE49-F238E27FC236}">
                      <a16:creationId xmlns:a16="http://schemas.microsoft.com/office/drawing/2014/main" id="{756ECB2E-8109-4875-83BF-2FB2CA95B2A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9" name="Elipse 898">
                  <a:extLst>
                    <a:ext uri="{FF2B5EF4-FFF2-40B4-BE49-F238E27FC236}">
                      <a16:creationId xmlns:a16="http://schemas.microsoft.com/office/drawing/2014/main" id="{B5D22AA1-825E-49A2-B910-0319C948E395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0" name="Elipse 899">
                  <a:extLst>
                    <a:ext uri="{FF2B5EF4-FFF2-40B4-BE49-F238E27FC236}">
                      <a16:creationId xmlns:a16="http://schemas.microsoft.com/office/drawing/2014/main" id="{75A96892-757D-419F-972F-0F3F24EE6F17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1" name="Elipse 900">
                  <a:extLst>
                    <a:ext uri="{FF2B5EF4-FFF2-40B4-BE49-F238E27FC236}">
                      <a16:creationId xmlns:a16="http://schemas.microsoft.com/office/drawing/2014/main" id="{59893EE5-9ADA-4DAF-A0F5-F708ED38B224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2" name="Elipse 901">
                  <a:extLst>
                    <a:ext uri="{FF2B5EF4-FFF2-40B4-BE49-F238E27FC236}">
                      <a16:creationId xmlns:a16="http://schemas.microsoft.com/office/drawing/2014/main" id="{1B62DD7A-4B97-4AAB-8983-CAF9008F19BE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3" name="Elipse 902">
                  <a:extLst>
                    <a:ext uri="{FF2B5EF4-FFF2-40B4-BE49-F238E27FC236}">
                      <a16:creationId xmlns:a16="http://schemas.microsoft.com/office/drawing/2014/main" id="{F2D57CF6-D03F-4DEC-8DC0-3D77E6092BD1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4" name="Elipse 903">
                  <a:extLst>
                    <a:ext uri="{FF2B5EF4-FFF2-40B4-BE49-F238E27FC236}">
                      <a16:creationId xmlns:a16="http://schemas.microsoft.com/office/drawing/2014/main" id="{B35BCC66-EE05-441B-A63A-792B801D095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05" name="Elipse 904">
                  <a:extLst>
                    <a:ext uri="{FF2B5EF4-FFF2-40B4-BE49-F238E27FC236}">
                      <a16:creationId xmlns:a16="http://schemas.microsoft.com/office/drawing/2014/main" id="{5D9073CA-60D6-4B79-81EC-FF69AA353FDC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1" name="Agrupar 850">
                <a:extLst>
                  <a:ext uri="{FF2B5EF4-FFF2-40B4-BE49-F238E27FC236}">
                    <a16:creationId xmlns:a16="http://schemas.microsoft.com/office/drawing/2014/main" id="{90510081-4200-4DFE-8AFD-E7AC918DDBB0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86" name="Elipse 885">
                  <a:extLst>
                    <a:ext uri="{FF2B5EF4-FFF2-40B4-BE49-F238E27FC236}">
                      <a16:creationId xmlns:a16="http://schemas.microsoft.com/office/drawing/2014/main" id="{BEA93820-2FF1-4D3B-B554-C6E1BFD73BD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7" name="Elipse 886">
                  <a:extLst>
                    <a:ext uri="{FF2B5EF4-FFF2-40B4-BE49-F238E27FC236}">
                      <a16:creationId xmlns:a16="http://schemas.microsoft.com/office/drawing/2014/main" id="{09200424-2B8B-46AB-A204-5EABC01EB64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8" name="Elipse 887">
                  <a:extLst>
                    <a:ext uri="{FF2B5EF4-FFF2-40B4-BE49-F238E27FC236}">
                      <a16:creationId xmlns:a16="http://schemas.microsoft.com/office/drawing/2014/main" id="{88CEBF9A-9E3D-4E89-85C3-9F49C460F4F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9" name="Elipse 888">
                  <a:extLst>
                    <a:ext uri="{FF2B5EF4-FFF2-40B4-BE49-F238E27FC236}">
                      <a16:creationId xmlns:a16="http://schemas.microsoft.com/office/drawing/2014/main" id="{2F9BBEB1-5E4E-499C-9A47-DCCADFEC9BC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0" name="Elipse 889">
                  <a:extLst>
                    <a:ext uri="{FF2B5EF4-FFF2-40B4-BE49-F238E27FC236}">
                      <a16:creationId xmlns:a16="http://schemas.microsoft.com/office/drawing/2014/main" id="{C3584B23-088C-44FC-9B26-3184F73D4E0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1" name="Elipse 890">
                  <a:extLst>
                    <a:ext uri="{FF2B5EF4-FFF2-40B4-BE49-F238E27FC236}">
                      <a16:creationId xmlns:a16="http://schemas.microsoft.com/office/drawing/2014/main" id="{C4DAA26B-2A24-4BFA-AFE4-3BFDA3C4C912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2" name="Elipse 891">
                  <a:extLst>
                    <a:ext uri="{FF2B5EF4-FFF2-40B4-BE49-F238E27FC236}">
                      <a16:creationId xmlns:a16="http://schemas.microsoft.com/office/drawing/2014/main" id="{6A8C9E27-8566-47E7-B4DC-E0AD20EACF2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3" name="Elipse 892">
                  <a:extLst>
                    <a:ext uri="{FF2B5EF4-FFF2-40B4-BE49-F238E27FC236}">
                      <a16:creationId xmlns:a16="http://schemas.microsoft.com/office/drawing/2014/main" id="{76B9168D-EDDD-4248-A645-9FDB3C5EF61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4" name="Elipse 893">
                  <a:extLst>
                    <a:ext uri="{FF2B5EF4-FFF2-40B4-BE49-F238E27FC236}">
                      <a16:creationId xmlns:a16="http://schemas.microsoft.com/office/drawing/2014/main" id="{1827A3E0-1198-4232-9A40-67CD13CA6C56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5" name="Elipse 894">
                  <a:extLst>
                    <a:ext uri="{FF2B5EF4-FFF2-40B4-BE49-F238E27FC236}">
                      <a16:creationId xmlns:a16="http://schemas.microsoft.com/office/drawing/2014/main" id="{58CF986A-DC88-471D-8D46-65B4DA20D28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2" name="Agrupar 851">
                <a:extLst>
                  <a:ext uri="{FF2B5EF4-FFF2-40B4-BE49-F238E27FC236}">
                    <a16:creationId xmlns:a16="http://schemas.microsoft.com/office/drawing/2014/main" id="{5F573911-8469-43C3-9E03-ADA26733FD24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76" name="Elipse 875">
                  <a:extLst>
                    <a:ext uri="{FF2B5EF4-FFF2-40B4-BE49-F238E27FC236}">
                      <a16:creationId xmlns:a16="http://schemas.microsoft.com/office/drawing/2014/main" id="{2A876A9A-7E42-473C-94EA-893607099399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7" name="Elipse 876">
                  <a:extLst>
                    <a:ext uri="{FF2B5EF4-FFF2-40B4-BE49-F238E27FC236}">
                      <a16:creationId xmlns:a16="http://schemas.microsoft.com/office/drawing/2014/main" id="{1F4C5630-0341-4971-A9FE-E1ABC6655048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8" name="Elipse 877">
                  <a:extLst>
                    <a:ext uri="{FF2B5EF4-FFF2-40B4-BE49-F238E27FC236}">
                      <a16:creationId xmlns:a16="http://schemas.microsoft.com/office/drawing/2014/main" id="{E5CFC925-30BB-4F29-8C4F-492B5482AB45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9" name="Elipse 878">
                  <a:extLst>
                    <a:ext uri="{FF2B5EF4-FFF2-40B4-BE49-F238E27FC236}">
                      <a16:creationId xmlns:a16="http://schemas.microsoft.com/office/drawing/2014/main" id="{649FE383-BED0-447F-871D-D4B63BEFA6D6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0" name="Elipse 879">
                  <a:extLst>
                    <a:ext uri="{FF2B5EF4-FFF2-40B4-BE49-F238E27FC236}">
                      <a16:creationId xmlns:a16="http://schemas.microsoft.com/office/drawing/2014/main" id="{F957FABF-3AC3-4B8C-AD46-9E749C65DCA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1" name="Elipse 880">
                  <a:extLst>
                    <a:ext uri="{FF2B5EF4-FFF2-40B4-BE49-F238E27FC236}">
                      <a16:creationId xmlns:a16="http://schemas.microsoft.com/office/drawing/2014/main" id="{2D996CDD-399E-43CF-B1F4-E230B7E91D4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2" name="Elipse 881">
                  <a:extLst>
                    <a:ext uri="{FF2B5EF4-FFF2-40B4-BE49-F238E27FC236}">
                      <a16:creationId xmlns:a16="http://schemas.microsoft.com/office/drawing/2014/main" id="{950B68A5-485F-4BD5-9CCA-8A2A09280E9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3" name="Elipse 882">
                  <a:extLst>
                    <a:ext uri="{FF2B5EF4-FFF2-40B4-BE49-F238E27FC236}">
                      <a16:creationId xmlns:a16="http://schemas.microsoft.com/office/drawing/2014/main" id="{F9A908CF-6140-4C55-8616-CDFFDB4EDCD2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4" name="Elipse 883">
                  <a:extLst>
                    <a:ext uri="{FF2B5EF4-FFF2-40B4-BE49-F238E27FC236}">
                      <a16:creationId xmlns:a16="http://schemas.microsoft.com/office/drawing/2014/main" id="{80449B34-B27F-477A-8267-2A202903CCFC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5" name="Elipse 884">
                  <a:extLst>
                    <a:ext uri="{FF2B5EF4-FFF2-40B4-BE49-F238E27FC236}">
                      <a16:creationId xmlns:a16="http://schemas.microsoft.com/office/drawing/2014/main" id="{76E0EE44-4501-44A6-9E25-7E58A8E462B4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3" name="Agrupar 852">
                <a:extLst>
                  <a:ext uri="{FF2B5EF4-FFF2-40B4-BE49-F238E27FC236}">
                    <a16:creationId xmlns:a16="http://schemas.microsoft.com/office/drawing/2014/main" id="{3CA142F2-25AC-4B02-AEC1-A1BD97ED550E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66" name="Elipse 865">
                  <a:extLst>
                    <a:ext uri="{FF2B5EF4-FFF2-40B4-BE49-F238E27FC236}">
                      <a16:creationId xmlns:a16="http://schemas.microsoft.com/office/drawing/2014/main" id="{E8280AC9-9ED2-430A-938F-545681A86359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7" name="Elipse 866">
                  <a:extLst>
                    <a:ext uri="{FF2B5EF4-FFF2-40B4-BE49-F238E27FC236}">
                      <a16:creationId xmlns:a16="http://schemas.microsoft.com/office/drawing/2014/main" id="{20BC809B-BD84-44C4-AC29-740D2C126355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8" name="Elipse 867">
                  <a:extLst>
                    <a:ext uri="{FF2B5EF4-FFF2-40B4-BE49-F238E27FC236}">
                      <a16:creationId xmlns:a16="http://schemas.microsoft.com/office/drawing/2014/main" id="{D337EB6C-EC70-453A-9266-1603144BBAD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9" name="Elipse 868">
                  <a:extLst>
                    <a:ext uri="{FF2B5EF4-FFF2-40B4-BE49-F238E27FC236}">
                      <a16:creationId xmlns:a16="http://schemas.microsoft.com/office/drawing/2014/main" id="{CDA5E959-D0A3-4810-81C9-C8368941799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0" name="Elipse 869">
                  <a:extLst>
                    <a:ext uri="{FF2B5EF4-FFF2-40B4-BE49-F238E27FC236}">
                      <a16:creationId xmlns:a16="http://schemas.microsoft.com/office/drawing/2014/main" id="{79A88271-AD72-4458-AF4F-27902913931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2" name="Elipse 871">
                  <a:extLst>
                    <a:ext uri="{FF2B5EF4-FFF2-40B4-BE49-F238E27FC236}">
                      <a16:creationId xmlns:a16="http://schemas.microsoft.com/office/drawing/2014/main" id="{FA8F102E-4546-40C4-983F-6A6354C4B82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3" name="Elipse 872">
                  <a:extLst>
                    <a:ext uri="{FF2B5EF4-FFF2-40B4-BE49-F238E27FC236}">
                      <a16:creationId xmlns:a16="http://schemas.microsoft.com/office/drawing/2014/main" id="{966299A0-A1B0-4CAC-8582-467AE71B3BE2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4" name="Elipse 873">
                  <a:extLst>
                    <a:ext uri="{FF2B5EF4-FFF2-40B4-BE49-F238E27FC236}">
                      <a16:creationId xmlns:a16="http://schemas.microsoft.com/office/drawing/2014/main" id="{4D354D9D-81B7-47B5-8400-B7ED2024C581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5" name="Elipse 874">
                  <a:extLst>
                    <a:ext uri="{FF2B5EF4-FFF2-40B4-BE49-F238E27FC236}">
                      <a16:creationId xmlns:a16="http://schemas.microsoft.com/office/drawing/2014/main" id="{D376FEED-43D5-4846-A242-27CCF6000A1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54" name="Agrupar 853">
                <a:extLst>
                  <a:ext uri="{FF2B5EF4-FFF2-40B4-BE49-F238E27FC236}">
                    <a16:creationId xmlns:a16="http://schemas.microsoft.com/office/drawing/2014/main" id="{466E08DE-DDDF-4AC8-8B15-282822F59C60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855" name="Elipse 854">
                  <a:extLst>
                    <a:ext uri="{FF2B5EF4-FFF2-40B4-BE49-F238E27FC236}">
                      <a16:creationId xmlns:a16="http://schemas.microsoft.com/office/drawing/2014/main" id="{A48223A6-C2B2-44EF-94B3-DE6FEAA44A8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6" name="Elipse 855">
                  <a:extLst>
                    <a:ext uri="{FF2B5EF4-FFF2-40B4-BE49-F238E27FC236}">
                      <a16:creationId xmlns:a16="http://schemas.microsoft.com/office/drawing/2014/main" id="{AA56FB18-714F-49E0-B172-205DD4EAF74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7" name="Elipse 856">
                  <a:extLst>
                    <a:ext uri="{FF2B5EF4-FFF2-40B4-BE49-F238E27FC236}">
                      <a16:creationId xmlns:a16="http://schemas.microsoft.com/office/drawing/2014/main" id="{9AEA94D6-8732-4DD0-9964-1133183A4DBC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8" name="Elipse 857">
                  <a:extLst>
                    <a:ext uri="{FF2B5EF4-FFF2-40B4-BE49-F238E27FC236}">
                      <a16:creationId xmlns:a16="http://schemas.microsoft.com/office/drawing/2014/main" id="{D8C4CE00-BB6D-4E58-89D8-3AD8A16857E0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9" name="Elipse 858">
                  <a:extLst>
                    <a:ext uri="{FF2B5EF4-FFF2-40B4-BE49-F238E27FC236}">
                      <a16:creationId xmlns:a16="http://schemas.microsoft.com/office/drawing/2014/main" id="{D55C6BAC-C6F7-4787-9931-9B796A62258A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0" name="Elipse 859">
                  <a:extLst>
                    <a:ext uri="{FF2B5EF4-FFF2-40B4-BE49-F238E27FC236}">
                      <a16:creationId xmlns:a16="http://schemas.microsoft.com/office/drawing/2014/main" id="{31956F73-434C-4219-A8C4-902EA4370AE6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1" name="Elipse 860">
                  <a:extLst>
                    <a:ext uri="{FF2B5EF4-FFF2-40B4-BE49-F238E27FC236}">
                      <a16:creationId xmlns:a16="http://schemas.microsoft.com/office/drawing/2014/main" id="{755625DD-F7D3-4B7F-B8D5-28773F14F9BB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2" name="Elipse 861">
                  <a:extLst>
                    <a:ext uri="{FF2B5EF4-FFF2-40B4-BE49-F238E27FC236}">
                      <a16:creationId xmlns:a16="http://schemas.microsoft.com/office/drawing/2014/main" id="{11516599-2962-46E8-99E8-626B48F04DE5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3" name="Elipse 862">
                  <a:extLst>
                    <a:ext uri="{FF2B5EF4-FFF2-40B4-BE49-F238E27FC236}">
                      <a16:creationId xmlns:a16="http://schemas.microsoft.com/office/drawing/2014/main" id="{D49BD70B-56C1-4935-BA83-14A2B3CA846C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4" name="Elipse 863">
                  <a:extLst>
                    <a:ext uri="{FF2B5EF4-FFF2-40B4-BE49-F238E27FC236}">
                      <a16:creationId xmlns:a16="http://schemas.microsoft.com/office/drawing/2014/main" id="{2E3F8CFE-6C34-4C95-96F8-74035DF2AB11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5" name="Elipse 864">
                  <a:extLst>
                    <a:ext uri="{FF2B5EF4-FFF2-40B4-BE49-F238E27FC236}">
                      <a16:creationId xmlns:a16="http://schemas.microsoft.com/office/drawing/2014/main" id="{A916BC28-C20B-4AC5-96E6-478AACF1E77B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79" name="Agrupar 678">
              <a:extLst>
                <a:ext uri="{FF2B5EF4-FFF2-40B4-BE49-F238E27FC236}">
                  <a16:creationId xmlns:a16="http://schemas.microsoft.com/office/drawing/2014/main" id="{56712FE3-DB12-4AB8-8640-F767E6D7327B}"/>
                </a:ext>
              </a:extLst>
            </p:cNvPr>
            <p:cNvGrpSpPr/>
            <p:nvPr/>
          </p:nvGrpSpPr>
          <p:grpSpPr>
            <a:xfrm>
              <a:off x="-2063712" y="5498768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794" name="Agrupar 793">
                <a:extLst>
                  <a:ext uri="{FF2B5EF4-FFF2-40B4-BE49-F238E27FC236}">
                    <a16:creationId xmlns:a16="http://schemas.microsoft.com/office/drawing/2014/main" id="{BECEC571-3673-4B24-A07E-2011F2181B63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40" name="Elipse 839">
                  <a:extLst>
                    <a:ext uri="{FF2B5EF4-FFF2-40B4-BE49-F238E27FC236}">
                      <a16:creationId xmlns:a16="http://schemas.microsoft.com/office/drawing/2014/main" id="{198F9131-17A2-4383-BB06-9B9625CBCDC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1" name="Elipse 840">
                  <a:extLst>
                    <a:ext uri="{FF2B5EF4-FFF2-40B4-BE49-F238E27FC236}">
                      <a16:creationId xmlns:a16="http://schemas.microsoft.com/office/drawing/2014/main" id="{4DC405EE-8EC9-4D95-B71D-617A66037FFD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2" name="Elipse 841">
                  <a:extLst>
                    <a:ext uri="{FF2B5EF4-FFF2-40B4-BE49-F238E27FC236}">
                      <a16:creationId xmlns:a16="http://schemas.microsoft.com/office/drawing/2014/main" id="{4C4073E7-1CA7-4400-BC53-34859E5375BB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3" name="Elipse 842">
                  <a:extLst>
                    <a:ext uri="{FF2B5EF4-FFF2-40B4-BE49-F238E27FC236}">
                      <a16:creationId xmlns:a16="http://schemas.microsoft.com/office/drawing/2014/main" id="{8CE98AD2-4EAA-4C6C-A7C1-FD0460041CC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4" name="Elipse 843">
                  <a:extLst>
                    <a:ext uri="{FF2B5EF4-FFF2-40B4-BE49-F238E27FC236}">
                      <a16:creationId xmlns:a16="http://schemas.microsoft.com/office/drawing/2014/main" id="{745C6C8C-4932-4D93-9D0B-A2F9B00894FF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5" name="Elipse 844">
                  <a:extLst>
                    <a:ext uri="{FF2B5EF4-FFF2-40B4-BE49-F238E27FC236}">
                      <a16:creationId xmlns:a16="http://schemas.microsoft.com/office/drawing/2014/main" id="{FE7C6F8F-1D2C-4328-8662-21A15663A39A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6" name="Elipse 845">
                  <a:extLst>
                    <a:ext uri="{FF2B5EF4-FFF2-40B4-BE49-F238E27FC236}">
                      <a16:creationId xmlns:a16="http://schemas.microsoft.com/office/drawing/2014/main" id="{C64D6C33-BE04-4348-A196-359D571815F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7" name="Elipse 846">
                  <a:extLst>
                    <a:ext uri="{FF2B5EF4-FFF2-40B4-BE49-F238E27FC236}">
                      <a16:creationId xmlns:a16="http://schemas.microsoft.com/office/drawing/2014/main" id="{08C12132-CA99-418E-9C32-07759C413BB5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8" name="Elipse 847">
                  <a:extLst>
                    <a:ext uri="{FF2B5EF4-FFF2-40B4-BE49-F238E27FC236}">
                      <a16:creationId xmlns:a16="http://schemas.microsoft.com/office/drawing/2014/main" id="{E1867097-1451-4F9D-939A-0253553EA0FA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9" name="Elipse 848">
                  <a:extLst>
                    <a:ext uri="{FF2B5EF4-FFF2-40B4-BE49-F238E27FC236}">
                      <a16:creationId xmlns:a16="http://schemas.microsoft.com/office/drawing/2014/main" id="{0090E8CC-CF5B-45AB-AAF8-54513A501D4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5" name="Agrupar 794">
                <a:extLst>
                  <a:ext uri="{FF2B5EF4-FFF2-40B4-BE49-F238E27FC236}">
                    <a16:creationId xmlns:a16="http://schemas.microsoft.com/office/drawing/2014/main" id="{95B5FF6E-7230-46F4-B381-5F3B78F32F99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2926374" cy="187798"/>
                <a:chOff x="-1212812" y="2095500"/>
                <a:chExt cx="2926374" cy="187798"/>
              </a:xfrm>
              <a:grpFill/>
            </p:grpSpPr>
            <p:sp>
              <p:nvSpPr>
                <p:cNvPr id="830" name="Elipse 829">
                  <a:extLst>
                    <a:ext uri="{FF2B5EF4-FFF2-40B4-BE49-F238E27FC236}">
                      <a16:creationId xmlns:a16="http://schemas.microsoft.com/office/drawing/2014/main" id="{17EB77E2-EF30-4B21-9503-488AAA219E7A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1" name="Elipse 830">
                  <a:extLst>
                    <a:ext uri="{FF2B5EF4-FFF2-40B4-BE49-F238E27FC236}">
                      <a16:creationId xmlns:a16="http://schemas.microsoft.com/office/drawing/2014/main" id="{7A02E477-6076-4E90-8AED-B3C855CE2A3F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2" name="Elipse 831">
                  <a:extLst>
                    <a:ext uri="{FF2B5EF4-FFF2-40B4-BE49-F238E27FC236}">
                      <a16:creationId xmlns:a16="http://schemas.microsoft.com/office/drawing/2014/main" id="{FEFE374C-6825-428D-B51C-4FE0AD42229F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3" name="Elipse 832">
                  <a:extLst>
                    <a:ext uri="{FF2B5EF4-FFF2-40B4-BE49-F238E27FC236}">
                      <a16:creationId xmlns:a16="http://schemas.microsoft.com/office/drawing/2014/main" id="{F81B9DE2-752B-4BFB-9959-A588DDB1571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4" name="Elipse 833">
                  <a:extLst>
                    <a:ext uri="{FF2B5EF4-FFF2-40B4-BE49-F238E27FC236}">
                      <a16:creationId xmlns:a16="http://schemas.microsoft.com/office/drawing/2014/main" id="{901A00B8-E346-49CB-8FE7-F5D6E216B769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5" name="Elipse 834">
                  <a:extLst>
                    <a:ext uri="{FF2B5EF4-FFF2-40B4-BE49-F238E27FC236}">
                      <a16:creationId xmlns:a16="http://schemas.microsoft.com/office/drawing/2014/main" id="{F36D63F7-36CB-4624-9D6E-7D35007FB5D3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6" name="Elipse 835">
                  <a:extLst>
                    <a:ext uri="{FF2B5EF4-FFF2-40B4-BE49-F238E27FC236}">
                      <a16:creationId xmlns:a16="http://schemas.microsoft.com/office/drawing/2014/main" id="{6C3FE51F-C5A1-4309-94AD-AB8B72EA009E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7" name="Elipse 836">
                  <a:extLst>
                    <a:ext uri="{FF2B5EF4-FFF2-40B4-BE49-F238E27FC236}">
                      <a16:creationId xmlns:a16="http://schemas.microsoft.com/office/drawing/2014/main" id="{F462D488-7CB3-46C8-8D87-507A50C651C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8" name="Elipse 837">
                  <a:extLst>
                    <a:ext uri="{FF2B5EF4-FFF2-40B4-BE49-F238E27FC236}">
                      <a16:creationId xmlns:a16="http://schemas.microsoft.com/office/drawing/2014/main" id="{D48168F2-F37B-4ECC-9A82-481BDB9E6A9F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6" name="Agrupar 795">
                <a:extLst>
                  <a:ext uri="{FF2B5EF4-FFF2-40B4-BE49-F238E27FC236}">
                    <a16:creationId xmlns:a16="http://schemas.microsoft.com/office/drawing/2014/main" id="{9251BB23-C839-48E8-BB5E-6A70981ECFC0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20" name="Elipse 819">
                  <a:extLst>
                    <a:ext uri="{FF2B5EF4-FFF2-40B4-BE49-F238E27FC236}">
                      <a16:creationId xmlns:a16="http://schemas.microsoft.com/office/drawing/2014/main" id="{43E7F07D-447F-44E8-B9CB-C5766784FF85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1" name="Elipse 820">
                  <a:extLst>
                    <a:ext uri="{FF2B5EF4-FFF2-40B4-BE49-F238E27FC236}">
                      <a16:creationId xmlns:a16="http://schemas.microsoft.com/office/drawing/2014/main" id="{186C79F7-00C4-4564-8140-F7875D3CB0C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2" name="Elipse 821">
                  <a:extLst>
                    <a:ext uri="{FF2B5EF4-FFF2-40B4-BE49-F238E27FC236}">
                      <a16:creationId xmlns:a16="http://schemas.microsoft.com/office/drawing/2014/main" id="{B1B9CB80-9EB7-4027-9E63-E8D9311DE42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3" name="Elipse 822">
                  <a:extLst>
                    <a:ext uri="{FF2B5EF4-FFF2-40B4-BE49-F238E27FC236}">
                      <a16:creationId xmlns:a16="http://schemas.microsoft.com/office/drawing/2014/main" id="{FD813589-A081-4A5E-BC69-FE564FFA641A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4" name="Elipse 823">
                  <a:extLst>
                    <a:ext uri="{FF2B5EF4-FFF2-40B4-BE49-F238E27FC236}">
                      <a16:creationId xmlns:a16="http://schemas.microsoft.com/office/drawing/2014/main" id="{A0C1460C-DC72-44F4-A83B-19526867549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5" name="Elipse 824">
                  <a:extLst>
                    <a:ext uri="{FF2B5EF4-FFF2-40B4-BE49-F238E27FC236}">
                      <a16:creationId xmlns:a16="http://schemas.microsoft.com/office/drawing/2014/main" id="{65498086-B2D8-4F95-9BC0-227CB36756B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6" name="Elipse 825">
                  <a:extLst>
                    <a:ext uri="{FF2B5EF4-FFF2-40B4-BE49-F238E27FC236}">
                      <a16:creationId xmlns:a16="http://schemas.microsoft.com/office/drawing/2014/main" id="{70EED248-68F7-4F7D-9257-BF02FADCD72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7" name="Elipse 826">
                  <a:extLst>
                    <a:ext uri="{FF2B5EF4-FFF2-40B4-BE49-F238E27FC236}">
                      <a16:creationId xmlns:a16="http://schemas.microsoft.com/office/drawing/2014/main" id="{8DB401C8-AC8F-47B7-9887-FD7B75B16BA7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8" name="Elipse 827">
                  <a:extLst>
                    <a:ext uri="{FF2B5EF4-FFF2-40B4-BE49-F238E27FC236}">
                      <a16:creationId xmlns:a16="http://schemas.microsoft.com/office/drawing/2014/main" id="{B3883E62-9FDD-443F-B2A2-B5C64E83AB8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9" name="Elipse 828">
                  <a:extLst>
                    <a:ext uri="{FF2B5EF4-FFF2-40B4-BE49-F238E27FC236}">
                      <a16:creationId xmlns:a16="http://schemas.microsoft.com/office/drawing/2014/main" id="{42DAE127-3AF3-4F9E-BF7C-CD1F33CCD27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7" name="Agrupar 796">
                <a:extLst>
                  <a:ext uri="{FF2B5EF4-FFF2-40B4-BE49-F238E27FC236}">
                    <a16:creationId xmlns:a16="http://schemas.microsoft.com/office/drawing/2014/main" id="{AF5ED7ED-2AF5-41E4-B2E7-786269A6790F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810" name="Elipse 809">
                  <a:extLst>
                    <a:ext uri="{FF2B5EF4-FFF2-40B4-BE49-F238E27FC236}">
                      <a16:creationId xmlns:a16="http://schemas.microsoft.com/office/drawing/2014/main" id="{A640B203-CD92-44F4-AFE2-4E6AA91E7D8F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1" name="Elipse 810">
                  <a:extLst>
                    <a:ext uri="{FF2B5EF4-FFF2-40B4-BE49-F238E27FC236}">
                      <a16:creationId xmlns:a16="http://schemas.microsoft.com/office/drawing/2014/main" id="{2F2CB528-B773-40BB-9292-7DF68D832D1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2" name="Elipse 811">
                  <a:extLst>
                    <a:ext uri="{FF2B5EF4-FFF2-40B4-BE49-F238E27FC236}">
                      <a16:creationId xmlns:a16="http://schemas.microsoft.com/office/drawing/2014/main" id="{77D12CCE-FEF2-4C98-AFB8-36ABAD057F7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4" name="Elipse 813">
                  <a:extLst>
                    <a:ext uri="{FF2B5EF4-FFF2-40B4-BE49-F238E27FC236}">
                      <a16:creationId xmlns:a16="http://schemas.microsoft.com/office/drawing/2014/main" id="{08EDFD8E-EC0D-4CA9-B159-1B49F80238C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5" name="Elipse 814">
                  <a:extLst>
                    <a:ext uri="{FF2B5EF4-FFF2-40B4-BE49-F238E27FC236}">
                      <a16:creationId xmlns:a16="http://schemas.microsoft.com/office/drawing/2014/main" id="{D8D6C2DD-015B-4F95-8EC5-C6F96FDD2A2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6" name="Elipse 815">
                  <a:extLst>
                    <a:ext uri="{FF2B5EF4-FFF2-40B4-BE49-F238E27FC236}">
                      <a16:creationId xmlns:a16="http://schemas.microsoft.com/office/drawing/2014/main" id="{9DF1F56E-06C0-477C-85F6-4BDFDCD9A266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7" name="Elipse 816">
                  <a:extLst>
                    <a:ext uri="{FF2B5EF4-FFF2-40B4-BE49-F238E27FC236}">
                      <a16:creationId xmlns:a16="http://schemas.microsoft.com/office/drawing/2014/main" id="{2C8AE2B2-B73C-4CF7-B7B1-3B70043A632F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8" name="Elipse 817">
                  <a:extLst>
                    <a:ext uri="{FF2B5EF4-FFF2-40B4-BE49-F238E27FC236}">
                      <a16:creationId xmlns:a16="http://schemas.microsoft.com/office/drawing/2014/main" id="{49C4B182-F7C8-4352-8ADD-594EADC158DD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9" name="Elipse 818">
                  <a:extLst>
                    <a:ext uri="{FF2B5EF4-FFF2-40B4-BE49-F238E27FC236}">
                      <a16:creationId xmlns:a16="http://schemas.microsoft.com/office/drawing/2014/main" id="{0D932E42-958E-4D9A-824F-B453FA614A26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8" name="Agrupar 797">
                <a:extLst>
                  <a:ext uri="{FF2B5EF4-FFF2-40B4-BE49-F238E27FC236}">
                    <a16:creationId xmlns:a16="http://schemas.microsoft.com/office/drawing/2014/main" id="{C9713C03-34D0-46B0-9AD5-6E35EF0E2D41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799" name="Elipse 798">
                  <a:extLst>
                    <a:ext uri="{FF2B5EF4-FFF2-40B4-BE49-F238E27FC236}">
                      <a16:creationId xmlns:a16="http://schemas.microsoft.com/office/drawing/2014/main" id="{EB2F8B15-F13A-4F3F-93E7-87B163261AD2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0" name="Elipse 799">
                  <a:extLst>
                    <a:ext uri="{FF2B5EF4-FFF2-40B4-BE49-F238E27FC236}">
                      <a16:creationId xmlns:a16="http://schemas.microsoft.com/office/drawing/2014/main" id="{9BAE3451-19EC-4C2C-852C-9A201100973C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1" name="Elipse 800">
                  <a:extLst>
                    <a:ext uri="{FF2B5EF4-FFF2-40B4-BE49-F238E27FC236}">
                      <a16:creationId xmlns:a16="http://schemas.microsoft.com/office/drawing/2014/main" id="{4047DAB1-BF77-4266-8586-CE5E178F634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2" name="Elipse 801">
                  <a:extLst>
                    <a:ext uri="{FF2B5EF4-FFF2-40B4-BE49-F238E27FC236}">
                      <a16:creationId xmlns:a16="http://schemas.microsoft.com/office/drawing/2014/main" id="{5B7FA92B-7933-4B59-B43F-0ADC359798AE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3" name="Elipse 802">
                  <a:extLst>
                    <a:ext uri="{FF2B5EF4-FFF2-40B4-BE49-F238E27FC236}">
                      <a16:creationId xmlns:a16="http://schemas.microsoft.com/office/drawing/2014/main" id="{10842712-1F83-4B9E-A829-E12B76C7E34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4" name="Elipse 803">
                  <a:extLst>
                    <a:ext uri="{FF2B5EF4-FFF2-40B4-BE49-F238E27FC236}">
                      <a16:creationId xmlns:a16="http://schemas.microsoft.com/office/drawing/2014/main" id="{EB371933-A6D1-4F2E-BA91-3C9FDC9914CD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5" name="Elipse 804">
                  <a:extLst>
                    <a:ext uri="{FF2B5EF4-FFF2-40B4-BE49-F238E27FC236}">
                      <a16:creationId xmlns:a16="http://schemas.microsoft.com/office/drawing/2014/main" id="{9D28A47A-7CB2-431D-858D-C6E41BD08244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6" name="Elipse 805">
                  <a:extLst>
                    <a:ext uri="{FF2B5EF4-FFF2-40B4-BE49-F238E27FC236}">
                      <a16:creationId xmlns:a16="http://schemas.microsoft.com/office/drawing/2014/main" id="{C7BCC29B-67E0-447F-AEFA-9E8816C74200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7" name="Elipse 806">
                  <a:extLst>
                    <a:ext uri="{FF2B5EF4-FFF2-40B4-BE49-F238E27FC236}">
                      <a16:creationId xmlns:a16="http://schemas.microsoft.com/office/drawing/2014/main" id="{EBF8C37D-0F8C-4C52-8D49-FEB0206ECFB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8" name="Elipse 807">
                  <a:extLst>
                    <a:ext uri="{FF2B5EF4-FFF2-40B4-BE49-F238E27FC236}">
                      <a16:creationId xmlns:a16="http://schemas.microsoft.com/office/drawing/2014/main" id="{9F6A5B1F-CA23-46DE-B946-0201FE5D80C8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9" name="Elipse 808">
                  <a:extLst>
                    <a:ext uri="{FF2B5EF4-FFF2-40B4-BE49-F238E27FC236}">
                      <a16:creationId xmlns:a16="http://schemas.microsoft.com/office/drawing/2014/main" id="{C632F596-2B92-4B47-B64F-486877145F83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80" name="Agrupar 679">
              <a:extLst>
                <a:ext uri="{FF2B5EF4-FFF2-40B4-BE49-F238E27FC236}">
                  <a16:creationId xmlns:a16="http://schemas.microsoft.com/office/drawing/2014/main" id="{37195500-4814-426B-8932-50D80348CC8D}"/>
                </a:ext>
              </a:extLst>
            </p:cNvPr>
            <p:cNvGrpSpPr/>
            <p:nvPr/>
          </p:nvGrpSpPr>
          <p:grpSpPr>
            <a:xfrm>
              <a:off x="-2063712" y="5094789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738" name="Agrupar 737">
                <a:extLst>
                  <a:ext uri="{FF2B5EF4-FFF2-40B4-BE49-F238E27FC236}">
                    <a16:creationId xmlns:a16="http://schemas.microsoft.com/office/drawing/2014/main" id="{7C10E2C2-00AF-4EC9-A7C2-2F3591580866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84" name="Elipse 783">
                  <a:extLst>
                    <a:ext uri="{FF2B5EF4-FFF2-40B4-BE49-F238E27FC236}">
                      <a16:creationId xmlns:a16="http://schemas.microsoft.com/office/drawing/2014/main" id="{1802AB57-95F4-4DDD-A5B3-E3A5599C54A6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5" name="Elipse 784">
                  <a:extLst>
                    <a:ext uri="{FF2B5EF4-FFF2-40B4-BE49-F238E27FC236}">
                      <a16:creationId xmlns:a16="http://schemas.microsoft.com/office/drawing/2014/main" id="{5E2E0E3C-C433-47BD-9EF2-61AA2BBB4826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6" name="Elipse 785">
                  <a:extLst>
                    <a:ext uri="{FF2B5EF4-FFF2-40B4-BE49-F238E27FC236}">
                      <a16:creationId xmlns:a16="http://schemas.microsoft.com/office/drawing/2014/main" id="{DE3A8879-4E12-4F91-BE03-AD748ED6ED89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7" name="Elipse 786">
                  <a:extLst>
                    <a:ext uri="{FF2B5EF4-FFF2-40B4-BE49-F238E27FC236}">
                      <a16:creationId xmlns:a16="http://schemas.microsoft.com/office/drawing/2014/main" id="{024A9DF6-3EE9-400B-AD31-AFFE036F6F20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8" name="Elipse 787">
                  <a:extLst>
                    <a:ext uri="{FF2B5EF4-FFF2-40B4-BE49-F238E27FC236}">
                      <a16:creationId xmlns:a16="http://schemas.microsoft.com/office/drawing/2014/main" id="{99AAE3F5-60CA-47BE-96B3-8215E77F9743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9" name="Elipse 788">
                  <a:extLst>
                    <a:ext uri="{FF2B5EF4-FFF2-40B4-BE49-F238E27FC236}">
                      <a16:creationId xmlns:a16="http://schemas.microsoft.com/office/drawing/2014/main" id="{547905C8-6163-48BC-808C-053673D8498A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0" name="Elipse 789">
                  <a:extLst>
                    <a:ext uri="{FF2B5EF4-FFF2-40B4-BE49-F238E27FC236}">
                      <a16:creationId xmlns:a16="http://schemas.microsoft.com/office/drawing/2014/main" id="{46599796-B988-4BA2-8A85-A52970B86FE5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1" name="Elipse 790">
                  <a:extLst>
                    <a:ext uri="{FF2B5EF4-FFF2-40B4-BE49-F238E27FC236}">
                      <a16:creationId xmlns:a16="http://schemas.microsoft.com/office/drawing/2014/main" id="{DE6EE35E-C681-40C7-8183-292630A21EA9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2" name="Elipse 791">
                  <a:extLst>
                    <a:ext uri="{FF2B5EF4-FFF2-40B4-BE49-F238E27FC236}">
                      <a16:creationId xmlns:a16="http://schemas.microsoft.com/office/drawing/2014/main" id="{417765F5-CEEB-4C61-ABAD-60473F9935B0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3" name="Elipse 792">
                  <a:extLst>
                    <a:ext uri="{FF2B5EF4-FFF2-40B4-BE49-F238E27FC236}">
                      <a16:creationId xmlns:a16="http://schemas.microsoft.com/office/drawing/2014/main" id="{E7745487-31EF-4AE7-83F8-4F487128B63D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9" name="Agrupar 738">
                <a:extLst>
                  <a:ext uri="{FF2B5EF4-FFF2-40B4-BE49-F238E27FC236}">
                    <a16:creationId xmlns:a16="http://schemas.microsoft.com/office/drawing/2014/main" id="{119A0D31-35D7-4294-BE63-ADBDBDC7D4F0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74" name="Elipse 773">
                  <a:extLst>
                    <a:ext uri="{FF2B5EF4-FFF2-40B4-BE49-F238E27FC236}">
                      <a16:creationId xmlns:a16="http://schemas.microsoft.com/office/drawing/2014/main" id="{C0781966-8067-4AFA-9B4C-23E213544415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5" name="Elipse 774">
                  <a:extLst>
                    <a:ext uri="{FF2B5EF4-FFF2-40B4-BE49-F238E27FC236}">
                      <a16:creationId xmlns:a16="http://schemas.microsoft.com/office/drawing/2014/main" id="{83470D5D-51EB-4678-95E1-56C1FC0DB598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6" name="Elipse 775">
                  <a:extLst>
                    <a:ext uri="{FF2B5EF4-FFF2-40B4-BE49-F238E27FC236}">
                      <a16:creationId xmlns:a16="http://schemas.microsoft.com/office/drawing/2014/main" id="{70693E45-45F6-43BD-ADBF-1F0DBEE14B00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7" name="Elipse 776">
                  <a:extLst>
                    <a:ext uri="{FF2B5EF4-FFF2-40B4-BE49-F238E27FC236}">
                      <a16:creationId xmlns:a16="http://schemas.microsoft.com/office/drawing/2014/main" id="{8AADF8B6-DB57-4D83-A6BD-E3D61B08D4FC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8" name="Elipse 777">
                  <a:extLst>
                    <a:ext uri="{FF2B5EF4-FFF2-40B4-BE49-F238E27FC236}">
                      <a16:creationId xmlns:a16="http://schemas.microsoft.com/office/drawing/2014/main" id="{39A7C025-B024-494D-A474-975F400D4CDA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9" name="Elipse 778">
                  <a:extLst>
                    <a:ext uri="{FF2B5EF4-FFF2-40B4-BE49-F238E27FC236}">
                      <a16:creationId xmlns:a16="http://schemas.microsoft.com/office/drawing/2014/main" id="{5C8DEEED-1B5B-48B9-9F6F-FF9C4C16970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0" name="Elipse 779">
                  <a:extLst>
                    <a:ext uri="{FF2B5EF4-FFF2-40B4-BE49-F238E27FC236}">
                      <a16:creationId xmlns:a16="http://schemas.microsoft.com/office/drawing/2014/main" id="{C6856444-D59C-4C8C-9E06-90DC4C1AA1C3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1" name="Elipse 780">
                  <a:extLst>
                    <a:ext uri="{FF2B5EF4-FFF2-40B4-BE49-F238E27FC236}">
                      <a16:creationId xmlns:a16="http://schemas.microsoft.com/office/drawing/2014/main" id="{7569647C-65D0-46D6-8519-3E8C8A493DFC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2" name="Elipse 781">
                  <a:extLst>
                    <a:ext uri="{FF2B5EF4-FFF2-40B4-BE49-F238E27FC236}">
                      <a16:creationId xmlns:a16="http://schemas.microsoft.com/office/drawing/2014/main" id="{A1F0B6CD-8184-4ABF-9345-01DB7EDE30B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83" name="Elipse 782">
                  <a:extLst>
                    <a:ext uri="{FF2B5EF4-FFF2-40B4-BE49-F238E27FC236}">
                      <a16:creationId xmlns:a16="http://schemas.microsoft.com/office/drawing/2014/main" id="{F0515F22-4803-45B2-B666-C5CACBB8B4B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0" name="Agrupar 739">
                <a:extLst>
                  <a:ext uri="{FF2B5EF4-FFF2-40B4-BE49-F238E27FC236}">
                    <a16:creationId xmlns:a16="http://schemas.microsoft.com/office/drawing/2014/main" id="{B85A1A73-81D0-459A-B481-38A724233B39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64" name="Elipse 763">
                  <a:extLst>
                    <a:ext uri="{FF2B5EF4-FFF2-40B4-BE49-F238E27FC236}">
                      <a16:creationId xmlns:a16="http://schemas.microsoft.com/office/drawing/2014/main" id="{F54D8C19-CF05-45DC-B37A-DC3FC341EB5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5" name="Elipse 764">
                  <a:extLst>
                    <a:ext uri="{FF2B5EF4-FFF2-40B4-BE49-F238E27FC236}">
                      <a16:creationId xmlns:a16="http://schemas.microsoft.com/office/drawing/2014/main" id="{D7A4C20B-CB4A-4A50-ABD4-DC1502224FC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6" name="Elipse 765">
                  <a:extLst>
                    <a:ext uri="{FF2B5EF4-FFF2-40B4-BE49-F238E27FC236}">
                      <a16:creationId xmlns:a16="http://schemas.microsoft.com/office/drawing/2014/main" id="{B27D5C11-186F-422F-8AED-7C48B2B9353A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7" name="Elipse 766">
                  <a:extLst>
                    <a:ext uri="{FF2B5EF4-FFF2-40B4-BE49-F238E27FC236}">
                      <a16:creationId xmlns:a16="http://schemas.microsoft.com/office/drawing/2014/main" id="{BEC6991B-2C90-46F4-B39B-C6A9A3E23A80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8" name="Elipse 767">
                  <a:extLst>
                    <a:ext uri="{FF2B5EF4-FFF2-40B4-BE49-F238E27FC236}">
                      <a16:creationId xmlns:a16="http://schemas.microsoft.com/office/drawing/2014/main" id="{0D0F3602-4D69-4A95-A183-B70379B4D37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9" name="Elipse 768">
                  <a:extLst>
                    <a:ext uri="{FF2B5EF4-FFF2-40B4-BE49-F238E27FC236}">
                      <a16:creationId xmlns:a16="http://schemas.microsoft.com/office/drawing/2014/main" id="{C5108FA4-F6A8-4F6F-A8F4-D26CF0B1FD8C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0" name="Elipse 769">
                  <a:extLst>
                    <a:ext uri="{FF2B5EF4-FFF2-40B4-BE49-F238E27FC236}">
                      <a16:creationId xmlns:a16="http://schemas.microsoft.com/office/drawing/2014/main" id="{BF261F37-F22E-4A79-8DD6-29E87CD376DC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1" name="Elipse 770">
                  <a:extLst>
                    <a:ext uri="{FF2B5EF4-FFF2-40B4-BE49-F238E27FC236}">
                      <a16:creationId xmlns:a16="http://schemas.microsoft.com/office/drawing/2014/main" id="{F2FED015-332E-44EF-8C23-E5C43307B69A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2" name="Elipse 771">
                  <a:extLst>
                    <a:ext uri="{FF2B5EF4-FFF2-40B4-BE49-F238E27FC236}">
                      <a16:creationId xmlns:a16="http://schemas.microsoft.com/office/drawing/2014/main" id="{F5D0D140-B905-44F3-A3DE-A811AE3DDAB2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73" name="Elipse 772">
                  <a:extLst>
                    <a:ext uri="{FF2B5EF4-FFF2-40B4-BE49-F238E27FC236}">
                      <a16:creationId xmlns:a16="http://schemas.microsoft.com/office/drawing/2014/main" id="{2C2EE7B3-3E3A-4E77-8FEA-50D840DCC37F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1" name="Agrupar 740">
                <a:extLst>
                  <a:ext uri="{FF2B5EF4-FFF2-40B4-BE49-F238E27FC236}">
                    <a16:creationId xmlns:a16="http://schemas.microsoft.com/office/drawing/2014/main" id="{07E30B19-E34E-400C-942E-53A96DF04BF8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54" name="Elipse 753">
                  <a:extLst>
                    <a:ext uri="{FF2B5EF4-FFF2-40B4-BE49-F238E27FC236}">
                      <a16:creationId xmlns:a16="http://schemas.microsoft.com/office/drawing/2014/main" id="{7026C77C-1B31-4876-A4B9-C773306C8DB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5" name="Elipse 754">
                  <a:extLst>
                    <a:ext uri="{FF2B5EF4-FFF2-40B4-BE49-F238E27FC236}">
                      <a16:creationId xmlns:a16="http://schemas.microsoft.com/office/drawing/2014/main" id="{8B9FFB2A-EC53-4B5D-B164-F61A7C0FCCF0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6" name="Elipse 755">
                  <a:extLst>
                    <a:ext uri="{FF2B5EF4-FFF2-40B4-BE49-F238E27FC236}">
                      <a16:creationId xmlns:a16="http://schemas.microsoft.com/office/drawing/2014/main" id="{E0E3FBCC-A1C3-495F-AB91-8A768E77FBAE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7" name="Elipse 756">
                  <a:extLst>
                    <a:ext uri="{FF2B5EF4-FFF2-40B4-BE49-F238E27FC236}">
                      <a16:creationId xmlns:a16="http://schemas.microsoft.com/office/drawing/2014/main" id="{6FDE9C0E-0E5C-4D0E-91E0-2F0B7B70C0C4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8" name="Elipse 757">
                  <a:extLst>
                    <a:ext uri="{FF2B5EF4-FFF2-40B4-BE49-F238E27FC236}">
                      <a16:creationId xmlns:a16="http://schemas.microsoft.com/office/drawing/2014/main" id="{786C0BD7-11AF-46C2-AFFD-A621FF43AC8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9" name="Elipse 758">
                  <a:extLst>
                    <a:ext uri="{FF2B5EF4-FFF2-40B4-BE49-F238E27FC236}">
                      <a16:creationId xmlns:a16="http://schemas.microsoft.com/office/drawing/2014/main" id="{2B01FF86-DA2A-4B2E-87B9-D5ED0D8B4665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0" name="Elipse 759">
                  <a:extLst>
                    <a:ext uri="{FF2B5EF4-FFF2-40B4-BE49-F238E27FC236}">
                      <a16:creationId xmlns:a16="http://schemas.microsoft.com/office/drawing/2014/main" id="{F22D71E1-0F6A-4D7F-8CF8-2106D2C1479A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2" name="Elipse 761">
                  <a:extLst>
                    <a:ext uri="{FF2B5EF4-FFF2-40B4-BE49-F238E27FC236}">
                      <a16:creationId xmlns:a16="http://schemas.microsoft.com/office/drawing/2014/main" id="{C819EF07-FE16-44CB-875E-32FD22ECF085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3" name="Elipse 762">
                  <a:extLst>
                    <a:ext uri="{FF2B5EF4-FFF2-40B4-BE49-F238E27FC236}">
                      <a16:creationId xmlns:a16="http://schemas.microsoft.com/office/drawing/2014/main" id="{E602EF82-383C-4004-8CB0-536C321DA6B0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2" name="Agrupar 741">
                <a:extLst>
                  <a:ext uri="{FF2B5EF4-FFF2-40B4-BE49-F238E27FC236}">
                    <a16:creationId xmlns:a16="http://schemas.microsoft.com/office/drawing/2014/main" id="{D585BC36-DC81-40DB-92B5-FFB791137C79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743" name="Elipse 742">
                  <a:extLst>
                    <a:ext uri="{FF2B5EF4-FFF2-40B4-BE49-F238E27FC236}">
                      <a16:creationId xmlns:a16="http://schemas.microsoft.com/office/drawing/2014/main" id="{BDEA680F-0548-404E-A91E-4D3044E7F96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4" name="Elipse 743">
                  <a:extLst>
                    <a:ext uri="{FF2B5EF4-FFF2-40B4-BE49-F238E27FC236}">
                      <a16:creationId xmlns:a16="http://schemas.microsoft.com/office/drawing/2014/main" id="{CEAB0A11-D885-4448-AC1E-0B3FDD7C5D3B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5" name="Elipse 744">
                  <a:extLst>
                    <a:ext uri="{FF2B5EF4-FFF2-40B4-BE49-F238E27FC236}">
                      <a16:creationId xmlns:a16="http://schemas.microsoft.com/office/drawing/2014/main" id="{7B26BFD6-C338-4022-B196-563FBCB3E81E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6" name="Elipse 745">
                  <a:extLst>
                    <a:ext uri="{FF2B5EF4-FFF2-40B4-BE49-F238E27FC236}">
                      <a16:creationId xmlns:a16="http://schemas.microsoft.com/office/drawing/2014/main" id="{C7200CE2-1771-4E10-A8FB-A2DE7B9BE042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7" name="Elipse 746">
                  <a:extLst>
                    <a:ext uri="{FF2B5EF4-FFF2-40B4-BE49-F238E27FC236}">
                      <a16:creationId xmlns:a16="http://schemas.microsoft.com/office/drawing/2014/main" id="{3754C8CA-2968-4041-9DE2-A1D0631ED2B1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8" name="Elipse 747">
                  <a:extLst>
                    <a:ext uri="{FF2B5EF4-FFF2-40B4-BE49-F238E27FC236}">
                      <a16:creationId xmlns:a16="http://schemas.microsoft.com/office/drawing/2014/main" id="{4327AAB8-9C53-4D58-B5B4-119A3464C600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9" name="Elipse 748">
                  <a:extLst>
                    <a:ext uri="{FF2B5EF4-FFF2-40B4-BE49-F238E27FC236}">
                      <a16:creationId xmlns:a16="http://schemas.microsoft.com/office/drawing/2014/main" id="{E6983CA5-75C0-43E8-82C4-EF7524834DFF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0" name="Elipse 749">
                  <a:extLst>
                    <a:ext uri="{FF2B5EF4-FFF2-40B4-BE49-F238E27FC236}">
                      <a16:creationId xmlns:a16="http://schemas.microsoft.com/office/drawing/2014/main" id="{2390967C-811F-4623-A128-9EA01F9AF9C1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1" name="Elipse 750">
                  <a:extLst>
                    <a:ext uri="{FF2B5EF4-FFF2-40B4-BE49-F238E27FC236}">
                      <a16:creationId xmlns:a16="http://schemas.microsoft.com/office/drawing/2014/main" id="{E7F72A7F-0413-4851-B491-BA2C8ABCD25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2" name="Elipse 751">
                  <a:extLst>
                    <a:ext uri="{FF2B5EF4-FFF2-40B4-BE49-F238E27FC236}">
                      <a16:creationId xmlns:a16="http://schemas.microsoft.com/office/drawing/2014/main" id="{56CF258A-0C78-43B8-B725-C0CDFBDEFCDB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53" name="Elipse 752">
                  <a:extLst>
                    <a:ext uri="{FF2B5EF4-FFF2-40B4-BE49-F238E27FC236}">
                      <a16:creationId xmlns:a16="http://schemas.microsoft.com/office/drawing/2014/main" id="{91DEC89E-CCD7-4ED5-BD52-7A6AB93CF4C3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81" name="Agrupar 680">
              <a:extLst>
                <a:ext uri="{FF2B5EF4-FFF2-40B4-BE49-F238E27FC236}">
                  <a16:creationId xmlns:a16="http://schemas.microsoft.com/office/drawing/2014/main" id="{9F1F9B45-CF7A-4EE1-88A2-8ED16DAC728A}"/>
                </a:ext>
              </a:extLst>
            </p:cNvPr>
            <p:cNvGrpSpPr/>
            <p:nvPr/>
          </p:nvGrpSpPr>
          <p:grpSpPr>
            <a:xfrm>
              <a:off x="-2063712" y="4690812"/>
              <a:ext cx="17400067" cy="187798"/>
              <a:chOff x="-1073112" y="2095500"/>
              <a:chExt cx="17400067" cy="187798"/>
            </a:xfrm>
            <a:grpFill/>
          </p:grpSpPr>
          <p:grpSp>
            <p:nvGrpSpPr>
              <p:cNvPr id="682" name="Agrupar 681">
                <a:extLst>
                  <a:ext uri="{FF2B5EF4-FFF2-40B4-BE49-F238E27FC236}">
                    <a16:creationId xmlns:a16="http://schemas.microsoft.com/office/drawing/2014/main" id="{8E4BBA15-BA43-4CD4-904C-EBE064CA1672}"/>
                  </a:ext>
                </a:extLst>
              </p:cNvPr>
              <p:cNvGrpSpPr/>
              <p:nvPr/>
            </p:nvGrpSpPr>
            <p:grpSpPr>
              <a:xfrm>
                <a:off x="-107311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28" name="Elipse 727">
                  <a:extLst>
                    <a:ext uri="{FF2B5EF4-FFF2-40B4-BE49-F238E27FC236}">
                      <a16:creationId xmlns:a16="http://schemas.microsoft.com/office/drawing/2014/main" id="{A884C9F8-5AC6-4204-BF85-6A689694F718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9" name="Elipse 728">
                  <a:extLst>
                    <a:ext uri="{FF2B5EF4-FFF2-40B4-BE49-F238E27FC236}">
                      <a16:creationId xmlns:a16="http://schemas.microsoft.com/office/drawing/2014/main" id="{7BB8F775-EE15-43EA-B5D3-0A1949AA5AE7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0" name="Elipse 729">
                  <a:extLst>
                    <a:ext uri="{FF2B5EF4-FFF2-40B4-BE49-F238E27FC236}">
                      <a16:creationId xmlns:a16="http://schemas.microsoft.com/office/drawing/2014/main" id="{1AC4C0C9-AD23-4BB0-96C6-9E337F971AE4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1" name="Elipse 730">
                  <a:extLst>
                    <a:ext uri="{FF2B5EF4-FFF2-40B4-BE49-F238E27FC236}">
                      <a16:creationId xmlns:a16="http://schemas.microsoft.com/office/drawing/2014/main" id="{7EA33569-8DB3-4543-873E-ADCB24A4EF99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2" name="Elipse 731">
                  <a:extLst>
                    <a:ext uri="{FF2B5EF4-FFF2-40B4-BE49-F238E27FC236}">
                      <a16:creationId xmlns:a16="http://schemas.microsoft.com/office/drawing/2014/main" id="{33A939A8-5BD8-446B-BC98-D7F719D10A4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3" name="Elipse 732">
                  <a:extLst>
                    <a:ext uri="{FF2B5EF4-FFF2-40B4-BE49-F238E27FC236}">
                      <a16:creationId xmlns:a16="http://schemas.microsoft.com/office/drawing/2014/main" id="{8F37E54C-39CD-4D38-8A1C-915E70D5B6BF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4" name="Elipse 733">
                  <a:extLst>
                    <a:ext uri="{FF2B5EF4-FFF2-40B4-BE49-F238E27FC236}">
                      <a16:creationId xmlns:a16="http://schemas.microsoft.com/office/drawing/2014/main" id="{7E8626E0-F1EC-44BC-BE9A-F653A3239070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5" name="Elipse 734">
                  <a:extLst>
                    <a:ext uri="{FF2B5EF4-FFF2-40B4-BE49-F238E27FC236}">
                      <a16:creationId xmlns:a16="http://schemas.microsoft.com/office/drawing/2014/main" id="{493251A3-7EC5-446F-83EF-DA01AECA9713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6" name="Elipse 735">
                  <a:extLst>
                    <a:ext uri="{FF2B5EF4-FFF2-40B4-BE49-F238E27FC236}">
                      <a16:creationId xmlns:a16="http://schemas.microsoft.com/office/drawing/2014/main" id="{16E72029-F5D8-49D3-B546-0D75FE7A1419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37" name="Elipse 736">
                  <a:extLst>
                    <a:ext uri="{FF2B5EF4-FFF2-40B4-BE49-F238E27FC236}">
                      <a16:creationId xmlns:a16="http://schemas.microsoft.com/office/drawing/2014/main" id="{0AB7B908-4FC4-4A5B-9798-34B7BCD4EDD2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3" name="Agrupar 682">
                <a:extLst>
                  <a:ext uri="{FF2B5EF4-FFF2-40B4-BE49-F238E27FC236}">
                    <a16:creationId xmlns:a16="http://schemas.microsoft.com/office/drawing/2014/main" id="{7E36C68C-5D63-4CE1-95A8-C79E496D9848}"/>
                  </a:ext>
                </a:extLst>
              </p:cNvPr>
              <p:cNvGrpSpPr/>
              <p:nvPr/>
            </p:nvGrpSpPr>
            <p:grpSpPr>
              <a:xfrm>
                <a:off x="2374152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18" name="Elipse 717">
                  <a:extLst>
                    <a:ext uri="{FF2B5EF4-FFF2-40B4-BE49-F238E27FC236}">
                      <a16:creationId xmlns:a16="http://schemas.microsoft.com/office/drawing/2014/main" id="{A18C7974-80CE-4B40-8488-BDD614F45F5D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0" name="Elipse 719">
                  <a:extLst>
                    <a:ext uri="{FF2B5EF4-FFF2-40B4-BE49-F238E27FC236}">
                      <a16:creationId xmlns:a16="http://schemas.microsoft.com/office/drawing/2014/main" id="{286FEA0F-0698-43EC-8630-D4D45F4DE3F6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1" name="Elipse 720">
                  <a:extLst>
                    <a:ext uri="{FF2B5EF4-FFF2-40B4-BE49-F238E27FC236}">
                      <a16:creationId xmlns:a16="http://schemas.microsoft.com/office/drawing/2014/main" id="{8839D7A3-6D53-49B4-A36C-EB08E1B4503F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2" name="Elipse 721">
                  <a:extLst>
                    <a:ext uri="{FF2B5EF4-FFF2-40B4-BE49-F238E27FC236}">
                      <a16:creationId xmlns:a16="http://schemas.microsoft.com/office/drawing/2014/main" id="{B31D3716-3D80-4494-8734-3E8A11D1DE52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3" name="Elipse 722">
                  <a:extLst>
                    <a:ext uri="{FF2B5EF4-FFF2-40B4-BE49-F238E27FC236}">
                      <a16:creationId xmlns:a16="http://schemas.microsoft.com/office/drawing/2014/main" id="{C7092630-DC85-4D3D-9DE5-3667586D31FB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4" name="Elipse 723">
                  <a:extLst>
                    <a:ext uri="{FF2B5EF4-FFF2-40B4-BE49-F238E27FC236}">
                      <a16:creationId xmlns:a16="http://schemas.microsoft.com/office/drawing/2014/main" id="{53B3AD1F-99E3-4059-A3DE-FDB6364B1381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6" name="Elipse 725">
                  <a:extLst>
                    <a:ext uri="{FF2B5EF4-FFF2-40B4-BE49-F238E27FC236}">
                      <a16:creationId xmlns:a16="http://schemas.microsoft.com/office/drawing/2014/main" id="{C86AB593-BCD6-4F8A-A0E9-3779FB77560D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7" name="Elipse 726">
                  <a:extLst>
                    <a:ext uri="{FF2B5EF4-FFF2-40B4-BE49-F238E27FC236}">
                      <a16:creationId xmlns:a16="http://schemas.microsoft.com/office/drawing/2014/main" id="{177425CC-26BB-49E5-9FD1-447AF4DE907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4" name="Agrupar 683">
                <a:extLst>
                  <a:ext uri="{FF2B5EF4-FFF2-40B4-BE49-F238E27FC236}">
                    <a16:creationId xmlns:a16="http://schemas.microsoft.com/office/drawing/2014/main" id="{F56176FC-C106-4480-96DA-F906901A5FC6}"/>
                  </a:ext>
                </a:extLst>
              </p:cNvPr>
              <p:cNvGrpSpPr/>
              <p:nvPr/>
            </p:nvGrpSpPr>
            <p:grpSpPr>
              <a:xfrm>
                <a:off x="5821416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708" name="Elipse 707">
                  <a:extLst>
                    <a:ext uri="{FF2B5EF4-FFF2-40B4-BE49-F238E27FC236}">
                      <a16:creationId xmlns:a16="http://schemas.microsoft.com/office/drawing/2014/main" id="{B5CAD2A9-5306-4307-B144-A10D9BD385B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9" name="Elipse 708">
                  <a:extLst>
                    <a:ext uri="{FF2B5EF4-FFF2-40B4-BE49-F238E27FC236}">
                      <a16:creationId xmlns:a16="http://schemas.microsoft.com/office/drawing/2014/main" id="{A3F100CB-ADA3-43FE-B187-A416A009265E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0" name="Elipse 709">
                  <a:extLst>
                    <a:ext uri="{FF2B5EF4-FFF2-40B4-BE49-F238E27FC236}">
                      <a16:creationId xmlns:a16="http://schemas.microsoft.com/office/drawing/2014/main" id="{C0A4D1EA-6811-4EDE-BA8E-2B8987AE9E08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1" name="Elipse 710">
                  <a:extLst>
                    <a:ext uri="{FF2B5EF4-FFF2-40B4-BE49-F238E27FC236}">
                      <a16:creationId xmlns:a16="http://schemas.microsoft.com/office/drawing/2014/main" id="{F1249351-3FB4-48DB-B118-B877E695744F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2" name="Elipse 711">
                  <a:extLst>
                    <a:ext uri="{FF2B5EF4-FFF2-40B4-BE49-F238E27FC236}">
                      <a16:creationId xmlns:a16="http://schemas.microsoft.com/office/drawing/2014/main" id="{A2C18AB3-B7C6-42BF-BA97-0F29C3A22EEE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3" name="Elipse 712">
                  <a:extLst>
                    <a:ext uri="{FF2B5EF4-FFF2-40B4-BE49-F238E27FC236}">
                      <a16:creationId xmlns:a16="http://schemas.microsoft.com/office/drawing/2014/main" id="{23E37ECA-A3E2-4195-BB03-C234EF653A5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4" name="Elipse 713">
                  <a:extLst>
                    <a:ext uri="{FF2B5EF4-FFF2-40B4-BE49-F238E27FC236}">
                      <a16:creationId xmlns:a16="http://schemas.microsoft.com/office/drawing/2014/main" id="{63B709A8-D195-4A37-AF4F-883444B6A6F9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5" name="Elipse 714">
                  <a:extLst>
                    <a:ext uri="{FF2B5EF4-FFF2-40B4-BE49-F238E27FC236}">
                      <a16:creationId xmlns:a16="http://schemas.microsoft.com/office/drawing/2014/main" id="{D3BE59B9-CE05-435A-8015-CB7B5CA92153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6" name="Elipse 715">
                  <a:extLst>
                    <a:ext uri="{FF2B5EF4-FFF2-40B4-BE49-F238E27FC236}">
                      <a16:creationId xmlns:a16="http://schemas.microsoft.com/office/drawing/2014/main" id="{EA047529-D39A-4F4F-8A97-553F81120C64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17" name="Elipse 716">
                  <a:extLst>
                    <a:ext uri="{FF2B5EF4-FFF2-40B4-BE49-F238E27FC236}">
                      <a16:creationId xmlns:a16="http://schemas.microsoft.com/office/drawing/2014/main" id="{906BE9B0-3376-4DF7-8C02-C0544D147899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5" name="Agrupar 684">
                <a:extLst>
                  <a:ext uri="{FF2B5EF4-FFF2-40B4-BE49-F238E27FC236}">
                    <a16:creationId xmlns:a16="http://schemas.microsoft.com/office/drawing/2014/main" id="{8481C71F-49A2-4A6D-BFC7-4ED0B6D79CC4}"/>
                  </a:ext>
                </a:extLst>
              </p:cNvPr>
              <p:cNvGrpSpPr/>
              <p:nvPr/>
            </p:nvGrpSpPr>
            <p:grpSpPr>
              <a:xfrm>
                <a:off x="9268680" y="2095500"/>
                <a:ext cx="3268693" cy="187798"/>
                <a:chOff x="-1212812" y="2095500"/>
                <a:chExt cx="3268693" cy="187798"/>
              </a:xfrm>
              <a:grpFill/>
            </p:grpSpPr>
            <p:sp>
              <p:nvSpPr>
                <p:cNvPr id="698" name="Elipse 697">
                  <a:extLst>
                    <a:ext uri="{FF2B5EF4-FFF2-40B4-BE49-F238E27FC236}">
                      <a16:creationId xmlns:a16="http://schemas.microsoft.com/office/drawing/2014/main" id="{276D055B-B3E4-4479-A322-DADF2BBAFB93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9" name="Elipse 698">
                  <a:extLst>
                    <a:ext uri="{FF2B5EF4-FFF2-40B4-BE49-F238E27FC236}">
                      <a16:creationId xmlns:a16="http://schemas.microsoft.com/office/drawing/2014/main" id="{F1A91A95-2888-43CF-AA44-F817070219F4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1" name="Elipse 700">
                  <a:extLst>
                    <a:ext uri="{FF2B5EF4-FFF2-40B4-BE49-F238E27FC236}">
                      <a16:creationId xmlns:a16="http://schemas.microsoft.com/office/drawing/2014/main" id="{9E10AB90-1449-4D1D-A06F-38592D5A022B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2" name="Elipse 701">
                  <a:extLst>
                    <a:ext uri="{FF2B5EF4-FFF2-40B4-BE49-F238E27FC236}">
                      <a16:creationId xmlns:a16="http://schemas.microsoft.com/office/drawing/2014/main" id="{51F06591-1E63-4AC6-8857-4C72B7CFBB40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3" name="Elipse 702">
                  <a:extLst>
                    <a:ext uri="{FF2B5EF4-FFF2-40B4-BE49-F238E27FC236}">
                      <a16:creationId xmlns:a16="http://schemas.microsoft.com/office/drawing/2014/main" id="{C2416FD6-D413-442C-B7A7-4FF14BE37D77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4" name="Elipse 703">
                  <a:extLst>
                    <a:ext uri="{FF2B5EF4-FFF2-40B4-BE49-F238E27FC236}">
                      <a16:creationId xmlns:a16="http://schemas.microsoft.com/office/drawing/2014/main" id="{FFDEC6E4-979F-4DCB-9412-5D7D5ED97E3D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5" name="Elipse 704">
                  <a:extLst>
                    <a:ext uri="{FF2B5EF4-FFF2-40B4-BE49-F238E27FC236}">
                      <a16:creationId xmlns:a16="http://schemas.microsoft.com/office/drawing/2014/main" id="{C83DE3C8-7C9B-467D-925E-F09F81B136FB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6" name="Elipse 705">
                  <a:extLst>
                    <a:ext uri="{FF2B5EF4-FFF2-40B4-BE49-F238E27FC236}">
                      <a16:creationId xmlns:a16="http://schemas.microsoft.com/office/drawing/2014/main" id="{D045590C-7D76-4BA5-8B9F-50E5469AFBFB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07" name="Elipse 706">
                  <a:extLst>
                    <a:ext uri="{FF2B5EF4-FFF2-40B4-BE49-F238E27FC236}">
                      <a16:creationId xmlns:a16="http://schemas.microsoft.com/office/drawing/2014/main" id="{3212C64D-96B9-49D4-8761-A9E9B99EC3BE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6" name="Agrupar 685">
                <a:extLst>
                  <a:ext uri="{FF2B5EF4-FFF2-40B4-BE49-F238E27FC236}">
                    <a16:creationId xmlns:a16="http://schemas.microsoft.com/office/drawing/2014/main" id="{13289BCE-2C43-4DB8-94DB-3E78109B7F82}"/>
                  </a:ext>
                </a:extLst>
              </p:cNvPr>
              <p:cNvGrpSpPr/>
              <p:nvPr/>
            </p:nvGrpSpPr>
            <p:grpSpPr>
              <a:xfrm>
                <a:off x="12715943" y="2095500"/>
                <a:ext cx="3611012" cy="187798"/>
                <a:chOff x="-1212812" y="2095500"/>
                <a:chExt cx="3611012" cy="187798"/>
              </a:xfrm>
              <a:grpFill/>
            </p:grpSpPr>
            <p:sp>
              <p:nvSpPr>
                <p:cNvPr id="687" name="Elipse 686">
                  <a:extLst>
                    <a:ext uri="{FF2B5EF4-FFF2-40B4-BE49-F238E27FC236}">
                      <a16:creationId xmlns:a16="http://schemas.microsoft.com/office/drawing/2014/main" id="{8C41FDB5-94C1-4C90-B615-22B574E94160}"/>
                    </a:ext>
                  </a:extLst>
                </p:cNvPr>
                <p:cNvSpPr/>
                <p:nvPr/>
              </p:nvSpPr>
              <p:spPr>
                <a:xfrm>
                  <a:off x="-121281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8" name="Elipse 687">
                  <a:extLst>
                    <a:ext uri="{FF2B5EF4-FFF2-40B4-BE49-F238E27FC236}">
                      <a16:creationId xmlns:a16="http://schemas.microsoft.com/office/drawing/2014/main" id="{AFFF5269-5236-424B-A959-CC015FEF1FD9}"/>
                    </a:ext>
                  </a:extLst>
                </p:cNvPr>
                <p:cNvSpPr/>
                <p:nvPr/>
              </p:nvSpPr>
              <p:spPr>
                <a:xfrm>
                  <a:off x="-87049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9" name="Elipse 688">
                  <a:extLst>
                    <a:ext uri="{FF2B5EF4-FFF2-40B4-BE49-F238E27FC236}">
                      <a16:creationId xmlns:a16="http://schemas.microsoft.com/office/drawing/2014/main" id="{523E0C37-6D43-49B9-80EF-6C7F7BEF2BE1}"/>
                    </a:ext>
                  </a:extLst>
                </p:cNvPr>
                <p:cNvSpPr/>
                <p:nvPr/>
              </p:nvSpPr>
              <p:spPr>
                <a:xfrm>
                  <a:off x="-52816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0" name="Elipse 689">
                  <a:extLst>
                    <a:ext uri="{FF2B5EF4-FFF2-40B4-BE49-F238E27FC236}">
                      <a16:creationId xmlns:a16="http://schemas.microsoft.com/office/drawing/2014/main" id="{5D5A490D-C4CF-437B-AC13-5F57CB5F8A37}"/>
                    </a:ext>
                  </a:extLst>
                </p:cNvPr>
                <p:cNvSpPr/>
                <p:nvPr/>
              </p:nvSpPr>
              <p:spPr>
                <a:xfrm>
                  <a:off x="-18584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1" name="Elipse 690">
                  <a:extLst>
                    <a:ext uri="{FF2B5EF4-FFF2-40B4-BE49-F238E27FC236}">
                      <a16:creationId xmlns:a16="http://schemas.microsoft.com/office/drawing/2014/main" id="{C65A30FE-9839-4790-9F80-8A09E6F5B798}"/>
                    </a:ext>
                  </a:extLst>
                </p:cNvPr>
                <p:cNvSpPr/>
                <p:nvPr/>
              </p:nvSpPr>
              <p:spPr>
                <a:xfrm>
                  <a:off x="156476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2" name="Elipse 691">
                  <a:extLst>
                    <a:ext uri="{FF2B5EF4-FFF2-40B4-BE49-F238E27FC236}">
                      <a16:creationId xmlns:a16="http://schemas.microsoft.com/office/drawing/2014/main" id="{EF9396BE-B865-4624-B484-D17671A5A4F1}"/>
                    </a:ext>
                  </a:extLst>
                </p:cNvPr>
                <p:cNvSpPr/>
                <p:nvPr/>
              </p:nvSpPr>
              <p:spPr>
                <a:xfrm>
                  <a:off x="498798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3" name="Elipse 692">
                  <a:extLst>
                    <a:ext uri="{FF2B5EF4-FFF2-40B4-BE49-F238E27FC236}">
                      <a16:creationId xmlns:a16="http://schemas.microsoft.com/office/drawing/2014/main" id="{DB3F63F5-D47A-4390-A859-2649B61269D8}"/>
                    </a:ext>
                  </a:extLst>
                </p:cNvPr>
                <p:cNvSpPr/>
                <p:nvPr/>
              </p:nvSpPr>
              <p:spPr>
                <a:xfrm>
                  <a:off x="841120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4" name="Elipse 693">
                  <a:extLst>
                    <a:ext uri="{FF2B5EF4-FFF2-40B4-BE49-F238E27FC236}">
                      <a16:creationId xmlns:a16="http://schemas.microsoft.com/office/drawing/2014/main" id="{201CCB61-C931-4E5B-8152-2C8278BB572A}"/>
                    </a:ext>
                  </a:extLst>
                </p:cNvPr>
                <p:cNvSpPr/>
                <p:nvPr/>
              </p:nvSpPr>
              <p:spPr>
                <a:xfrm>
                  <a:off x="118344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5" name="Elipse 694">
                  <a:extLst>
                    <a:ext uri="{FF2B5EF4-FFF2-40B4-BE49-F238E27FC236}">
                      <a16:creationId xmlns:a16="http://schemas.microsoft.com/office/drawing/2014/main" id="{CA57674B-4966-48D4-9DE6-6CFD0019FDBE}"/>
                    </a:ext>
                  </a:extLst>
                </p:cNvPr>
                <p:cNvSpPr/>
                <p:nvPr/>
              </p:nvSpPr>
              <p:spPr>
                <a:xfrm>
                  <a:off x="1525764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6" name="Elipse 695">
                  <a:extLst>
                    <a:ext uri="{FF2B5EF4-FFF2-40B4-BE49-F238E27FC236}">
                      <a16:creationId xmlns:a16="http://schemas.microsoft.com/office/drawing/2014/main" id="{94C85CD2-316D-4AEA-B2A6-97FD1AB1B25A}"/>
                    </a:ext>
                  </a:extLst>
                </p:cNvPr>
                <p:cNvSpPr/>
                <p:nvPr/>
              </p:nvSpPr>
              <p:spPr>
                <a:xfrm>
                  <a:off x="1868083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7" name="Elipse 696">
                  <a:extLst>
                    <a:ext uri="{FF2B5EF4-FFF2-40B4-BE49-F238E27FC236}">
                      <a16:creationId xmlns:a16="http://schemas.microsoft.com/office/drawing/2014/main" id="{C0AE095B-91DC-4619-AFBC-D5B33C35DBCB}"/>
                    </a:ext>
                  </a:extLst>
                </p:cNvPr>
                <p:cNvSpPr/>
                <p:nvPr/>
              </p:nvSpPr>
              <p:spPr>
                <a:xfrm>
                  <a:off x="2210402" y="2095500"/>
                  <a:ext cx="187798" cy="1877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t-BR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60FDB8A-84DA-4B63-9DE4-2300CE54D601}"/>
              </a:ext>
            </a:extLst>
          </p:cNvPr>
          <p:cNvGrpSpPr/>
          <p:nvPr/>
        </p:nvGrpSpPr>
        <p:grpSpPr>
          <a:xfrm>
            <a:off x="674864" y="2266950"/>
            <a:ext cx="11580599" cy="3419616"/>
            <a:chOff x="827264" y="2419350"/>
            <a:chExt cx="11580599" cy="3419616"/>
          </a:xfrm>
        </p:grpSpPr>
        <p:sp>
          <p:nvSpPr>
            <p:cNvPr id="1186" name="Elipse 1185">
              <a:extLst>
                <a:ext uri="{FF2B5EF4-FFF2-40B4-BE49-F238E27FC236}">
                  <a16:creationId xmlns:a16="http://schemas.microsoft.com/office/drawing/2014/main" id="{E535F5B3-32B7-4993-8A7C-71B7F7ED3D8A}"/>
                </a:ext>
              </a:extLst>
            </p:cNvPr>
            <p:cNvSpPr/>
            <p:nvPr/>
          </p:nvSpPr>
          <p:spPr>
            <a:xfrm>
              <a:off x="827264" y="2419350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7" name="Elipse 1186">
              <a:extLst>
                <a:ext uri="{FF2B5EF4-FFF2-40B4-BE49-F238E27FC236}">
                  <a16:creationId xmlns:a16="http://schemas.microsoft.com/office/drawing/2014/main" id="{B44402C2-03AE-40A7-8637-2CE5A842BC47}"/>
                </a:ext>
              </a:extLst>
            </p:cNvPr>
            <p:cNvSpPr/>
            <p:nvPr/>
          </p:nvSpPr>
          <p:spPr>
            <a:xfrm>
              <a:off x="3589884" y="2419350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8" name="Elipse 1187">
              <a:extLst>
                <a:ext uri="{FF2B5EF4-FFF2-40B4-BE49-F238E27FC236}">
                  <a16:creationId xmlns:a16="http://schemas.microsoft.com/office/drawing/2014/main" id="{E5E3AA00-10CA-4751-81F8-84B612350E8A}"/>
                </a:ext>
              </a:extLst>
            </p:cNvPr>
            <p:cNvSpPr/>
            <p:nvPr/>
          </p:nvSpPr>
          <p:spPr>
            <a:xfrm>
              <a:off x="8064111" y="2419350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9" name="Elipse 1188">
              <a:extLst>
                <a:ext uri="{FF2B5EF4-FFF2-40B4-BE49-F238E27FC236}">
                  <a16:creationId xmlns:a16="http://schemas.microsoft.com/office/drawing/2014/main" id="{4B56D7F8-1311-45B6-9108-C59340660DFC}"/>
                </a:ext>
              </a:extLst>
            </p:cNvPr>
            <p:cNvSpPr/>
            <p:nvPr/>
          </p:nvSpPr>
          <p:spPr>
            <a:xfrm>
              <a:off x="10826734" y="2823327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0" name="Elipse 1189">
              <a:extLst>
                <a:ext uri="{FF2B5EF4-FFF2-40B4-BE49-F238E27FC236}">
                  <a16:creationId xmlns:a16="http://schemas.microsoft.com/office/drawing/2014/main" id="{195FAD07-3BF3-4A2B-A58B-427B231EDB84}"/>
                </a:ext>
              </a:extLst>
            </p:cNvPr>
            <p:cNvSpPr/>
            <p:nvPr/>
          </p:nvSpPr>
          <p:spPr>
            <a:xfrm>
              <a:off x="11511375" y="2823327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1" name="Elipse 1190">
              <a:extLst>
                <a:ext uri="{FF2B5EF4-FFF2-40B4-BE49-F238E27FC236}">
                  <a16:creationId xmlns:a16="http://schemas.microsoft.com/office/drawing/2014/main" id="{8EA26581-F293-433A-9649-27B0220DF215}"/>
                </a:ext>
              </a:extLst>
            </p:cNvPr>
            <p:cNvSpPr/>
            <p:nvPr/>
          </p:nvSpPr>
          <p:spPr>
            <a:xfrm>
              <a:off x="11877743" y="2823327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2" name="Elipse 1191">
              <a:extLst>
                <a:ext uri="{FF2B5EF4-FFF2-40B4-BE49-F238E27FC236}">
                  <a16:creationId xmlns:a16="http://schemas.microsoft.com/office/drawing/2014/main" id="{6B547F1C-FDB7-4CDA-B555-00A8D1DCF02A}"/>
                </a:ext>
              </a:extLst>
            </p:cNvPr>
            <p:cNvSpPr/>
            <p:nvPr/>
          </p:nvSpPr>
          <p:spPr>
            <a:xfrm>
              <a:off x="2220596" y="3227304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3" name="Elipse 1192">
              <a:extLst>
                <a:ext uri="{FF2B5EF4-FFF2-40B4-BE49-F238E27FC236}">
                  <a16:creationId xmlns:a16="http://schemas.microsoft.com/office/drawing/2014/main" id="{E482E5C3-4BF0-4676-900A-56C612365B77}"/>
                </a:ext>
              </a:extLst>
            </p:cNvPr>
            <p:cNvSpPr/>
            <p:nvPr/>
          </p:nvSpPr>
          <p:spPr>
            <a:xfrm>
              <a:off x="7037148" y="3227304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4" name="Elipse 1193">
              <a:extLst>
                <a:ext uri="{FF2B5EF4-FFF2-40B4-BE49-F238E27FC236}">
                  <a16:creationId xmlns:a16="http://schemas.microsoft.com/office/drawing/2014/main" id="{67DA7933-A219-4E64-A075-59C19687766A}"/>
                </a:ext>
              </a:extLst>
            </p:cNvPr>
            <p:cNvSpPr/>
            <p:nvPr/>
          </p:nvSpPr>
          <p:spPr>
            <a:xfrm>
              <a:off x="11511375" y="3227304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5" name="Elipse 1194">
              <a:extLst>
                <a:ext uri="{FF2B5EF4-FFF2-40B4-BE49-F238E27FC236}">
                  <a16:creationId xmlns:a16="http://schemas.microsoft.com/office/drawing/2014/main" id="{CCE1CB22-F6A1-4D32-9188-CB59C4E531CC}"/>
                </a:ext>
              </a:extLst>
            </p:cNvPr>
            <p:cNvSpPr/>
            <p:nvPr/>
          </p:nvSpPr>
          <p:spPr>
            <a:xfrm>
              <a:off x="12220065" y="3227304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6" name="Elipse 1195">
              <a:extLst>
                <a:ext uri="{FF2B5EF4-FFF2-40B4-BE49-F238E27FC236}">
                  <a16:creationId xmlns:a16="http://schemas.microsoft.com/office/drawing/2014/main" id="{ADE34732-1D22-436F-A680-BE0FD60AF8A8}"/>
                </a:ext>
              </a:extLst>
            </p:cNvPr>
            <p:cNvSpPr/>
            <p:nvPr/>
          </p:nvSpPr>
          <p:spPr>
            <a:xfrm>
              <a:off x="11169056" y="3631281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7" name="Elipse 1196">
              <a:extLst>
                <a:ext uri="{FF2B5EF4-FFF2-40B4-BE49-F238E27FC236}">
                  <a16:creationId xmlns:a16="http://schemas.microsoft.com/office/drawing/2014/main" id="{F718C67A-ADAA-41E6-8B05-C1DEDC000B29}"/>
                </a:ext>
              </a:extLst>
            </p:cNvPr>
            <p:cNvSpPr/>
            <p:nvPr/>
          </p:nvSpPr>
          <p:spPr>
            <a:xfrm>
              <a:off x="6010182" y="403525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8" name="Elipse 1197">
              <a:extLst>
                <a:ext uri="{FF2B5EF4-FFF2-40B4-BE49-F238E27FC236}">
                  <a16:creationId xmlns:a16="http://schemas.microsoft.com/office/drawing/2014/main" id="{D63C3524-DDD8-4FA8-9CE9-DBA8C9D091BE}"/>
                </a:ext>
              </a:extLst>
            </p:cNvPr>
            <p:cNvSpPr/>
            <p:nvPr/>
          </p:nvSpPr>
          <p:spPr>
            <a:xfrm>
              <a:off x="10142090" y="4439235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9" name="Elipse 1198">
              <a:extLst>
                <a:ext uri="{FF2B5EF4-FFF2-40B4-BE49-F238E27FC236}">
                  <a16:creationId xmlns:a16="http://schemas.microsoft.com/office/drawing/2014/main" id="{6708A043-19FF-4B1F-A36B-5683E37B75F7}"/>
                </a:ext>
              </a:extLst>
            </p:cNvPr>
            <p:cNvSpPr/>
            <p:nvPr/>
          </p:nvSpPr>
          <p:spPr>
            <a:xfrm>
              <a:off x="4616847" y="5651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0" name="Elipse 1199">
              <a:extLst>
                <a:ext uri="{FF2B5EF4-FFF2-40B4-BE49-F238E27FC236}">
                  <a16:creationId xmlns:a16="http://schemas.microsoft.com/office/drawing/2014/main" id="{99301C5F-4D41-478E-A415-8E62FF631C8F}"/>
                </a:ext>
              </a:extLst>
            </p:cNvPr>
            <p:cNvSpPr/>
            <p:nvPr/>
          </p:nvSpPr>
          <p:spPr>
            <a:xfrm>
              <a:off x="9457446" y="5651168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1" name="Elipse 1200">
              <a:extLst>
                <a:ext uri="{FF2B5EF4-FFF2-40B4-BE49-F238E27FC236}">
                  <a16:creationId xmlns:a16="http://schemas.microsoft.com/office/drawing/2014/main" id="{76ABE441-A76F-4008-A5D1-8093BD54F183}"/>
                </a:ext>
              </a:extLst>
            </p:cNvPr>
            <p:cNvSpPr/>
            <p:nvPr/>
          </p:nvSpPr>
          <p:spPr>
            <a:xfrm>
              <a:off x="10826734" y="5247189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2" name="Elipse 1201">
              <a:extLst>
                <a:ext uri="{FF2B5EF4-FFF2-40B4-BE49-F238E27FC236}">
                  <a16:creationId xmlns:a16="http://schemas.microsoft.com/office/drawing/2014/main" id="{CF2B6527-1EE1-4473-9286-1DE4891593AA}"/>
                </a:ext>
              </a:extLst>
            </p:cNvPr>
            <p:cNvSpPr/>
            <p:nvPr/>
          </p:nvSpPr>
          <p:spPr>
            <a:xfrm>
              <a:off x="1878274" y="484321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3" name="Elipse 1202">
              <a:extLst>
                <a:ext uri="{FF2B5EF4-FFF2-40B4-BE49-F238E27FC236}">
                  <a16:creationId xmlns:a16="http://schemas.microsoft.com/office/drawing/2014/main" id="{BFE253C3-3566-4CD7-AF67-0C50FD6E4B23}"/>
                </a:ext>
              </a:extLst>
            </p:cNvPr>
            <p:cNvSpPr/>
            <p:nvPr/>
          </p:nvSpPr>
          <p:spPr>
            <a:xfrm>
              <a:off x="3932206" y="484321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4" name="Elipse 1203">
              <a:extLst>
                <a:ext uri="{FF2B5EF4-FFF2-40B4-BE49-F238E27FC236}">
                  <a16:creationId xmlns:a16="http://schemas.microsoft.com/office/drawing/2014/main" id="{5F4226B8-9E61-4429-B177-947E19E9C241}"/>
                </a:ext>
              </a:extLst>
            </p:cNvPr>
            <p:cNvSpPr/>
            <p:nvPr/>
          </p:nvSpPr>
          <p:spPr>
            <a:xfrm>
              <a:off x="9115124" y="4843212"/>
              <a:ext cx="187798" cy="187798"/>
            </a:xfrm>
            <a:prstGeom prst="ellipse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05" name="Retângulo 1204">
            <a:extLst>
              <a:ext uri="{FF2B5EF4-FFF2-40B4-BE49-F238E27FC236}">
                <a16:creationId xmlns:a16="http://schemas.microsoft.com/office/drawing/2014/main" id="{D990AE68-55B4-45A8-8883-D120987AE73B}"/>
              </a:ext>
            </a:extLst>
          </p:cNvPr>
          <p:cNvSpPr/>
          <p:nvPr/>
        </p:nvSpPr>
        <p:spPr>
          <a:xfrm>
            <a:off x="-19050" y="4461258"/>
            <a:ext cx="12211050" cy="1432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6" name="Retângulo 1205">
            <a:extLst>
              <a:ext uri="{FF2B5EF4-FFF2-40B4-BE49-F238E27FC236}">
                <a16:creationId xmlns:a16="http://schemas.microsoft.com/office/drawing/2014/main" id="{47628B26-ADDF-4409-AEFE-A08F61D32FE6}"/>
              </a:ext>
            </a:extLst>
          </p:cNvPr>
          <p:cNvSpPr/>
          <p:nvPr/>
        </p:nvSpPr>
        <p:spPr>
          <a:xfrm>
            <a:off x="8298958" y="4795338"/>
            <a:ext cx="3305634" cy="764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Bodoni MT" panose="02070603080606020203" pitchFamily="18" charset="0"/>
                <a:ea typeface="Segoe UI Black" panose="020B0A02040204020203" pitchFamily="34" charset="0"/>
                <a:cs typeface="Segoe UI" panose="020B0502040204020203" pitchFamily="34" charset="0"/>
              </a:rPr>
              <a:t>170 AÇÕES</a:t>
            </a:r>
          </a:p>
        </p:txBody>
      </p:sp>
      <p:pic>
        <p:nvPicPr>
          <p:cNvPr id="1207" name="Imagem 1206" descr="Uma imagem contendo objeto&#10;&#10;Descrição gerada com alta confiança">
            <a:extLst>
              <a:ext uri="{FF2B5EF4-FFF2-40B4-BE49-F238E27FC236}">
                <a16:creationId xmlns:a16="http://schemas.microsoft.com/office/drawing/2014/main" id="{53174876-5188-4DCD-8207-127D6EF325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641" y="6268276"/>
            <a:ext cx="1058050" cy="265720"/>
          </a:xfrm>
          <a:prstGeom prst="rect">
            <a:avLst/>
          </a:prstGeom>
        </p:spPr>
      </p:pic>
      <p:sp>
        <p:nvSpPr>
          <p:cNvPr id="1165" name="Retângulo 1164">
            <a:extLst>
              <a:ext uri="{FF2B5EF4-FFF2-40B4-BE49-F238E27FC236}">
                <a16:creationId xmlns:a16="http://schemas.microsoft.com/office/drawing/2014/main" id="{9D69FF38-6F16-42D3-A1F1-C44BADF1179F}"/>
              </a:ext>
            </a:extLst>
          </p:cNvPr>
          <p:cNvSpPr/>
          <p:nvPr/>
        </p:nvSpPr>
        <p:spPr>
          <a:xfrm>
            <a:off x="5388193" y="4762220"/>
            <a:ext cx="26413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696969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Ações selecionadas por critérios de liquidez e histórico financeiro mínimos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13ADC74-CA06-49AB-B611-0EA537DEE5EC}"/>
              </a:ext>
            </a:extLst>
          </p:cNvPr>
          <p:cNvCxnSpPr>
            <a:cxnSpLocks/>
          </p:cNvCxnSpPr>
          <p:nvPr/>
        </p:nvCxnSpPr>
        <p:spPr>
          <a:xfrm flipV="1">
            <a:off x="8164266" y="4783054"/>
            <a:ext cx="0" cy="80961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2" name="Retângulo 1171">
            <a:extLst>
              <a:ext uri="{FF2B5EF4-FFF2-40B4-BE49-F238E27FC236}">
                <a16:creationId xmlns:a16="http://schemas.microsoft.com/office/drawing/2014/main" id="{AA146D99-BFEE-419F-9E80-ED0F63E9E4DF}"/>
              </a:ext>
            </a:extLst>
          </p:cNvPr>
          <p:cNvSpPr/>
          <p:nvPr/>
        </p:nvSpPr>
        <p:spPr>
          <a:xfrm>
            <a:off x="11901432" y="6631320"/>
            <a:ext cx="348770" cy="134929"/>
          </a:xfrm>
          <a:prstGeom prst="rect">
            <a:avLst/>
          </a:prstGeom>
          <a:solidFill>
            <a:srgbClr val="DDD9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0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13</a:t>
            </a:r>
          </a:p>
        </p:txBody>
      </p:sp>
      <p:sp>
        <p:nvSpPr>
          <p:cNvPr id="1184" name="CaixaDeTexto 86">
            <a:extLst>
              <a:ext uri="{FF2B5EF4-FFF2-40B4-BE49-F238E27FC236}">
                <a16:creationId xmlns:a16="http://schemas.microsoft.com/office/drawing/2014/main" id="{FDCF5F91-115E-4165-9109-ADA8A2902408}"/>
              </a:ext>
            </a:extLst>
          </p:cNvPr>
          <p:cNvSpPr txBox="1"/>
          <p:nvPr/>
        </p:nvSpPr>
        <p:spPr>
          <a:xfrm>
            <a:off x="-61730" y="6652848"/>
            <a:ext cx="5449923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lnSpc>
                <a:spcPct val="90000"/>
              </a:lnSpc>
              <a:spcAft>
                <a:spcPts val="600"/>
              </a:spcAft>
              <a:defRPr sz="16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marR="0" lvl="0" indent="0" defTabSz="914400" rtl="0" eaLnBrk="1" fontAlgn="b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Base 13/02/2019.  Fonte:  </a:t>
            </a:r>
            <a:r>
              <a:rPr lang="pt-BR" sz="1200" dirty="0" err="1">
                <a:solidFill>
                  <a:srgbClr val="69696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Constancia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696969"/>
              </a:solidFill>
              <a:effectLst/>
              <a:uLnTx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79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xit" presetSubtype="8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0" grpId="0" animBg="1"/>
      <p:bldP spid="121" grpId="0" animBg="1"/>
      <p:bldP spid="657" grpId="0" animBg="1"/>
      <p:bldP spid="658" grpId="0" animBg="1"/>
      <p:bldP spid="659" grpId="0" animBg="1"/>
      <p:bldP spid="660" grpId="0" animBg="1"/>
      <p:bldP spid="661" grpId="0" animBg="1"/>
      <p:bldP spid="662" grpId="0" animBg="1"/>
      <p:bldP spid="663" grpId="0" animBg="1"/>
      <p:bldP spid="664" grpId="0" animBg="1"/>
      <p:bldP spid="665" grpId="0" animBg="1"/>
      <p:bldP spid="666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1205" grpId="0" animBg="1"/>
      <p:bldP spid="1206" grpId="0"/>
      <p:bldP spid="1165" grpId="0"/>
      <p:bldP spid="118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10598</TotalTime>
  <Words>558</Words>
  <Application>Microsoft Office PowerPoint</Application>
  <PresentationFormat>Widescreen</PresentationFormat>
  <Paragraphs>134</Paragraphs>
  <Slides>15</Slides>
  <Notes>1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Vínculos</vt:lpstr>
      </vt:variant>
      <vt:variant>
        <vt:i4>3</vt:i4>
      </vt:variant>
      <vt:variant>
        <vt:lpstr>Títulos de slides</vt:lpstr>
      </vt:variant>
      <vt:variant>
        <vt:i4>15</vt:i4>
      </vt:variant>
    </vt:vector>
  </HeadingPairs>
  <TitlesOfParts>
    <vt:vector size="27" baseType="lpstr">
      <vt:lpstr>Arial</vt:lpstr>
      <vt:lpstr>Bodoni MT</vt:lpstr>
      <vt:lpstr>Calibri</vt:lpstr>
      <vt:lpstr>Calibri Light</vt:lpstr>
      <vt:lpstr>Segoe UI</vt:lpstr>
      <vt:lpstr>Segoe UI </vt:lpstr>
      <vt:lpstr>Segoe UI Light</vt:lpstr>
      <vt:lpstr>Tema do Office</vt:lpstr>
      <vt:lpstr>1_Tema do Office</vt:lpstr>
      <vt:lpstr>file:///\\CSAOT001\CONSTANCIA$\Comercial\Comercial\Apresentação%20SOAP\graphs_presentation_atualizado.xlsx!B!R3C7:R5C10</vt:lpstr>
      <vt:lpstr>file:///\\CSAOT001\CONSTANCIA$\Comercial\Comercial\Apresentação%20SOAP\graphs_presentation_atualizado.xlsx!C!R4C12:R7C16</vt:lpstr>
      <vt:lpstr>file:///\\CSAOT001\CONSTANCIA$\Comercial\Comercial\Apresentação%20SOAP\graphs_presentation_atualizado.xlsx!F!R2C14:R6C18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Carlos Alves</dc:creator>
  <cp:lastModifiedBy>Calion</cp:lastModifiedBy>
  <cp:revision>397</cp:revision>
  <cp:lastPrinted>2019-02-14T17:40:21Z</cp:lastPrinted>
  <dcterms:created xsi:type="dcterms:W3CDTF">2018-06-25T14:21:32Z</dcterms:created>
  <dcterms:modified xsi:type="dcterms:W3CDTF">2019-03-14T20:15:59Z</dcterms:modified>
</cp:coreProperties>
</file>